
<file path=[Content_Types].xml><?xml version="1.0" encoding="utf-8"?>
<Types xmlns="http://schemas.openxmlformats.org/package/2006/content-types">
  <Default Extension="fntdata" ContentType="application/x-fontdata"/>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24" r:id="rId1"/>
  </p:sldMasterIdLst>
  <p:notesMasterIdLst>
    <p:notesMasterId r:id="rId30"/>
  </p:notesMasterIdLst>
  <p:sldIdLst>
    <p:sldId id="280" r:id="rId2"/>
    <p:sldId id="281" r:id="rId3"/>
    <p:sldId id="282" r:id="rId4"/>
    <p:sldId id="283" r:id="rId5"/>
    <p:sldId id="256" r:id="rId6"/>
    <p:sldId id="257" r:id="rId7"/>
    <p:sldId id="258" r:id="rId8"/>
    <p:sldId id="259" r:id="rId9"/>
    <p:sldId id="260" r:id="rId10"/>
    <p:sldId id="261" r:id="rId11"/>
    <p:sldId id="262" r:id="rId12"/>
    <p:sldId id="263" r:id="rId13"/>
    <p:sldId id="264" r:id="rId14"/>
    <p:sldId id="265" r:id="rId15"/>
    <p:sldId id="266" r:id="rId16"/>
    <p:sldId id="278" r:id="rId17"/>
    <p:sldId id="267" r:id="rId18"/>
    <p:sldId id="268" r:id="rId19"/>
    <p:sldId id="269" r:id="rId20"/>
    <p:sldId id="270" r:id="rId21"/>
    <p:sldId id="271" r:id="rId22"/>
    <p:sldId id="272" r:id="rId23"/>
    <p:sldId id="273" r:id="rId24"/>
    <p:sldId id="274" r:id="rId25"/>
    <p:sldId id="275" r:id="rId26"/>
    <p:sldId id="276" r:id="rId27"/>
    <p:sldId id="277" r:id="rId28"/>
    <p:sldId id="279" r:id="rId29"/>
  </p:sldIdLst>
  <p:sldSz cx="9144000" cy="5143500" type="screen16x9"/>
  <p:notesSz cx="6858000" cy="9144000"/>
  <p:embeddedFontLst>
    <p:embeddedFont>
      <p:font typeface="Century Gothic" panose="020B0502020202020204" pitchFamily="34" charset="0"/>
      <p:regular r:id="rId31"/>
      <p:bold r:id="rId32"/>
      <p:italic r:id="rId33"/>
      <p:boldItalic r:id="rId34"/>
    </p:embeddedFont>
    <p:embeddedFont>
      <p:font typeface="Chamberi Super Display" panose="02040503080505020303" pitchFamily="18" charset="77"/>
      <p:regular r:id="rId35"/>
    </p:embeddedFont>
    <p:embeddedFont>
      <p:font typeface="Roboto" panose="02000000000000000000" pitchFamily="2" charset="0"/>
      <p:regular r:id="rId36"/>
      <p:bold r:id="rId37"/>
      <p:italic r:id="rId38"/>
      <p:boldItalic r:id="rId39"/>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0"/>
    <p:restoredTop sz="94622"/>
  </p:normalViewPr>
  <p:slideViewPr>
    <p:cSldViewPr snapToGrid="0">
      <p:cViewPr varScale="1">
        <p:scale>
          <a:sx n="107" d="100"/>
          <a:sy n="107" d="100"/>
        </p:scale>
        <p:origin x="1512" y="16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9.fntdata"/><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2749461a948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2749461a948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972902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2749461a948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2749461a948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2749461a948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2749461a948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2749461a948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2749461a948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2749461a948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2749461a948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2749461a948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2749461a948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2749461a948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2749461a948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2749461a948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2749461a948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869728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2749461a948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2749461a948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2749461a948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2749461a948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2749461a948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2749461a948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2749461a948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2749461a948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876324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2749461a948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2749461a948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2749461a948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2749461a948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2749461a948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2749461a948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2749461a948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2749461a948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2749461a948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2749461a948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2749461a948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2749461a948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2749461a948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2749461a948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2749461a948_0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2749461a948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2749461a948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2749461a948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226278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2749461a948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2749461a948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264082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2749461a94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2749461a94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2749461a948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2749461a948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2749461a948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2749461a948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2749461a948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749461a948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13259" y="457201"/>
            <a:ext cx="6507167" cy="2400300"/>
          </a:xfrm>
        </p:spPr>
        <p:txBody>
          <a:bodyPr anchor="b">
            <a:normAutofit/>
          </a:bodyPr>
          <a:lstStyle>
            <a:lvl1pPr algn="ctr">
              <a:defRPr sz="36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en-US"/>
              <a:t>Click to edit Master title style</a:t>
            </a:r>
            <a:endParaRPr lang="en-US" dirty="0"/>
          </a:p>
        </p:txBody>
      </p:sp>
      <p:sp>
        <p:nvSpPr>
          <p:cNvPr id="3" name="Subtitle 2"/>
          <p:cNvSpPr>
            <a:spLocks noGrp="1"/>
          </p:cNvSpPr>
          <p:nvPr>
            <p:ph type="subTitle" idx="1"/>
          </p:nvPr>
        </p:nvSpPr>
        <p:spPr>
          <a:xfrm>
            <a:off x="1313259" y="2914650"/>
            <a:ext cx="6507167" cy="1428750"/>
          </a:xfrm>
        </p:spPr>
        <p:txBody>
          <a:bodyPr anchor="t">
            <a:normAutofit/>
          </a:bodyPr>
          <a:lstStyle>
            <a:lvl1pPr marL="0" indent="0" algn="ctr">
              <a:buNone/>
              <a:defRPr sz="1575">
                <a:gradFill flip="none" rotWithShape="1">
                  <a:gsLst>
                    <a:gs pos="0">
                      <a:schemeClr val="tx1"/>
                    </a:gs>
                    <a:gs pos="100000">
                      <a:schemeClr val="tx1">
                        <a:lumMod val="75000"/>
                      </a:schemeClr>
                    </a:gs>
                  </a:gsLst>
                  <a:lin ang="5400000" scaled="0"/>
                  <a:tileRect/>
                </a:gra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8/21/23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40349342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6060" y="3549649"/>
            <a:ext cx="7429500" cy="425054"/>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484709" y="699084"/>
            <a:ext cx="6169458" cy="2373732"/>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856060" y="3974702"/>
            <a:ext cx="7429500" cy="370284"/>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8/21/23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92735895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56060" y="457201"/>
            <a:ext cx="7429499" cy="2343149"/>
          </a:xfrm>
        </p:spPr>
        <p:txBody>
          <a:bodyPr anchor="ctr">
            <a:normAutofit/>
          </a:bodyPr>
          <a:lstStyle>
            <a:lvl1pPr algn="l">
              <a:defRPr sz="2400" b="0" cap="all"/>
            </a:lvl1pPr>
          </a:lstStyle>
          <a:p>
            <a:r>
              <a:rPr lang="en-US"/>
              <a:t>Click to edit Master title style</a:t>
            </a:r>
            <a:endParaRPr lang="en-US" dirty="0"/>
          </a:p>
        </p:txBody>
      </p:sp>
      <p:sp>
        <p:nvSpPr>
          <p:cNvPr id="3" name="Text Placeholder 2"/>
          <p:cNvSpPr>
            <a:spLocks noGrp="1"/>
          </p:cNvSpPr>
          <p:nvPr>
            <p:ph type="body" idx="1"/>
          </p:nvPr>
        </p:nvSpPr>
        <p:spPr>
          <a:xfrm>
            <a:off x="856058" y="3257550"/>
            <a:ext cx="7429500" cy="1085850"/>
          </a:xfrm>
        </p:spPr>
        <p:txBody>
          <a:bodyPr anchor="ctr">
            <a:normAutofit/>
          </a:bodyPr>
          <a:lstStyle>
            <a:lvl1pPr marL="0" indent="0" algn="l">
              <a:buNone/>
              <a:defRPr sz="1500">
                <a:gradFill flip="none" rotWithShape="1">
                  <a:gsLst>
                    <a:gs pos="0">
                      <a:schemeClr val="tx1"/>
                    </a:gs>
                    <a:gs pos="100000">
                      <a:schemeClr val="tx1">
                        <a:lumMod val="75000"/>
                      </a:schemeClr>
                    </a:gs>
                  </a:gsLst>
                  <a:lin ang="5400000" scaled="0"/>
                  <a:tileRect/>
                </a:gra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8/21/23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27214988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627459" y="590118"/>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accent1"/>
                </a:solidFill>
              </a:rPr>
              <a:t>“</a:t>
            </a:r>
          </a:p>
        </p:txBody>
      </p:sp>
      <p:sp>
        <p:nvSpPr>
          <p:cNvPr id="15" name="TextBox 14"/>
          <p:cNvSpPr txBox="1"/>
          <p:nvPr/>
        </p:nvSpPr>
        <p:spPr>
          <a:xfrm>
            <a:off x="7828359" y="2057400"/>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accent1"/>
                </a:solidFill>
              </a:rPr>
              <a:t>”</a:t>
            </a:r>
          </a:p>
        </p:txBody>
      </p:sp>
      <p:sp>
        <p:nvSpPr>
          <p:cNvPr id="2" name="Title 1"/>
          <p:cNvSpPr>
            <a:spLocks noGrp="1"/>
          </p:cNvSpPr>
          <p:nvPr>
            <p:ph type="title"/>
          </p:nvPr>
        </p:nvSpPr>
        <p:spPr>
          <a:xfrm>
            <a:off x="1084660" y="457201"/>
            <a:ext cx="6972299" cy="2057399"/>
          </a:xfrm>
        </p:spPr>
        <p:txBody>
          <a:bodyPr anchor="ctr">
            <a:normAutofit/>
          </a:bodyPr>
          <a:lstStyle>
            <a:lvl1pPr algn="l">
              <a:defRPr sz="24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256109" y="2514600"/>
            <a:ext cx="6629402" cy="285750"/>
          </a:xfrm>
        </p:spPr>
        <p:txBody>
          <a:bodyPr anchor="ctr"/>
          <a:lstStyle>
            <a:lvl1pPr marL="0" indent="0">
              <a:buFontTx/>
              <a:buNone/>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856058" y="3257550"/>
            <a:ext cx="7429500" cy="1085850"/>
          </a:xfrm>
        </p:spPr>
        <p:txBody>
          <a:bodyPr vert="horz" lIns="91440" tIns="45720" rIns="91440" bIns="45720" rtlCol="0" anchor="ctr">
            <a:normAutofit/>
          </a:bodyPr>
          <a:lstStyle>
            <a:lvl1pPr>
              <a:buNone/>
              <a:defRPr lang="en-US" sz="1500">
                <a:gradFill flip="none" rotWithShape="1">
                  <a:gsLst>
                    <a:gs pos="0">
                      <a:schemeClr val="tx1"/>
                    </a:gs>
                    <a:gs pos="100000">
                      <a:schemeClr val="tx1">
                        <a:lumMod val="75000"/>
                      </a:schemeClr>
                    </a:gs>
                  </a:gsLst>
                  <a:lin ang="5400000" scaled="0"/>
                  <a:tileRect/>
                </a:gradFill>
              </a:defRPr>
            </a:lvl1pPr>
          </a:lstStyle>
          <a:p>
            <a:pPr marL="0" lvl="0" indent="0">
              <a:buNone/>
            </a:pPr>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8/21/23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98771824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56059" y="2481436"/>
            <a:ext cx="7429500" cy="1101600"/>
          </a:xfrm>
        </p:spPr>
        <p:txBody>
          <a:bodyPr anchor="b">
            <a:normAutofit/>
          </a:bodyPr>
          <a:lstStyle>
            <a:lvl1pPr algn="l">
              <a:defRPr sz="2400" b="0" cap="all"/>
            </a:lvl1pPr>
          </a:lstStyle>
          <a:p>
            <a:r>
              <a:rPr lang="en-US"/>
              <a:t>Click to edit Master title style</a:t>
            </a:r>
            <a:endParaRPr lang="en-US" dirty="0"/>
          </a:p>
        </p:txBody>
      </p:sp>
      <p:sp>
        <p:nvSpPr>
          <p:cNvPr id="3" name="Text Placeholder 2"/>
          <p:cNvSpPr>
            <a:spLocks noGrp="1"/>
          </p:cNvSpPr>
          <p:nvPr>
            <p:ph type="body" idx="1"/>
          </p:nvPr>
        </p:nvSpPr>
        <p:spPr>
          <a:xfrm>
            <a:off x="856058" y="3583036"/>
            <a:ext cx="7429501" cy="645300"/>
          </a:xfrm>
        </p:spPr>
        <p:txBody>
          <a:bodyPr vert="horz" lIns="91440" tIns="45720" rIns="91440" bIns="45720" rtlCol="0" anchor="t">
            <a:normAutofit/>
          </a:bodyPr>
          <a:lstStyle>
            <a:lvl1pPr>
              <a:defRPr lang="en-US" sz="1500">
                <a:gradFill flip="none" rotWithShape="1">
                  <a:gsLst>
                    <a:gs pos="0">
                      <a:schemeClr val="tx1"/>
                    </a:gs>
                    <a:gs pos="100000">
                      <a:schemeClr val="tx1">
                        <a:lumMod val="75000"/>
                      </a:schemeClr>
                    </a:gs>
                  </a:gsLst>
                  <a:lin ang="5400000" scaled="0"/>
                  <a:tileRect/>
                </a:gradFill>
              </a:defRPr>
            </a:lvl1pPr>
          </a:lstStyle>
          <a:p>
            <a:pPr marL="0" lvl="0" indent="0">
              <a:buNone/>
            </a:pPr>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8/21/23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448589608"/>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627459" y="590118"/>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accent1"/>
                </a:solidFill>
              </a:rPr>
              <a:t>“</a:t>
            </a:r>
          </a:p>
        </p:txBody>
      </p:sp>
      <p:sp>
        <p:nvSpPr>
          <p:cNvPr id="15" name="TextBox 14"/>
          <p:cNvSpPr txBox="1"/>
          <p:nvPr/>
        </p:nvSpPr>
        <p:spPr>
          <a:xfrm>
            <a:off x="7828359" y="2057400"/>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accent1"/>
                </a:solidFill>
              </a:rPr>
              <a:t>”</a:t>
            </a:r>
          </a:p>
        </p:txBody>
      </p:sp>
      <p:sp>
        <p:nvSpPr>
          <p:cNvPr id="2" name="Title 1"/>
          <p:cNvSpPr>
            <a:spLocks noGrp="1"/>
          </p:cNvSpPr>
          <p:nvPr>
            <p:ph type="title"/>
          </p:nvPr>
        </p:nvSpPr>
        <p:spPr>
          <a:xfrm>
            <a:off x="1084660" y="457201"/>
            <a:ext cx="6972299" cy="2057399"/>
          </a:xfrm>
        </p:spPr>
        <p:txBody>
          <a:bodyPr anchor="ctr">
            <a:normAutofit/>
          </a:bodyPr>
          <a:lstStyle>
            <a:lvl1pPr algn="l">
              <a:defRPr sz="2400" b="0" cap="all">
                <a:gradFill flip="none" rotWithShape="1">
                  <a:gsLst>
                    <a:gs pos="0">
                      <a:schemeClr val="tx1"/>
                    </a:gs>
                    <a:gs pos="100000">
                      <a:schemeClr val="tx1">
                        <a:lumMod val="75000"/>
                      </a:schemeClr>
                    </a:gs>
                  </a:gsLst>
                  <a:lin ang="5400000" scaled="0"/>
                  <a:tileRect/>
                </a:gra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856059" y="2914650"/>
            <a:ext cx="7429500" cy="666750"/>
          </a:xfrm>
        </p:spPr>
        <p:txBody>
          <a:bodyPr vert="horz" lIns="91440" tIns="45720" rIns="91440" bIns="45720" rtlCol="0" anchor="b">
            <a:normAutofit/>
          </a:bodyPr>
          <a:lstStyle>
            <a:lvl1pPr>
              <a:buNone/>
              <a:defRPr lang="en-US" sz="1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856058" y="3581400"/>
            <a:ext cx="7429500" cy="762000"/>
          </a:xfrm>
        </p:spPr>
        <p:txBody>
          <a:bodyPr anchor="t">
            <a:normAutofit/>
          </a:bodyPr>
          <a:lstStyle>
            <a:lvl1pPr marL="0" indent="0" algn="l">
              <a:buNone/>
              <a:defRPr sz="1350">
                <a:gradFill flip="none" rotWithShape="1">
                  <a:gsLst>
                    <a:gs pos="0">
                      <a:schemeClr val="tx1"/>
                    </a:gs>
                    <a:gs pos="100000">
                      <a:schemeClr val="tx1">
                        <a:lumMod val="75000"/>
                      </a:schemeClr>
                    </a:gs>
                  </a:gsLst>
                  <a:lin ang="5400000" scaled="0"/>
                  <a:tileRect/>
                </a:gra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8/21/23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870434157"/>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856060" y="457201"/>
            <a:ext cx="7429499" cy="20573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856059" y="2628900"/>
            <a:ext cx="7429500" cy="628650"/>
          </a:xfrm>
        </p:spPr>
        <p:txBody>
          <a:bodyPr vert="horz" lIns="91440" tIns="45720" rIns="91440" bIns="45720" rtlCol="0" anchor="b">
            <a:normAutofit/>
          </a:bodyPr>
          <a:lstStyle>
            <a:lvl1pPr>
              <a:buNone/>
              <a:defRPr lang="en-US" sz="21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856058" y="3257550"/>
            <a:ext cx="7429500" cy="1085850"/>
          </a:xfrm>
        </p:spPr>
        <p:txBody>
          <a:bodyPr anchor="t">
            <a:normAutofit/>
          </a:bodyPr>
          <a:lstStyle>
            <a:lvl1pPr marL="0" indent="0" algn="l">
              <a:buNone/>
              <a:defRPr sz="1350">
                <a:gradFill flip="none" rotWithShape="1">
                  <a:gsLst>
                    <a:gs pos="0">
                      <a:schemeClr val="tx1"/>
                    </a:gs>
                    <a:gs pos="100000">
                      <a:schemeClr val="tx1">
                        <a:lumMod val="75000"/>
                      </a:schemeClr>
                    </a:gs>
                  </a:gsLst>
                  <a:lin ang="5400000" scaled="0"/>
                  <a:tileRect/>
                </a:gra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8/21/23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6101846"/>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Title 1"/>
          <p:cNvSpPr>
            <a:spLocks noGrp="1"/>
          </p:cNvSpPr>
          <p:nvPr>
            <p:ph type="title"/>
          </p:nvPr>
        </p:nvSpPr>
        <p:spPr>
          <a:xfrm>
            <a:off x="856060" y="457200"/>
            <a:ext cx="7429499" cy="142875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8/21/23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368971149"/>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7673" y="457200"/>
            <a:ext cx="1657886" cy="38862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56059" y="457200"/>
            <a:ext cx="5657850" cy="38862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8/21/23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186291775"/>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9661214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8/21/23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78506225"/>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13260" y="2481436"/>
            <a:ext cx="6515100" cy="1101600"/>
          </a:xfrm>
        </p:spPr>
        <p:txBody>
          <a:bodyPr anchor="b"/>
          <a:lstStyle>
            <a:lvl1pPr algn="r">
              <a:defRPr sz="3000" b="0" cap="all"/>
            </a:lvl1pPr>
          </a:lstStyle>
          <a:p>
            <a:r>
              <a:rPr lang="en-US"/>
              <a:t>Click to edit Master title style</a:t>
            </a:r>
            <a:endParaRPr lang="en-US" dirty="0"/>
          </a:p>
        </p:txBody>
      </p:sp>
      <p:sp>
        <p:nvSpPr>
          <p:cNvPr id="3" name="Text Placeholder 2"/>
          <p:cNvSpPr>
            <a:spLocks noGrp="1"/>
          </p:cNvSpPr>
          <p:nvPr>
            <p:ph type="body" idx="1"/>
          </p:nvPr>
        </p:nvSpPr>
        <p:spPr>
          <a:xfrm>
            <a:off x="1313259" y="3583036"/>
            <a:ext cx="6515101" cy="645300"/>
          </a:xfrm>
        </p:spPr>
        <p:txBody>
          <a:bodyPr anchor="t">
            <a:normAutofit/>
          </a:bodyPr>
          <a:lstStyle>
            <a:lvl1pPr marL="0" indent="0" algn="r">
              <a:buNone/>
              <a:defRPr sz="1500">
                <a:gradFill flip="none" rotWithShape="1">
                  <a:gsLst>
                    <a:gs pos="0">
                      <a:schemeClr val="tx1"/>
                    </a:gs>
                    <a:gs pos="100000">
                      <a:schemeClr val="tx1">
                        <a:lumMod val="75000"/>
                      </a:schemeClr>
                    </a:gs>
                  </a:gsLst>
                  <a:lin ang="5400000" scaled="0"/>
                  <a:tileRect/>
                </a:gra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8/21/23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534672836"/>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56059" y="2000250"/>
            <a:ext cx="3657600" cy="2343151"/>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7959" y="2000250"/>
            <a:ext cx="3657600" cy="2343150"/>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8/21/23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645288630"/>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71961" y="1993900"/>
            <a:ext cx="3441698" cy="432197"/>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56059" y="2432447"/>
            <a:ext cx="3657600" cy="1910953"/>
          </a:xfrm>
        </p:spPr>
        <p:txBody>
          <a:bodyPr anchor="t">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32350" y="2000250"/>
            <a:ext cx="3453210" cy="432197"/>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7959" y="2432447"/>
            <a:ext cx="3657601" cy="1910953"/>
          </a:xfrm>
        </p:spPr>
        <p:txBody>
          <a:bodyPr anchor="t">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8/21/23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99423673"/>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8/21/23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594801026"/>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8/21/23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959236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6059" y="1200150"/>
            <a:ext cx="2661841" cy="1028700"/>
          </a:xfrm>
        </p:spPr>
        <p:txBody>
          <a:bodyPr anchor="b">
            <a:normAutofit/>
          </a:bodyPr>
          <a:lstStyle>
            <a:lvl1pPr algn="l">
              <a:defRPr sz="1800" b="0"/>
            </a:lvl1pPr>
          </a:lstStyle>
          <a:p>
            <a:r>
              <a:rPr lang="en-US"/>
              <a:t>Click to edit Master title style</a:t>
            </a:r>
            <a:endParaRPr lang="en-US" dirty="0"/>
          </a:p>
        </p:txBody>
      </p:sp>
      <p:sp>
        <p:nvSpPr>
          <p:cNvPr id="3" name="Content Placeholder 2"/>
          <p:cNvSpPr>
            <a:spLocks noGrp="1"/>
          </p:cNvSpPr>
          <p:nvPr>
            <p:ph idx="1"/>
          </p:nvPr>
        </p:nvSpPr>
        <p:spPr>
          <a:xfrm>
            <a:off x="3827859" y="457201"/>
            <a:ext cx="4457701" cy="3886200"/>
          </a:xfrm>
        </p:spPr>
        <p:txBody>
          <a:bodyPr anchor="ct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6059" y="2228850"/>
            <a:ext cx="2661841" cy="1371600"/>
          </a:xfrm>
        </p:spPr>
        <p:txBody>
          <a:bodyPr>
            <a:normAutofit/>
          </a:bodyPr>
          <a:lstStyle>
            <a:lvl1pPr marL="0" indent="0">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8/21/23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647786197"/>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6059" y="1200150"/>
            <a:ext cx="4000501" cy="1028700"/>
          </a:xfrm>
        </p:spPr>
        <p:txBody>
          <a:bodyPr anchor="b">
            <a:normAutofit/>
          </a:bodyPr>
          <a:lstStyle>
            <a:lvl1pPr algn="l">
              <a:defRPr sz="21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5575300" y="-13716"/>
            <a:ext cx="2457449" cy="517779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856059" y="2228850"/>
            <a:ext cx="4000501" cy="1371600"/>
          </a:xfrm>
        </p:spPr>
        <p:txBody>
          <a:bodyP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a:xfrm>
            <a:off x="4799409" y="4412457"/>
            <a:ext cx="685800" cy="273844"/>
          </a:xfrm>
        </p:spPr>
        <p:txBody>
          <a:bodyPr/>
          <a:lstStyle/>
          <a:p>
            <a:fld id="{B61BEF0D-F0BB-DE4B-95CE-6DB70DBA9567}" type="datetimeFigureOut">
              <a:rPr lang="en-US" smtClean="0"/>
              <a:pPr/>
              <a:t>8/21/23</a:t>
            </a:fld>
            <a:endParaRPr lang="en-US" dirty="0"/>
          </a:p>
        </p:txBody>
      </p:sp>
      <p:sp>
        <p:nvSpPr>
          <p:cNvPr id="6" name="Footer Placeholder 5"/>
          <p:cNvSpPr>
            <a:spLocks noGrp="1"/>
          </p:cNvSpPr>
          <p:nvPr>
            <p:ph type="ftr" sz="quarter" idx="11"/>
          </p:nvPr>
        </p:nvSpPr>
        <p:spPr>
          <a:xfrm>
            <a:off x="856059" y="4412457"/>
            <a:ext cx="3829050" cy="273844"/>
          </a:xfrm>
        </p:spPr>
        <p:txBody>
          <a:bodyPr/>
          <a:lstStyle/>
          <a:p>
            <a:endParaRPr lang="en-US" dirty="0"/>
          </a:p>
        </p:txBody>
      </p:sp>
      <p:sp>
        <p:nvSpPr>
          <p:cNvPr id="7" name="Slide Number Placeholder 6"/>
          <p:cNvSpPr>
            <a:spLocks noGrp="1"/>
          </p:cNvSpPr>
          <p:nvPr>
            <p:ph type="sldNum" sz="quarter" idx="12"/>
          </p:nvPr>
        </p:nvSpPr>
        <p:spPr>
          <a:xfrm>
            <a:off x="8056960" y="4412457"/>
            <a:ext cx="241925" cy="273844"/>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884259552"/>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56060" y="457200"/>
            <a:ext cx="7429499" cy="142875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56060" y="2000250"/>
            <a:ext cx="7429499" cy="234315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628209" y="4412457"/>
            <a:ext cx="1200150" cy="273844"/>
          </a:xfrm>
          <a:prstGeom prst="rect">
            <a:avLst/>
          </a:prstGeom>
        </p:spPr>
        <p:txBody>
          <a:bodyPr vert="horz" lIns="91440" tIns="45720" rIns="91440" bIns="45720" rtlCol="0" anchor="ctr"/>
          <a:lstStyle>
            <a:lvl1pPr algn="r">
              <a:defRPr sz="675" b="1" i="0">
                <a:solidFill>
                  <a:schemeClr val="tx1">
                    <a:lumMod val="75000"/>
                  </a:schemeClr>
                </a:solidFill>
                <a:effectLst>
                  <a:outerShdw blurRad="50800" dist="38100" dir="2700000" algn="tl" rotWithShape="0">
                    <a:srgbClr val="000000">
                      <a:alpha val="43000"/>
                    </a:srgbClr>
                  </a:outerShdw>
                </a:effectLst>
                <a:latin typeface="+mn-lt"/>
              </a:defRPr>
            </a:lvl1pPr>
          </a:lstStyle>
          <a:p>
            <a:fld id="{B61BEF0D-F0BB-DE4B-95CE-6DB70DBA9567}" type="datetimeFigureOut">
              <a:rPr lang="en-US" smtClean="0"/>
              <a:pPr/>
              <a:t>8/21/23</a:t>
            </a:fld>
            <a:endParaRPr lang="en-US" dirty="0"/>
          </a:p>
        </p:txBody>
      </p:sp>
      <p:sp>
        <p:nvSpPr>
          <p:cNvPr id="5" name="Footer Placeholder 4"/>
          <p:cNvSpPr>
            <a:spLocks noGrp="1"/>
          </p:cNvSpPr>
          <p:nvPr>
            <p:ph type="ftr" sz="quarter" idx="3"/>
          </p:nvPr>
        </p:nvSpPr>
        <p:spPr>
          <a:xfrm>
            <a:off x="856059" y="4412457"/>
            <a:ext cx="5657850" cy="273844"/>
          </a:xfrm>
          <a:prstGeom prst="rect">
            <a:avLst/>
          </a:prstGeom>
        </p:spPr>
        <p:txBody>
          <a:bodyPr vert="horz" lIns="91440" tIns="45720" rIns="91440" bIns="45720" rtlCol="0" anchor="ctr"/>
          <a:lstStyle>
            <a:lvl1pPr algn="l">
              <a:defRPr sz="675"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dirty="0"/>
          </a:p>
        </p:txBody>
      </p:sp>
      <p:sp>
        <p:nvSpPr>
          <p:cNvPr id="6" name="Slide Number Placeholder 5"/>
          <p:cNvSpPr>
            <a:spLocks noGrp="1"/>
          </p:cNvSpPr>
          <p:nvPr>
            <p:ph type="sldNum" sz="quarter" idx="4"/>
          </p:nvPr>
        </p:nvSpPr>
        <p:spPr>
          <a:xfrm>
            <a:off x="7885510" y="4412457"/>
            <a:ext cx="413375" cy="273844"/>
          </a:xfrm>
          <a:prstGeom prst="rect">
            <a:avLst/>
          </a:prstGeom>
        </p:spPr>
        <p:txBody>
          <a:bodyPr vert="horz" lIns="91440" tIns="45720" rIns="91440" bIns="45720" rtlCol="0" anchor="ctr"/>
          <a:lstStyle>
            <a:lvl1pPr algn="r">
              <a:defRPr sz="675" b="1" i="0">
                <a:solidFill>
                  <a:schemeClr val="tx1">
                    <a:lumMod val="75000"/>
                  </a:schemeClr>
                </a:solidFill>
                <a:effectLst>
                  <a:outerShdw blurRad="50800" dist="38100" dir="2700000" algn="tl" rotWithShape="0">
                    <a:srgbClr val="000000">
                      <a:alpha val="43000"/>
                    </a:srgbClr>
                  </a:outerShdw>
                </a:effectLst>
                <a:latin typeface="+mn-lt"/>
              </a:defRPr>
            </a:lvl1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627262859"/>
      </p:ext>
    </p:extLst>
  </p:cSld>
  <p:clrMap bg1="dk1" tx1="lt1" bg2="dk2" tx2="lt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 id="2147483739" r:id="rId15"/>
    <p:sldLayoutId id="2147483740" r:id="rId16"/>
    <p:sldLayoutId id="2147483741" r:id="rId17"/>
    <p:sldLayoutId id="2147483742" r:id="rId18"/>
  </p:sldLayoutIdLst>
  <p:hf sldNum="0" hdr="0" ftr="0" dt="0"/>
  <p:txStyles>
    <p:titleStyle>
      <a:lvl1pPr algn="l" defTabSz="342900" rtl="0" eaLnBrk="1" latinLnBrk="0" hangingPunct="1">
        <a:spcBef>
          <a:spcPct val="0"/>
        </a:spcBef>
        <a:buNone/>
        <a:defRPr sz="24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4313" indent="-214313" algn="l" defTabSz="342900" rtl="0" eaLnBrk="1" latinLnBrk="0" hangingPunct="1">
        <a:spcBef>
          <a:spcPct val="20000"/>
        </a:spcBef>
        <a:spcAft>
          <a:spcPts val="450"/>
        </a:spcAft>
        <a:buClr>
          <a:schemeClr val="tx1"/>
        </a:buClr>
        <a:buSzPct val="100000"/>
        <a:buFont typeface="Arial"/>
        <a:buChar char="•"/>
        <a:defRPr sz="15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557213" indent="-214313" algn="l" defTabSz="342900" rtl="0" eaLnBrk="1" latinLnBrk="0" hangingPunct="1">
        <a:spcBef>
          <a:spcPct val="20000"/>
        </a:spcBef>
        <a:spcAft>
          <a:spcPts val="450"/>
        </a:spcAft>
        <a:buClr>
          <a:schemeClr val="tx1"/>
        </a:buClr>
        <a:buSzPct val="100000"/>
        <a:buFont typeface="Arial"/>
        <a:buChar char="•"/>
        <a:defRPr sz="135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900113" indent="-214313" algn="l" defTabSz="342900" rtl="0" eaLnBrk="1" latinLnBrk="0" hangingPunct="1">
        <a:spcBef>
          <a:spcPct val="20000"/>
        </a:spcBef>
        <a:spcAft>
          <a:spcPts val="45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157288" indent="-128588" algn="l" defTabSz="342900" rtl="0" eaLnBrk="1" latinLnBrk="0" hangingPunct="1">
        <a:spcBef>
          <a:spcPct val="20000"/>
        </a:spcBef>
        <a:spcAft>
          <a:spcPts val="450"/>
        </a:spcAft>
        <a:buClr>
          <a:schemeClr val="tx1"/>
        </a:buClr>
        <a:buSzPct val="100000"/>
        <a:buFont typeface="Arial"/>
        <a:buChar char="•"/>
        <a:defRPr sz="105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1500188" indent="-128588" algn="l" defTabSz="342900" rtl="0" eaLnBrk="1" latinLnBrk="0" hangingPunct="1">
        <a:spcBef>
          <a:spcPct val="20000"/>
        </a:spcBef>
        <a:spcAft>
          <a:spcPts val="450"/>
        </a:spcAft>
        <a:buClr>
          <a:schemeClr val="tx1"/>
        </a:buClr>
        <a:buSzPct val="100000"/>
        <a:buFont typeface="Arial"/>
        <a:buChar char="•"/>
        <a:defRPr sz="105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1885950" indent="-171450" algn="l" defTabSz="342900" rtl="0" eaLnBrk="1" latinLnBrk="0" hangingPunct="1">
        <a:spcBef>
          <a:spcPct val="20000"/>
        </a:spcBef>
        <a:spcAft>
          <a:spcPts val="450"/>
        </a:spcAft>
        <a:buClr>
          <a:schemeClr val="tx1"/>
        </a:buClr>
        <a:buSzPct val="100000"/>
        <a:buFont typeface="Arial"/>
        <a:buChar char="•"/>
        <a:defRPr sz="9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228850" indent="-171450" algn="l" defTabSz="342900" rtl="0" eaLnBrk="1" latinLnBrk="0" hangingPunct="1">
        <a:spcBef>
          <a:spcPct val="20000"/>
        </a:spcBef>
        <a:spcAft>
          <a:spcPts val="450"/>
        </a:spcAft>
        <a:buClr>
          <a:schemeClr val="tx1"/>
        </a:buClr>
        <a:buSzPct val="100000"/>
        <a:buFont typeface="Arial"/>
        <a:buChar char="•"/>
        <a:defRPr sz="9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2571750" indent="-171450" algn="l" defTabSz="342900" rtl="0" eaLnBrk="1" latinLnBrk="0" hangingPunct="1">
        <a:spcBef>
          <a:spcPct val="20000"/>
        </a:spcBef>
        <a:spcAft>
          <a:spcPts val="450"/>
        </a:spcAft>
        <a:buClr>
          <a:schemeClr val="tx1"/>
        </a:buClr>
        <a:buSzPct val="100000"/>
        <a:buFont typeface="Arial"/>
        <a:buChar char="•"/>
        <a:defRPr sz="9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2914650" indent="-171450" algn="l" defTabSz="342900" rtl="0" eaLnBrk="1" latinLnBrk="0" hangingPunct="1">
        <a:spcBef>
          <a:spcPct val="20000"/>
        </a:spcBef>
        <a:spcAft>
          <a:spcPts val="450"/>
        </a:spcAft>
        <a:buClr>
          <a:schemeClr val="tx1"/>
        </a:buClr>
        <a:buSzPct val="100000"/>
        <a:buFont typeface="Arial"/>
        <a:buChar char="•"/>
        <a:defRPr sz="9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solidFill>
                  <a:schemeClr val="tx1"/>
                </a:solidFill>
                <a:latin typeface="Chamberi Super Display" panose="02040503080505020303" pitchFamily="18" charset="0"/>
                <a:ea typeface="Roboto"/>
                <a:cs typeface="Roboto"/>
                <a:sym typeface="Roboto"/>
              </a:rPr>
              <a:t>2 Timothy 2:8-14</a:t>
            </a:r>
            <a:endParaRPr sz="4400" dirty="0">
              <a:solidFill>
                <a:schemeClr val="tx1"/>
              </a:solidFill>
            </a:endParaRPr>
          </a:p>
        </p:txBody>
      </p:sp>
      <p:sp>
        <p:nvSpPr>
          <p:cNvPr id="73" name="Google Shape;73;p16"/>
          <p:cNvSpPr txBox="1">
            <a:spLocks noGrp="1"/>
          </p:cNvSpPr>
          <p:nvPr>
            <p:ph type="body" idx="1"/>
          </p:nvPr>
        </p:nvSpPr>
        <p:spPr>
          <a:xfrm>
            <a:off x="573437" y="1146875"/>
            <a:ext cx="8167607" cy="3042292"/>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3200" b="1" cap="none" baseline="30000" dirty="0">
                <a:solidFill>
                  <a:schemeClr val="tx1"/>
                </a:solidFill>
                <a:effectLst/>
                <a:latin typeface="Chamberi Super Display" panose="02040503080505020303" pitchFamily="18" charset="0"/>
                <a:ea typeface="Roboto" panose="02000000000000000000" pitchFamily="2" charset="0"/>
                <a:cs typeface="Roboto" panose="02000000000000000000" pitchFamily="2" charset="0"/>
              </a:rPr>
              <a:t>8</a:t>
            </a:r>
            <a:r>
              <a:rPr lang="en-US" sz="3200" b="1" cap="none" dirty="0">
                <a:solidFill>
                  <a:schemeClr val="tx1"/>
                </a:solidFill>
                <a:effectLst/>
                <a:latin typeface="Chamberi Super Display" panose="02040503080505020303" pitchFamily="18" charset="0"/>
                <a:ea typeface="Roboto" panose="02000000000000000000" pitchFamily="2" charset="0"/>
                <a:cs typeface="Roboto" panose="02000000000000000000" pitchFamily="2" charset="0"/>
              </a:rPr>
              <a:t> Therefore do not be ashamed of the testimony of our Lord or of me His prisoner, but join with me in suffering for the gospel according to the power of God, </a:t>
            </a:r>
            <a:r>
              <a:rPr lang="en-US" sz="3200" b="1" cap="none" baseline="30000" dirty="0">
                <a:solidFill>
                  <a:schemeClr val="tx1"/>
                </a:solidFill>
                <a:effectLst/>
                <a:latin typeface="Chamberi Super Display" panose="02040503080505020303" pitchFamily="18" charset="0"/>
                <a:ea typeface="Roboto" panose="02000000000000000000" pitchFamily="2" charset="0"/>
                <a:cs typeface="Roboto" panose="02000000000000000000" pitchFamily="2" charset="0"/>
              </a:rPr>
              <a:t>9</a:t>
            </a:r>
            <a:r>
              <a:rPr lang="en-US" sz="3200" b="1" cap="none" dirty="0">
                <a:solidFill>
                  <a:schemeClr val="tx1"/>
                </a:solidFill>
                <a:effectLst/>
                <a:latin typeface="Chamberi Super Display" panose="02040503080505020303" pitchFamily="18" charset="0"/>
                <a:ea typeface="Roboto" panose="02000000000000000000" pitchFamily="2" charset="0"/>
                <a:cs typeface="Roboto" panose="02000000000000000000" pitchFamily="2" charset="0"/>
              </a:rPr>
              <a:t> who has saved us and called us with a holy calling, not according to our works, but according to His own purpose and grace which was granted us in Christ Jesus from all eternity, </a:t>
            </a:r>
            <a:endParaRPr sz="3200" b="1" cap="none" dirty="0">
              <a:solidFill>
                <a:schemeClr val="tx1"/>
              </a:solidFill>
              <a:latin typeface="Chamberi Super Display" panose="02040503080505020303" pitchFamily="18" charset="0"/>
            </a:endParaRPr>
          </a:p>
        </p:txBody>
      </p:sp>
    </p:spTree>
    <p:extLst>
      <p:ext uri="{BB962C8B-B14F-4D97-AF65-F5344CB8AC3E}">
        <p14:creationId xmlns:p14="http://schemas.microsoft.com/office/powerpoint/2010/main" val="25913083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4400" b="1" dirty="0">
                <a:solidFill>
                  <a:schemeClr val="tx1"/>
                </a:solidFill>
                <a:latin typeface="Chamberi Super Display" panose="02040503080505020303" pitchFamily="18" charset="0"/>
                <a:ea typeface="Roboto"/>
                <a:cs typeface="Roboto"/>
                <a:sym typeface="Roboto"/>
              </a:rPr>
              <a:t>1 Corinthians 11:1</a:t>
            </a:r>
            <a:endParaRPr sz="4400" dirty="0">
              <a:solidFill>
                <a:schemeClr val="tx1"/>
              </a:solidFill>
              <a:latin typeface="Chamberi Super Display" panose="02040503080505020303" pitchFamily="18" charset="0"/>
            </a:endParaRPr>
          </a:p>
        </p:txBody>
      </p:sp>
      <p:sp>
        <p:nvSpPr>
          <p:cNvPr id="85" name="Google Shape;85;p18"/>
          <p:cNvSpPr txBox="1">
            <a:spLocks noGrp="1"/>
          </p:cNvSpPr>
          <p:nvPr>
            <p:ph type="body" idx="1"/>
          </p:nvPr>
        </p:nvSpPr>
        <p:spPr>
          <a:xfrm>
            <a:off x="311700" y="1712563"/>
            <a:ext cx="8520600" cy="2856312"/>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3200" b="1" cap="none" dirty="0">
                <a:solidFill>
                  <a:schemeClr val="tx1"/>
                </a:solidFill>
                <a:latin typeface="Chamberi Super Display" panose="02040503080505020303" pitchFamily="18" charset="0"/>
                <a:ea typeface="Roboto"/>
                <a:cs typeface="Roboto"/>
                <a:sym typeface="Roboto"/>
              </a:rPr>
              <a:t> </a:t>
            </a:r>
            <a:r>
              <a:rPr lang="en" sz="3200" b="1" cap="none" baseline="30000" dirty="0">
                <a:solidFill>
                  <a:schemeClr val="tx1"/>
                </a:solidFill>
                <a:latin typeface="Chamberi Super Display" panose="02040503080505020303" pitchFamily="18" charset="0"/>
                <a:ea typeface="Roboto"/>
                <a:cs typeface="Roboto"/>
                <a:sym typeface="Roboto"/>
              </a:rPr>
              <a:t>1</a:t>
            </a:r>
            <a:r>
              <a:rPr lang="en" sz="3200" b="1" cap="none" dirty="0">
                <a:solidFill>
                  <a:schemeClr val="tx1"/>
                </a:solidFill>
                <a:latin typeface="Chamberi Super Display" panose="02040503080505020303" pitchFamily="18" charset="0"/>
                <a:ea typeface="Roboto"/>
                <a:cs typeface="Roboto"/>
                <a:sym typeface="Roboto"/>
              </a:rPr>
              <a:t> Be imitators of me, just as I also am of Christ.</a:t>
            </a:r>
            <a:endParaRPr sz="3200" cap="none" dirty="0">
              <a:solidFill>
                <a:schemeClr val="tx1"/>
              </a:solidFill>
              <a:latin typeface="Chamberi Super Display" panose="02040503080505020303"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9"/>
          <p:cNvSpPr txBox="1">
            <a:spLocks noGrp="1"/>
          </p:cNvSpPr>
          <p:nvPr>
            <p:ph type="title"/>
          </p:nvPr>
        </p:nvSpPr>
        <p:spPr>
          <a:xfrm>
            <a:off x="311700" y="445025"/>
            <a:ext cx="8520600" cy="70745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4400" b="1" dirty="0">
                <a:solidFill>
                  <a:schemeClr val="tx1"/>
                </a:solidFill>
                <a:latin typeface="Chamberi Super Display" panose="02040503080505020303" pitchFamily="18" charset="0"/>
                <a:ea typeface="Roboto"/>
                <a:cs typeface="Roboto"/>
                <a:sym typeface="Roboto"/>
              </a:rPr>
              <a:t>Romans 6:23</a:t>
            </a:r>
            <a:endParaRPr sz="4400" dirty="0">
              <a:solidFill>
                <a:schemeClr val="tx1"/>
              </a:solidFill>
              <a:latin typeface="Chamberi Super Display" panose="02040503080505020303" pitchFamily="18" charset="0"/>
            </a:endParaRPr>
          </a:p>
        </p:txBody>
      </p:sp>
      <p:sp>
        <p:nvSpPr>
          <p:cNvPr id="91" name="Google Shape;91;p19"/>
          <p:cNvSpPr txBox="1">
            <a:spLocks noGrp="1"/>
          </p:cNvSpPr>
          <p:nvPr>
            <p:ph type="body" idx="1"/>
          </p:nvPr>
        </p:nvSpPr>
        <p:spPr>
          <a:xfrm>
            <a:off x="311700" y="1534331"/>
            <a:ext cx="8520600" cy="3034543"/>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3200" b="1" cap="none" baseline="30000" dirty="0">
                <a:solidFill>
                  <a:schemeClr val="tx1"/>
                </a:solidFill>
                <a:latin typeface="Chamberi Super Display" panose="02040503080505020303" pitchFamily="18" charset="0"/>
                <a:ea typeface="Roboto"/>
                <a:cs typeface="Roboto"/>
                <a:sym typeface="Roboto"/>
              </a:rPr>
              <a:t>23</a:t>
            </a:r>
            <a:r>
              <a:rPr lang="en" sz="3200" b="1" cap="none" dirty="0">
                <a:solidFill>
                  <a:schemeClr val="tx1"/>
                </a:solidFill>
                <a:latin typeface="Chamberi Super Display" panose="02040503080505020303" pitchFamily="18" charset="0"/>
                <a:ea typeface="Roboto"/>
                <a:cs typeface="Roboto"/>
                <a:sym typeface="Roboto"/>
              </a:rPr>
              <a:t> For the wages of sin is death, but the free </a:t>
            </a:r>
            <a:r>
              <a:rPr lang="en" sz="3200" b="1" u="sng" cap="none" dirty="0">
                <a:solidFill>
                  <a:schemeClr val="tx1"/>
                </a:solidFill>
                <a:latin typeface="Chamberi Super Display" panose="02040503080505020303" pitchFamily="18" charset="0"/>
                <a:ea typeface="Roboto"/>
                <a:cs typeface="Roboto"/>
                <a:sym typeface="Roboto"/>
              </a:rPr>
              <a:t>gift</a:t>
            </a:r>
            <a:r>
              <a:rPr lang="en" sz="3200" b="1" cap="none" dirty="0">
                <a:solidFill>
                  <a:schemeClr val="tx1"/>
                </a:solidFill>
                <a:latin typeface="Chamberi Super Display" panose="02040503080505020303" pitchFamily="18" charset="0"/>
                <a:ea typeface="Roboto"/>
                <a:cs typeface="Roboto"/>
                <a:sym typeface="Roboto"/>
              </a:rPr>
              <a:t> of God is eternal life in Christ Jesus our Lord.</a:t>
            </a:r>
            <a:endParaRPr sz="3200" cap="none" dirty="0">
              <a:solidFill>
                <a:schemeClr val="tx1"/>
              </a:solidFill>
              <a:latin typeface="Chamberi Super Display" panose="02040503080505020303"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0"/>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4400" b="1" dirty="0">
                <a:solidFill>
                  <a:schemeClr val="tx1"/>
                </a:solidFill>
                <a:latin typeface="Chamberi Super Display" panose="02040503080505020303" pitchFamily="18" charset="0"/>
                <a:ea typeface="Roboto"/>
                <a:cs typeface="Roboto"/>
                <a:sym typeface="Roboto"/>
              </a:rPr>
              <a:t>Psalm 16:11</a:t>
            </a:r>
            <a:endParaRPr sz="4400" dirty="0">
              <a:solidFill>
                <a:schemeClr val="tx1"/>
              </a:solidFill>
              <a:latin typeface="Chamberi Super Display" panose="02040503080505020303" pitchFamily="18" charset="0"/>
            </a:endParaRPr>
          </a:p>
        </p:txBody>
      </p:sp>
      <p:sp>
        <p:nvSpPr>
          <p:cNvPr id="97" name="Google Shape;97;p20"/>
          <p:cNvSpPr txBox="1">
            <a:spLocks noGrp="1"/>
          </p:cNvSpPr>
          <p:nvPr>
            <p:ph type="body" idx="1"/>
          </p:nvPr>
        </p:nvSpPr>
        <p:spPr>
          <a:xfrm>
            <a:off x="311700" y="1852047"/>
            <a:ext cx="8520600" cy="2716828"/>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3200" b="1" cap="none" baseline="30000" dirty="0">
                <a:solidFill>
                  <a:schemeClr val="tx1"/>
                </a:solidFill>
                <a:latin typeface="Chamberi Super Display" panose="02040503080505020303" pitchFamily="18" charset="0"/>
                <a:ea typeface="Roboto"/>
                <a:cs typeface="Roboto"/>
                <a:sym typeface="Roboto"/>
              </a:rPr>
              <a:t>11</a:t>
            </a:r>
            <a:r>
              <a:rPr lang="en" sz="3200" b="1" cap="none" dirty="0">
                <a:solidFill>
                  <a:schemeClr val="tx1"/>
                </a:solidFill>
                <a:latin typeface="Chamberi Super Display" panose="02040503080505020303" pitchFamily="18" charset="0"/>
                <a:ea typeface="Roboto"/>
                <a:cs typeface="Roboto"/>
                <a:sym typeface="Roboto"/>
              </a:rPr>
              <a:t> You will make known to me the path of life;</a:t>
            </a:r>
            <a:endParaRPr sz="3200" b="1" cap="none" dirty="0">
              <a:solidFill>
                <a:schemeClr val="tx1"/>
              </a:solidFill>
              <a:latin typeface="Chamberi Super Display" panose="02040503080505020303" pitchFamily="18" charset="0"/>
              <a:ea typeface="Roboto"/>
              <a:cs typeface="Roboto"/>
              <a:sym typeface="Roboto"/>
            </a:endParaRPr>
          </a:p>
          <a:p>
            <a:pPr marL="0" lvl="0" indent="0" algn="l" rtl="0">
              <a:lnSpc>
                <a:spcPct val="100000"/>
              </a:lnSpc>
              <a:spcBef>
                <a:spcPts val="0"/>
              </a:spcBef>
              <a:spcAft>
                <a:spcPts val="0"/>
              </a:spcAft>
              <a:buClr>
                <a:schemeClr val="dk1"/>
              </a:buClr>
              <a:buSzPts val="1100"/>
              <a:buFont typeface="Arial"/>
              <a:buNone/>
            </a:pPr>
            <a:r>
              <a:rPr lang="en" sz="3200" b="1" cap="none" dirty="0">
                <a:solidFill>
                  <a:schemeClr val="tx1"/>
                </a:solidFill>
                <a:latin typeface="Chamberi Super Display" panose="02040503080505020303" pitchFamily="18" charset="0"/>
                <a:ea typeface="Roboto"/>
                <a:cs typeface="Roboto"/>
                <a:sym typeface="Roboto"/>
              </a:rPr>
              <a:t>In Your presence is fullness of joy;</a:t>
            </a:r>
            <a:endParaRPr sz="3200" b="1" cap="none" dirty="0">
              <a:solidFill>
                <a:schemeClr val="tx1"/>
              </a:solidFill>
              <a:latin typeface="Chamberi Super Display" panose="02040503080505020303" pitchFamily="18" charset="0"/>
              <a:ea typeface="Roboto"/>
              <a:cs typeface="Roboto"/>
              <a:sym typeface="Roboto"/>
            </a:endParaRPr>
          </a:p>
          <a:p>
            <a:pPr marL="0" lvl="0" indent="0" algn="l" rtl="0">
              <a:lnSpc>
                <a:spcPct val="100000"/>
              </a:lnSpc>
              <a:spcBef>
                <a:spcPts val="0"/>
              </a:spcBef>
              <a:spcAft>
                <a:spcPts val="0"/>
              </a:spcAft>
              <a:buClr>
                <a:schemeClr val="dk1"/>
              </a:buClr>
              <a:buSzPts val="1100"/>
              <a:buFont typeface="Arial"/>
              <a:buNone/>
            </a:pPr>
            <a:r>
              <a:rPr lang="en" sz="3200" b="1" cap="none" dirty="0">
                <a:solidFill>
                  <a:schemeClr val="tx1"/>
                </a:solidFill>
                <a:latin typeface="Chamberi Super Display" panose="02040503080505020303" pitchFamily="18" charset="0"/>
                <a:ea typeface="Roboto"/>
                <a:cs typeface="Roboto"/>
                <a:sym typeface="Roboto"/>
              </a:rPr>
              <a:t>In Your right hand there are pleasures forever.</a:t>
            </a:r>
            <a:endParaRPr sz="3200" cap="none" dirty="0">
              <a:solidFill>
                <a:schemeClr val="tx1"/>
              </a:solidFill>
              <a:latin typeface="Chamberi Super Display" panose="02040503080505020303"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100739" y="445025"/>
            <a:ext cx="9128502"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4400" b="1" dirty="0">
                <a:solidFill>
                  <a:schemeClr val="tx1"/>
                </a:solidFill>
                <a:effectLst>
                  <a:glow rad="38100">
                    <a:schemeClr val="bg1">
                      <a:lumMod val="65000"/>
                      <a:lumOff val="35000"/>
                      <a:alpha val="40000"/>
                    </a:schemeClr>
                  </a:glow>
                </a:effectLst>
                <a:latin typeface="Chamberi Super Display" panose="02040503080505020303" pitchFamily="18" charset="0"/>
                <a:ea typeface="Roboto"/>
                <a:cs typeface="Roboto"/>
                <a:sym typeface="Roboto"/>
              </a:rPr>
              <a:t>“My Grace is sufficient for you” </a:t>
            </a:r>
            <a:endParaRPr sz="4400" b="1" dirty="0">
              <a:solidFill>
                <a:schemeClr val="tx1"/>
              </a:solidFill>
              <a:effectLst>
                <a:glow rad="38100">
                  <a:schemeClr val="bg1">
                    <a:lumMod val="65000"/>
                    <a:lumOff val="35000"/>
                    <a:alpha val="40000"/>
                  </a:schemeClr>
                </a:glow>
              </a:effectLst>
              <a:latin typeface="Chamberi Super Display" panose="02040503080505020303" pitchFamily="18" charset="0"/>
            </a:endParaRPr>
          </a:p>
        </p:txBody>
      </p:sp>
      <p:sp>
        <p:nvSpPr>
          <p:cNvPr id="103" name="Google Shape;103;p21"/>
          <p:cNvSpPr txBox="1">
            <a:spLocks noGrp="1"/>
          </p:cNvSpPr>
          <p:nvPr>
            <p:ph type="body" idx="1"/>
          </p:nvPr>
        </p:nvSpPr>
        <p:spPr>
          <a:xfrm>
            <a:off x="311700" y="2169763"/>
            <a:ext cx="8520600" cy="2399111"/>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3600" b="1" dirty="0">
                <a:solidFill>
                  <a:schemeClr val="tx1"/>
                </a:solidFill>
                <a:effectLst>
                  <a:glow rad="38100">
                    <a:schemeClr val="bg1">
                      <a:lumMod val="50000"/>
                      <a:lumOff val="50000"/>
                      <a:alpha val="20000"/>
                    </a:schemeClr>
                  </a:glow>
                </a:effectLst>
                <a:latin typeface="Chamberi Super Display" panose="02040503080505020303" pitchFamily="18" charset="0"/>
              </a:rPr>
              <a:t>Greek for Grace -  </a:t>
            </a:r>
            <a:r>
              <a:rPr lang="en" sz="3600" b="1"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a:t>
            </a:r>
            <a:r>
              <a:rPr lang="en" sz="3600" b="1" i="1" u="sng"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charis</a:t>
            </a:r>
            <a:r>
              <a:rPr lang="en" sz="3600" b="1"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 </a:t>
            </a:r>
            <a:endParaRPr sz="3600" b="1" dirty="0">
              <a:solidFill>
                <a:schemeClr val="tx1"/>
              </a:solidFill>
              <a:effectLst>
                <a:glow rad="38100">
                  <a:schemeClr val="bg1">
                    <a:lumMod val="50000"/>
                    <a:lumOff val="50000"/>
                    <a:alpha val="20000"/>
                  </a:schemeClr>
                </a:glow>
              </a:effectLst>
              <a:latin typeface="Chamberi Super Display" panose="02040503080505020303" pitchFamily="18" charset="0"/>
            </a:endParaRPr>
          </a:p>
          <a:p>
            <a:pPr marL="0" lvl="0" indent="0" algn="l" rtl="0">
              <a:spcBef>
                <a:spcPts val="1200"/>
              </a:spcBef>
              <a:spcAft>
                <a:spcPts val="1200"/>
              </a:spcAft>
              <a:buNone/>
            </a:pPr>
            <a:r>
              <a:rPr lang="en" sz="3600" b="1" dirty="0">
                <a:solidFill>
                  <a:schemeClr val="tx1"/>
                </a:solidFill>
                <a:latin typeface="Chamberi Super Display" panose="02040503080505020303" pitchFamily="18" charset="0"/>
              </a:rPr>
              <a:t>Greek for Joy - </a:t>
            </a:r>
            <a:r>
              <a:rPr lang="en" sz="3600" b="1" i="1" dirty="0">
                <a:solidFill>
                  <a:schemeClr val="tx1"/>
                </a:solidFill>
                <a:latin typeface="Chamberi Super Display" panose="02040503080505020303" pitchFamily="18" charset="0"/>
                <a:ea typeface="Roboto"/>
                <a:cs typeface="Roboto"/>
                <a:sym typeface="Roboto"/>
              </a:rPr>
              <a:t>“</a:t>
            </a:r>
            <a:r>
              <a:rPr lang="en" sz="3600" b="1" i="1" u="sng" dirty="0">
                <a:solidFill>
                  <a:schemeClr val="tx1"/>
                </a:solidFill>
                <a:latin typeface="Chamberi Super Display" panose="02040503080505020303" pitchFamily="18" charset="0"/>
                <a:ea typeface="Roboto"/>
                <a:cs typeface="Roboto"/>
                <a:sym typeface="Roboto"/>
              </a:rPr>
              <a:t>chara</a:t>
            </a:r>
            <a:r>
              <a:rPr lang="en" sz="3600" b="1" i="1" dirty="0">
                <a:solidFill>
                  <a:schemeClr val="tx1"/>
                </a:solidFill>
                <a:latin typeface="Chamberi Super Display" panose="02040503080505020303" pitchFamily="18" charset="0"/>
                <a:ea typeface="Roboto"/>
                <a:cs typeface="Roboto"/>
                <a:sym typeface="Roboto"/>
              </a:rPr>
              <a:t>.”</a:t>
            </a:r>
            <a:endParaRPr sz="3600" b="1" dirty="0">
              <a:solidFill>
                <a:schemeClr val="tx1"/>
              </a:solidFill>
              <a:latin typeface="Chamberi Super Display" panose="02040503080505020303"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2"/>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4400" b="1" dirty="0">
                <a:solidFill>
                  <a:schemeClr val="tx1"/>
                </a:solidFill>
                <a:effectLst>
                  <a:glow rad="38100">
                    <a:schemeClr val="bg1">
                      <a:lumMod val="65000"/>
                      <a:lumOff val="35000"/>
                      <a:alpha val="40000"/>
                    </a:schemeClr>
                  </a:glow>
                </a:effectLst>
                <a:latin typeface="Chamberi Super Display" panose="02040503080505020303" pitchFamily="18" charset="0"/>
                <a:ea typeface="Roboto"/>
                <a:cs typeface="Roboto"/>
                <a:sym typeface="Roboto"/>
              </a:rPr>
              <a:t>2 Corinthians 12:7-10</a:t>
            </a:r>
            <a:endParaRPr sz="4400" dirty="0">
              <a:solidFill>
                <a:schemeClr val="tx1"/>
              </a:solidFill>
              <a:effectLst>
                <a:glow rad="38100">
                  <a:schemeClr val="bg1">
                    <a:lumMod val="65000"/>
                    <a:lumOff val="35000"/>
                    <a:alpha val="40000"/>
                  </a:schemeClr>
                </a:glow>
              </a:effectLst>
              <a:latin typeface="Chamberi Super Display" panose="02040503080505020303" pitchFamily="18" charset="0"/>
            </a:endParaRPr>
          </a:p>
        </p:txBody>
      </p:sp>
      <p:sp>
        <p:nvSpPr>
          <p:cNvPr id="109" name="Google Shape;109;p22"/>
          <p:cNvSpPr txBox="1">
            <a:spLocks noGrp="1"/>
          </p:cNvSpPr>
          <p:nvPr>
            <p:ph type="body" idx="1"/>
          </p:nvPr>
        </p:nvSpPr>
        <p:spPr>
          <a:xfrm>
            <a:off x="311700" y="1410345"/>
            <a:ext cx="8520600" cy="3158529"/>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3200" b="1" cap="none" baseline="30000"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7</a:t>
            </a:r>
            <a:r>
              <a:rPr lang="en" sz="3200" b="1" cap="none"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 Because of the surpassing </a:t>
            </a:r>
            <a:r>
              <a:rPr lang="en" sz="3200" b="1" u="sng" cap="none"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greatness of the revelations</a:t>
            </a:r>
            <a:r>
              <a:rPr lang="en" sz="3200" b="1" cap="none"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 for this reason, to keep me from exalting myself, there was given me a thorn in the flesh, a messenger of Satan to torment me—to keep me from exalting myself! </a:t>
            </a:r>
            <a:r>
              <a:rPr lang="en" sz="3200" b="1" cap="none" baseline="30000"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8</a:t>
            </a:r>
            <a:r>
              <a:rPr lang="en" sz="3200" b="1" cap="none"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 Concerning this I implored the Lord three times that it might leave me. </a:t>
            </a:r>
            <a:endParaRPr sz="3200" cap="none" dirty="0">
              <a:solidFill>
                <a:schemeClr val="tx1"/>
              </a:solidFill>
              <a:effectLst>
                <a:glow rad="38100">
                  <a:schemeClr val="bg1">
                    <a:lumMod val="50000"/>
                    <a:lumOff val="50000"/>
                    <a:alpha val="20000"/>
                  </a:schemeClr>
                </a:glow>
              </a:effectLst>
              <a:latin typeface="Chamberi Super Display" panose="02040503080505020303"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3"/>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solidFill>
                  <a:schemeClr val="tx1"/>
                </a:solidFill>
                <a:effectLst>
                  <a:glow rad="38100">
                    <a:schemeClr val="bg1">
                      <a:lumMod val="65000"/>
                      <a:lumOff val="35000"/>
                      <a:alpha val="40000"/>
                    </a:schemeClr>
                  </a:glow>
                </a:effectLst>
                <a:latin typeface="Chamberi Super Display" panose="02040503080505020303" pitchFamily="18" charset="0"/>
                <a:ea typeface="Roboto"/>
                <a:cs typeface="Roboto"/>
                <a:sym typeface="Roboto"/>
              </a:rPr>
              <a:t>2 Corinthians 12:7-10</a:t>
            </a:r>
            <a:endParaRPr sz="4400" dirty="0"/>
          </a:p>
        </p:txBody>
      </p:sp>
      <p:sp>
        <p:nvSpPr>
          <p:cNvPr id="115" name="Google Shape;115;p23"/>
          <p:cNvSpPr txBox="1">
            <a:spLocks noGrp="1"/>
          </p:cNvSpPr>
          <p:nvPr>
            <p:ph type="body" idx="1"/>
          </p:nvPr>
        </p:nvSpPr>
        <p:spPr>
          <a:xfrm>
            <a:off x="311700" y="1410345"/>
            <a:ext cx="8520600" cy="3158529"/>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3200" b="1" cap="none" baseline="30000"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9</a:t>
            </a:r>
            <a:r>
              <a:rPr lang="en" sz="3200" b="1" cap="none"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 And He has said to me,“</a:t>
            </a:r>
            <a:r>
              <a:rPr lang="en" sz="3200" b="1" u="sng" cap="none"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My grace is sufficient for you</a:t>
            </a:r>
            <a:r>
              <a:rPr lang="en" sz="3200" b="1" cap="none"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 for power is perfected in weakness.” Most gladly, therefore, I will rather boast about my weaknesses, so that the power of Christ may dwell in me. </a:t>
            </a:r>
            <a:endParaRPr sz="3200" cap="none" dirty="0">
              <a:solidFill>
                <a:schemeClr val="tx1"/>
              </a:solidFill>
              <a:effectLst>
                <a:glow rad="38100">
                  <a:schemeClr val="bg1">
                    <a:lumMod val="50000"/>
                    <a:lumOff val="50000"/>
                    <a:alpha val="20000"/>
                  </a:schemeClr>
                </a:glow>
              </a:effectLst>
              <a:latin typeface="Chamberi Super Display" panose="02040503080505020303"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3"/>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solidFill>
                  <a:schemeClr val="tx1"/>
                </a:solidFill>
                <a:effectLst>
                  <a:glow rad="38100">
                    <a:schemeClr val="bg1">
                      <a:lumMod val="65000"/>
                      <a:lumOff val="35000"/>
                      <a:alpha val="40000"/>
                    </a:schemeClr>
                  </a:glow>
                </a:effectLst>
                <a:latin typeface="Chamberi Super Display" panose="02040503080505020303" pitchFamily="18" charset="0"/>
                <a:ea typeface="Roboto"/>
                <a:cs typeface="Roboto"/>
                <a:sym typeface="Roboto"/>
              </a:rPr>
              <a:t>2 Corinthians 12:7-10</a:t>
            </a:r>
            <a:endParaRPr sz="4400" dirty="0"/>
          </a:p>
        </p:txBody>
      </p:sp>
      <p:sp>
        <p:nvSpPr>
          <p:cNvPr id="115" name="Google Shape;115;p23"/>
          <p:cNvSpPr txBox="1">
            <a:spLocks noGrp="1"/>
          </p:cNvSpPr>
          <p:nvPr>
            <p:ph type="body" idx="1"/>
          </p:nvPr>
        </p:nvSpPr>
        <p:spPr>
          <a:xfrm>
            <a:off x="311700" y="1418095"/>
            <a:ext cx="8520600" cy="315078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3200" b="1" cap="none" baseline="30000"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10</a:t>
            </a:r>
            <a:r>
              <a:rPr lang="en" sz="3200" b="1" cap="none"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 Therefore I am well content with weaknesses, with insults, with distresses, with persecutions, with difficulties, for Christ’s sake; for when I am weak, then I am strong.</a:t>
            </a:r>
            <a:endParaRPr sz="3200" cap="none" dirty="0">
              <a:solidFill>
                <a:schemeClr val="tx1"/>
              </a:solidFill>
              <a:effectLst>
                <a:glow rad="38100">
                  <a:schemeClr val="bg1">
                    <a:lumMod val="50000"/>
                    <a:lumOff val="50000"/>
                    <a:alpha val="20000"/>
                  </a:schemeClr>
                </a:glow>
              </a:effectLst>
              <a:latin typeface="Chamberi Super Display" panose="02040503080505020303" pitchFamily="18" charset="0"/>
            </a:endParaRPr>
          </a:p>
        </p:txBody>
      </p:sp>
    </p:spTree>
    <p:extLst>
      <p:ext uri="{BB962C8B-B14F-4D97-AF65-F5344CB8AC3E}">
        <p14:creationId xmlns:p14="http://schemas.microsoft.com/office/powerpoint/2010/main" val="35523527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4"/>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4400" b="1" dirty="0">
                <a:solidFill>
                  <a:schemeClr val="tx1"/>
                </a:solidFill>
                <a:effectLst>
                  <a:glow rad="38100">
                    <a:schemeClr val="bg1">
                      <a:lumMod val="65000"/>
                      <a:lumOff val="35000"/>
                      <a:alpha val="40000"/>
                    </a:schemeClr>
                  </a:glow>
                </a:effectLst>
                <a:latin typeface="Chamberi Super Display" panose="02040503080505020303" pitchFamily="18" charset="0"/>
                <a:ea typeface="Roboto"/>
                <a:cs typeface="Roboto"/>
                <a:sym typeface="Roboto"/>
              </a:rPr>
              <a:t>Galatians 6:11</a:t>
            </a:r>
            <a:endParaRPr sz="4400" dirty="0">
              <a:solidFill>
                <a:schemeClr val="tx1"/>
              </a:solidFill>
              <a:effectLst>
                <a:glow rad="38100">
                  <a:schemeClr val="bg1">
                    <a:lumMod val="65000"/>
                    <a:lumOff val="35000"/>
                    <a:alpha val="40000"/>
                  </a:schemeClr>
                </a:glow>
              </a:effectLst>
              <a:latin typeface="Chamberi Super Display" panose="02040503080505020303" pitchFamily="18" charset="0"/>
            </a:endParaRPr>
          </a:p>
        </p:txBody>
      </p:sp>
      <p:sp>
        <p:nvSpPr>
          <p:cNvPr id="121" name="Google Shape;121;p24"/>
          <p:cNvSpPr txBox="1">
            <a:spLocks noGrp="1"/>
          </p:cNvSpPr>
          <p:nvPr>
            <p:ph type="body" idx="1"/>
          </p:nvPr>
        </p:nvSpPr>
        <p:spPr>
          <a:xfrm>
            <a:off x="311700" y="1565329"/>
            <a:ext cx="8520600" cy="3003546"/>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3200" b="1" cap="none" baseline="30000"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11</a:t>
            </a:r>
            <a:r>
              <a:rPr lang="en" sz="3200" b="1" cap="none"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 See with what large letters I am writing to you with my own hand. </a:t>
            </a:r>
            <a:endParaRPr sz="3200" cap="none" dirty="0">
              <a:solidFill>
                <a:schemeClr val="tx1"/>
              </a:solidFill>
              <a:effectLst>
                <a:glow rad="38100">
                  <a:schemeClr val="bg1">
                    <a:lumMod val="50000"/>
                    <a:lumOff val="50000"/>
                    <a:alpha val="20000"/>
                  </a:schemeClr>
                </a:glow>
              </a:effectLst>
              <a:latin typeface="Chamberi Super Display" panose="02040503080505020303"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5"/>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4400" b="1" dirty="0">
                <a:solidFill>
                  <a:schemeClr val="tx1"/>
                </a:solidFill>
                <a:effectLst>
                  <a:glow rad="38100">
                    <a:schemeClr val="bg1">
                      <a:lumMod val="65000"/>
                      <a:lumOff val="35000"/>
                      <a:alpha val="40000"/>
                    </a:schemeClr>
                  </a:glow>
                </a:effectLst>
                <a:latin typeface="Chamberi Super Display" panose="02040503080505020303" pitchFamily="18" charset="0"/>
                <a:ea typeface="Roboto"/>
                <a:cs typeface="Roboto"/>
                <a:sym typeface="Roboto"/>
              </a:rPr>
              <a:t>1 Corinthians 11:3</a:t>
            </a:r>
            <a:endParaRPr sz="4400" dirty="0">
              <a:solidFill>
                <a:schemeClr val="tx1"/>
              </a:solidFill>
              <a:effectLst>
                <a:glow rad="38100">
                  <a:schemeClr val="bg1">
                    <a:lumMod val="65000"/>
                    <a:lumOff val="35000"/>
                    <a:alpha val="40000"/>
                  </a:schemeClr>
                </a:glow>
              </a:effectLst>
              <a:latin typeface="Chamberi Super Display" panose="02040503080505020303" pitchFamily="18" charset="0"/>
            </a:endParaRPr>
          </a:p>
        </p:txBody>
      </p:sp>
      <p:sp>
        <p:nvSpPr>
          <p:cNvPr id="127" name="Google Shape;127;p25"/>
          <p:cNvSpPr txBox="1">
            <a:spLocks noGrp="1"/>
          </p:cNvSpPr>
          <p:nvPr>
            <p:ph type="body" idx="1"/>
          </p:nvPr>
        </p:nvSpPr>
        <p:spPr>
          <a:xfrm>
            <a:off x="311700" y="1658319"/>
            <a:ext cx="8520600" cy="2910556"/>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3200" b="1" cap="none" baseline="30000"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3</a:t>
            </a:r>
            <a:r>
              <a:rPr lang="en" sz="3200" b="1" cap="none"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 But I am afraid that, as the serpent deceived Eve by his craftiness, your minds will be led astray from the simplicity and purity of devotion to Christ.</a:t>
            </a:r>
            <a:endParaRPr sz="3200" cap="none" dirty="0">
              <a:solidFill>
                <a:schemeClr val="tx1"/>
              </a:solidFill>
              <a:effectLst>
                <a:glow rad="38100">
                  <a:schemeClr val="bg1">
                    <a:lumMod val="50000"/>
                    <a:lumOff val="50000"/>
                    <a:alpha val="20000"/>
                  </a:schemeClr>
                </a:glow>
              </a:effectLst>
              <a:latin typeface="Chamberi Super Display" panose="02040503080505020303"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6"/>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4400" b="1" dirty="0">
                <a:solidFill>
                  <a:schemeClr val="tx1"/>
                </a:solidFill>
                <a:effectLst>
                  <a:glow rad="38100">
                    <a:schemeClr val="bg1">
                      <a:lumMod val="65000"/>
                      <a:lumOff val="35000"/>
                      <a:alpha val="40000"/>
                    </a:schemeClr>
                  </a:glow>
                </a:effectLst>
                <a:latin typeface="Chamberi Super Display" panose="02040503080505020303" pitchFamily="18" charset="0"/>
                <a:ea typeface="Roboto"/>
                <a:cs typeface="Roboto"/>
                <a:sym typeface="Roboto"/>
              </a:rPr>
              <a:t>“thorn in the flesh -  A messenger of Satan.” </a:t>
            </a:r>
            <a:endParaRPr sz="4400" b="1" dirty="0">
              <a:solidFill>
                <a:schemeClr val="tx1"/>
              </a:solidFill>
              <a:effectLst>
                <a:glow rad="38100">
                  <a:schemeClr val="bg1">
                    <a:lumMod val="65000"/>
                    <a:lumOff val="35000"/>
                    <a:alpha val="40000"/>
                  </a:schemeClr>
                </a:glow>
              </a:effectLst>
              <a:latin typeface="Chamberi Super Display" panose="02040503080505020303" pitchFamily="18" charset="0"/>
            </a:endParaRPr>
          </a:p>
        </p:txBody>
      </p:sp>
      <p:sp>
        <p:nvSpPr>
          <p:cNvPr id="133" name="Google Shape;133;p26"/>
          <p:cNvSpPr txBox="1">
            <a:spLocks noGrp="1"/>
          </p:cNvSpPr>
          <p:nvPr>
            <p:ph type="body" idx="1"/>
          </p:nvPr>
        </p:nvSpPr>
        <p:spPr>
          <a:xfrm>
            <a:off x="311700" y="2030278"/>
            <a:ext cx="8520600" cy="2538596"/>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0"/>
              </a:spcAft>
              <a:buNone/>
            </a:pPr>
            <a:r>
              <a:rPr lang="en" sz="3200" b="1" cap="none"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“torments me” - “buffet”</a:t>
            </a:r>
            <a:endParaRPr sz="3200" b="1" cap="none"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endParaRPr>
          </a:p>
          <a:p>
            <a:pPr marL="0" lvl="0" indent="0" algn="l" rtl="0">
              <a:lnSpc>
                <a:spcPct val="100000"/>
              </a:lnSpc>
              <a:spcBef>
                <a:spcPts val="0"/>
              </a:spcBef>
              <a:spcAft>
                <a:spcPts val="0"/>
              </a:spcAft>
              <a:buNone/>
            </a:pPr>
            <a:endParaRPr sz="3200" b="1" cap="none"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endParaRPr>
          </a:p>
          <a:p>
            <a:pPr marL="0" lvl="0" indent="0" algn="l" rtl="0">
              <a:lnSpc>
                <a:spcPct val="100000"/>
              </a:lnSpc>
              <a:spcBef>
                <a:spcPts val="0"/>
              </a:spcBef>
              <a:spcAft>
                <a:spcPts val="0"/>
              </a:spcAft>
              <a:buClr>
                <a:schemeClr val="dk1"/>
              </a:buClr>
              <a:buSzPts val="1100"/>
              <a:buFont typeface="Arial"/>
              <a:buNone/>
            </a:pPr>
            <a:r>
              <a:rPr lang="en" sz="3200" b="1" cap="none"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Kolaphizo - “beating him up.”  Like someone was beating him with their fist.</a:t>
            </a:r>
            <a:endParaRPr sz="3200" b="1" cap="none"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solidFill>
                  <a:schemeClr val="tx1"/>
                </a:solidFill>
                <a:latin typeface="Chamberi Super Display" panose="02040503080505020303" pitchFamily="18" charset="0"/>
                <a:ea typeface="Roboto"/>
                <a:cs typeface="Roboto"/>
                <a:sym typeface="Roboto"/>
              </a:rPr>
              <a:t>2 Timothy 2:8-14</a:t>
            </a:r>
            <a:endParaRPr sz="4400" dirty="0">
              <a:solidFill>
                <a:schemeClr val="tx1"/>
              </a:solidFill>
            </a:endParaRPr>
          </a:p>
        </p:txBody>
      </p:sp>
      <p:sp>
        <p:nvSpPr>
          <p:cNvPr id="73" name="Google Shape;73;p16"/>
          <p:cNvSpPr txBox="1">
            <a:spLocks noGrp="1"/>
          </p:cNvSpPr>
          <p:nvPr>
            <p:ph type="body" idx="1"/>
          </p:nvPr>
        </p:nvSpPr>
        <p:spPr>
          <a:xfrm>
            <a:off x="860155" y="1325105"/>
            <a:ext cx="7778415" cy="3042292"/>
          </a:xfrm>
          <a:prstGeom prst="rect">
            <a:avLst/>
          </a:prstGeom>
        </p:spPr>
        <p:txBody>
          <a:bodyPr spcFirstLastPara="1" wrap="square" lIns="91425" tIns="91425" rIns="91425" bIns="91425" anchor="t" anchorCtr="0">
            <a:noAutofit/>
          </a:bodyPr>
          <a:lstStyle/>
          <a:p>
            <a:pPr marL="114300" indent="0" algn="l">
              <a:buNone/>
            </a:pPr>
            <a:r>
              <a:rPr lang="en-US" sz="3200" b="1" cap="none" baseline="30000" dirty="0">
                <a:solidFill>
                  <a:schemeClr val="tx1"/>
                </a:solidFill>
                <a:effectLst/>
                <a:latin typeface="Chamberi Super Display" panose="02040503080505020303" pitchFamily="18" charset="0"/>
                <a:ea typeface="Roboto" panose="02000000000000000000" pitchFamily="2" charset="0"/>
                <a:cs typeface="Roboto" panose="02000000000000000000" pitchFamily="2" charset="0"/>
              </a:rPr>
              <a:t>10</a:t>
            </a:r>
            <a:r>
              <a:rPr lang="en-US" sz="3200" b="1" cap="none" dirty="0">
                <a:solidFill>
                  <a:schemeClr val="tx1"/>
                </a:solidFill>
                <a:effectLst/>
                <a:latin typeface="Chamberi Super Display" panose="02040503080505020303" pitchFamily="18" charset="0"/>
                <a:ea typeface="Roboto" panose="02000000000000000000" pitchFamily="2" charset="0"/>
                <a:cs typeface="Roboto" panose="02000000000000000000" pitchFamily="2" charset="0"/>
              </a:rPr>
              <a:t> but now has been revealed by the appearing of our Savior Christ Jesus, who abolished death and brought life and immortality to light through the gospel, </a:t>
            </a:r>
            <a:r>
              <a:rPr lang="en-US" sz="3200" b="1" cap="none" baseline="30000" dirty="0">
                <a:solidFill>
                  <a:schemeClr val="tx1"/>
                </a:solidFill>
                <a:effectLst/>
                <a:latin typeface="Chamberi Super Display" panose="02040503080505020303" pitchFamily="18" charset="0"/>
                <a:ea typeface="Roboto" panose="02000000000000000000" pitchFamily="2" charset="0"/>
                <a:cs typeface="Roboto" panose="02000000000000000000" pitchFamily="2" charset="0"/>
              </a:rPr>
              <a:t>11</a:t>
            </a:r>
            <a:r>
              <a:rPr lang="en-US" sz="3200" b="1" cap="none" dirty="0">
                <a:solidFill>
                  <a:schemeClr val="tx1"/>
                </a:solidFill>
                <a:effectLst/>
                <a:latin typeface="Chamberi Super Display" panose="02040503080505020303" pitchFamily="18" charset="0"/>
                <a:ea typeface="Roboto" panose="02000000000000000000" pitchFamily="2" charset="0"/>
                <a:cs typeface="Roboto" panose="02000000000000000000" pitchFamily="2" charset="0"/>
              </a:rPr>
              <a:t> for which I was appointed a preacher and an apostle and a teacher. </a:t>
            </a:r>
            <a:endParaRPr lang="en-US" sz="3200" b="1" cap="none" dirty="0">
              <a:solidFill>
                <a:schemeClr val="tx1"/>
              </a:solidFill>
              <a:effectLst/>
              <a:latin typeface="Chamberi Super Display" panose="02040503080505020303" pitchFamily="18" charset="0"/>
            </a:endParaRPr>
          </a:p>
        </p:txBody>
      </p:sp>
    </p:spTree>
    <p:extLst>
      <p:ext uri="{BB962C8B-B14F-4D97-AF65-F5344CB8AC3E}">
        <p14:creationId xmlns:p14="http://schemas.microsoft.com/office/powerpoint/2010/main" val="42574733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7"/>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4400" b="1" dirty="0">
                <a:solidFill>
                  <a:schemeClr val="tx1"/>
                </a:solidFill>
                <a:effectLst>
                  <a:glow rad="38100">
                    <a:schemeClr val="bg1">
                      <a:lumMod val="65000"/>
                      <a:lumOff val="35000"/>
                      <a:alpha val="40000"/>
                    </a:schemeClr>
                  </a:glow>
                </a:effectLst>
                <a:latin typeface="Chamberi Super Display" panose="02040503080505020303" pitchFamily="18" charset="0"/>
                <a:ea typeface="Roboto"/>
                <a:cs typeface="Roboto"/>
                <a:sym typeface="Roboto"/>
              </a:rPr>
              <a:t>Ephesians 2:4-10</a:t>
            </a:r>
            <a:endParaRPr sz="4400" dirty="0">
              <a:solidFill>
                <a:schemeClr val="tx1"/>
              </a:solidFill>
              <a:effectLst>
                <a:glow rad="38100">
                  <a:schemeClr val="bg1">
                    <a:lumMod val="65000"/>
                    <a:lumOff val="35000"/>
                    <a:alpha val="40000"/>
                  </a:schemeClr>
                </a:glow>
              </a:effectLst>
              <a:latin typeface="Chamberi Super Display" panose="02040503080505020303" pitchFamily="18" charset="0"/>
            </a:endParaRPr>
          </a:p>
        </p:txBody>
      </p:sp>
      <p:sp>
        <p:nvSpPr>
          <p:cNvPr id="139" name="Google Shape;139;p27"/>
          <p:cNvSpPr txBox="1">
            <a:spLocks noGrp="1"/>
          </p:cNvSpPr>
          <p:nvPr>
            <p:ph type="body" idx="1"/>
          </p:nvPr>
        </p:nvSpPr>
        <p:spPr>
          <a:xfrm>
            <a:off x="311700" y="1472339"/>
            <a:ext cx="8520600" cy="3096536"/>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3200" b="1" cap="none" baseline="30000"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4</a:t>
            </a:r>
            <a:r>
              <a:rPr lang="en" sz="3200" b="1" cap="none"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 But God, being rich in mercy, </a:t>
            </a:r>
            <a:r>
              <a:rPr lang="en" sz="3200" b="1" u="sng" cap="none"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because of His great love with which He loved us</a:t>
            </a:r>
            <a:r>
              <a:rPr lang="en" sz="3200" b="1" cap="none"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 5 even when we were dead in our transgressions, made us alive together with Christ (</a:t>
            </a:r>
            <a:r>
              <a:rPr lang="en" sz="3200" b="1" u="sng" cap="none"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by grace you have been saved</a:t>
            </a:r>
            <a:r>
              <a:rPr lang="en" sz="3200" b="1" cap="none"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 6 and raised us up with Him, and seated us with Him in the heavenly places in Christ Jesus, </a:t>
            </a:r>
            <a:endParaRPr sz="3200" cap="none" dirty="0">
              <a:solidFill>
                <a:schemeClr val="tx1"/>
              </a:solidFill>
              <a:effectLst>
                <a:glow rad="38100">
                  <a:schemeClr val="bg1">
                    <a:lumMod val="50000"/>
                    <a:lumOff val="50000"/>
                    <a:alpha val="20000"/>
                  </a:schemeClr>
                </a:glow>
              </a:effectLst>
              <a:latin typeface="Chamberi Super Display" panose="02040503080505020303"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8"/>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solidFill>
                  <a:schemeClr val="tx1"/>
                </a:solidFill>
                <a:effectLst>
                  <a:glow rad="38100">
                    <a:schemeClr val="bg1">
                      <a:lumMod val="65000"/>
                      <a:lumOff val="35000"/>
                      <a:alpha val="40000"/>
                    </a:schemeClr>
                  </a:glow>
                </a:effectLst>
                <a:latin typeface="Chamberi Super Display" panose="02040503080505020303" pitchFamily="18" charset="0"/>
                <a:ea typeface="Roboto"/>
                <a:cs typeface="Roboto"/>
                <a:sym typeface="Roboto"/>
              </a:rPr>
              <a:t>Ephesians 2:4-10</a:t>
            </a:r>
            <a:endParaRPr sz="4400" dirty="0"/>
          </a:p>
        </p:txBody>
      </p:sp>
      <p:sp>
        <p:nvSpPr>
          <p:cNvPr id="145" name="Google Shape;145;p28"/>
          <p:cNvSpPr txBox="1">
            <a:spLocks noGrp="1"/>
          </p:cNvSpPr>
          <p:nvPr>
            <p:ph type="body" idx="1"/>
          </p:nvPr>
        </p:nvSpPr>
        <p:spPr>
          <a:xfrm>
            <a:off x="311700" y="1534331"/>
            <a:ext cx="8520600" cy="3034543"/>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3200" b="1" cap="none" baseline="30000"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7</a:t>
            </a:r>
            <a:r>
              <a:rPr lang="en" sz="3200" b="1" cap="none"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 so that in the ages to come He might show the surpassing riches of His grace in kindness toward us in Christ Jesus. </a:t>
            </a:r>
            <a:r>
              <a:rPr lang="en" sz="3200" b="1" cap="none" baseline="30000"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8</a:t>
            </a:r>
            <a:r>
              <a:rPr lang="en" sz="3200" b="1" cap="none"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 </a:t>
            </a:r>
            <a:r>
              <a:rPr lang="en" sz="3200" b="1" u="sng" cap="none"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For by grace you have been saved through faith</a:t>
            </a:r>
            <a:r>
              <a:rPr lang="en" sz="3200" b="1" cap="none"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 and that not of yourselves, </a:t>
            </a:r>
            <a:r>
              <a:rPr lang="en" sz="3200" b="1" u="sng" cap="none"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it is the gift of God</a:t>
            </a:r>
            <a:r>
              <a:rPr lang="en" sz="3200" b="1" cap="none"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 </a:t>
            </a:r>
            <a:endParaRPr sz="3200" cap="none" dirty="0">
              <a:solidFill>
                <a:schemeClr val="tx1"/>
              </a:solidFill>
              <a:effectLst>
                <a:glow rad="38100">
                  <a:schemeClr val="bg1">
                    <a:lumMod val="50000"/>
                    <a:lumOff val="50000"/>
                    <a:alpha val="20000"/>
                  </a:schemeClr>
                </a:glow>
              </a:effectLst>
              <a:latin typeface="Chamberi Super Display" panose="02040503080505020303"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9"/>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solidFill>
                  <a:schemeClr val="tx1"/>
                </a:solidFill>
                <a:effectLst>
                  <a:glow rad="38100">
                    <a:schemeClr val="bg1">
                      <a:lumMod val="65000"/>
                      <a:lumOff val="35000"/>
                      <a:alpha val="40000"/>
                    </a:schemeClr>
                  </a:glow>
                </a:effectLst>
                <a:latin typeface="Chamberi Super Display" panose="02040503080505020303" pitchFamily="18" charset="0"/>
                <a:ea typeface="Roboto"/>
                <a:cs typeface="Roboto"/>
                <a:sym typeface="Roboto"/>
              </a:rPr>
              <a:t>Ephesians 2:4-10</a:t>
            </a:r>
            <a:endParaRPr sz="4400" dirty="0"/>
          </a:p>
        </p:txBody>
      </p:sp>
      <p:sp>
        <p:nvSpPr>
          <p:cNvPr id="151" name="Google Shape;151;p29"/>
          <p:cNvSpPr txBox="1">
            <a:spLocks noGrp="1"/>
          </p:cNvSpPr>
          <p:nvPr>
            <p:ph type="body" idx="1"/>
          </p:nvPr>
        </p:nvSpPr>
        <p:spPr>
          <a:xfrm>
            <a:off x="311700" y="1596325"/>
            <a:ext cx="8520600" cy="2972550"/>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3200" b="1" cap="none" baseline="30000"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9</a:t>
            </a:r>
            <a:r>
              <a:rPr lang="en" sz="3200" b="1" cap="none"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 not as a result of works, so that no one may boast. </a:t>
            </a:r>
            <a:r>
              <a:rPr lang="en" sz="3200" b="1" cap="none" baseline="30000"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10</a:t>
            </a:r>
            <a:r>
              <a:rPr lang="en" sz="3200" b="1" cap="none"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 For we are His workmanship, created in Christ Jesus for good works, which God prepared beforehand so that we would walk in them.</a:t>
            </a:r>
            <a:endParaRPr sz="3200" cap="none" dirty="0">
              <a:solidFill>
                <a:schemeClr val="tx1"/>
              </a:solidFill>
              <a:effectLst>
                <a:glow rad="38100">
                  <a:schemeClr val="bg1">
                    <a:lumMod val="50000"/>
                    <a:lumOff val="50000"/>
                    <a:alpha val="20000"/>
                  </a:schemeClr>
                </a:glow>
              </a:effectLst>
              <a:latin typeface="Chamberi Super Display" panose="02040503080505020303"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30"/>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4400" b="1" dirty="0">
                <a:solidFill>
                  <a:schemeClr val="tx1"/>
                </a:solidFill>
                <a:effectLst>
                  <a:glow rad="38100">
                    <a:schemeClr val="bg1">
                      <a:lumMod val="65000"/>
                      <a:lumOff val="35000"/>
                      <a:alpha val="40000"/>
                    </a:schemeClr>
                  </a:glow>
                </a:effectLst>
                <a:latin typeface="Chamberi Super Display" panose="02040503080505020303" pitchFamily="18" charset="0"/>
                <a:ea typeface="Roboto"/>
                <a:cs typeface="Roboto"/>
                <a:sym typeface="Roboto"/>
              </a:rPr>
              <a:t>Galatians 3:1-7</a:t>
            </a:r>
            <a:endParaRPr sz="4400" dirty="0">
              <a:solidFill>
                <a:schemeClr val="tx1"/>
              </a:solidFill>
              <a:effectLst>
                <a:glow rad="38100">
                  <a:schemeClr val="bg1">
                    <a:lumMod val="65000"/>
                    <a:lumOff val="35000"/>
                    <a:alpha val="40000"/>
                  </a:schemeClr>
                </a:glow>
              </a:effectLst>
              <a:latin typeface="Chamberi Super Display" panose="02040503080505020303" pitchFamily="18" charset="0"/>
            </a:endParaRPr>
          </a:p>
        </p:txBody>
      </p:sp>
      <p:sp>
        <p:nvSpPr>
          <p:cNvPr id="157" name="Google Shape;157;p30"/>
          <p:cNvSpPr txBox="1">
            <a:spLocks noGrp="1"/>
          </p:cNvSpPr>
          <p:nvPr>
            <p:ph type="body" idx="1"/>
          </p:nvPr>
        </p:nvSpPr>
        <p:spPr>
          <a:xfrm>
            <a:off x="311700" y="1433593"/>
            <a:ext cx="8520600" cy="3135282"/>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3200" b="1" cap="none" baseline="30000"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1</a:t>
            </a:r>
            <a:r>
              <a:rPr lang="en" sz="3200" b="1" cap="none"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 For this reason I, Paul, the prisoner of Christ Jesus for the sake of you Gentiles— </a:t>
            </a:r>
            <a:r>
              <a:rPr lang="en" sz="3200" b="1" cap="none" baseline="30000"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2</a:t>
            </a:r>
            <a:r>
              <a:rPr lang="en" sz="3200" b="1" cap="none"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 if indeed you have heard of the stewardship of God’s grace which was given to me for you; </a:t>
            </a:r>
            <a:r>
              <a:rPr lang="en" sz="3200" b="1" cap="none" baseline="30000"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3</a:t>
            </a:r>
            <a:r>
              <a:rPr lang="en" sz="3200" b="1" cap="none"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 that by revelation there was made known to me the mystery, as I wrote before in brief.</a:t>
            </a:r>
            <a:endParaRPr sz="3200" cap="none" dirty="0">
              <a:solidFill>
                <a:schemeClr val="tx1"/>
              </a:solidFill>
              <a:effectLst>
                <a:glow rad="38100">
                  <a:schemeClr val="bg1">
                    <a:lumMod val="50000"/>
                    <a:lumOff val="50000"/>
                    <a:alpha val="20000"/>
                  </a:schemeClr>
                </a:glow>
              </a:effectLst>
              <a:latin typeface="Chamberi Super Display" panose="02040503080505020303"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31"/>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solidFill>
                  <a:schemeClr val="tx1"/>
                </a:solidFill>
                <a:effectLst>
                  <a:glow rad="38100">
                    <a:schemeClr val="bg1">
                      <a:lumMod val="65000"/>
                      <a:lumOff val="35000"/>
                      <a:alpha val="40000"/>
                    </a:schemeClr>
                  </a:glow>
                </a:effectLst>
                <a:latin typeface="Chamberi Super Display" panose="02040503080505020303" pitchFamily="18" charset="0"/>
                <a:ea typeface="Roboto"/>
                <a:cs typeface="Roboto"/>
                <a:sym typeface="Roboto"/>
              </a:rPr>
              <a:t>Galatians 3:1-7</a:t>
            </a:r>
            <a:endParaRPr sz="4400" dirty="0"/>
          </a:p>
        </p:txBody>
      </p:sp>
      <p:sp>
        <p:nvSpPr>
          <p:cNvPr id="163" name="Google Shape;163;p31"/>
          <p:cNvSpPr txBox="1">
            <a:spLocks noGrp="1"/>
          </p:cNvSpPr>
          <p:nvPr>
            <p:ph type="body" idx="1"/>
          </p:nvPr>
        </p:nvSpPr>
        <p:spPr>
          <a:xfrm>
            <a:off x="311700" y="1542081"/>
            <a:ext cx="8520600" cy="3026794"/>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3200" b="1" cap="none" baseline="30000"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4</a:t>
            </a:r>
            <a:r>
              <a:rPr lang="en" sz="3200" b="1" cap="none"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 By referring to this, when you read you can understand my insight into the mystery of Christ, </a:t>
            </a:r>
            <a:r>
              <a:rPr lang="en" sz="3200" b="1" cap="none" baseline="30000"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5</a:t>
            </a:r>
            <a:r>
              <a:rPr lang="en" sz="3200" b="1" cap="none"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 which in other generations was not made known to the sons of men, as it has now been revealed to His holy apostles and prophets in the Spirit; </a:t>
            </a:r>
            <a:endParaRPr sz="3200" cap="none" dirty="0">
              <a:solidFill>
                <a:schemeClr val="tx1"/>
              </a:solidFill>
              <a:effectLst>
                <a:glow rad="38100">
                  <a:schemeClr val="bg1">
                    <a:lumMod val="50000"/>
                    <a:lumOff val="50000"/>
                    <a:alpha val="20000"/>
                  </a:schemeClr>
                </a:glow>
              </a:effectLst>
              <a:latin typeface="Chamberi Super Display" panose="02040503080505020303"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32"/>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solidFill>
                  <a:schemeClr val="tx1"/>
                </a:solidFill>
                <a:effectLst>
                  <a:glow rad="38100">
                    <a:schemeClr val="bg1">
                      <a:lumMod val="65000"/>
                      <a:lumOff val="35000"/>
                      <a:alpha val="40000"/>
                    </a:schemeClr>
                  </a:glow>
                </a:effectLst>
                <a:latin typeface="Chamberi Super Display" panose="02040503080505020303" pitchFamily="18" charset="0"/>
                <a:ea typeface="Roboto"/>
                <a:cs typeface="Roboto"/>
                <a:sym typeface="Roboto"/>
              </a:rPr>
              <a:t>Galatians 3:1-7</a:t>
            </a:r>
            <a:endParaRPr sz="4400" dirty="0"/>
          </a:p>
        </p:txBody>
      </p:sp>
      <p:sp>
        <p:nvSpPr>
          <p:cNvPr id="169" name="Google Shape;169;p32"/>
          <p:cNvSpPr txBox="1">
            <a:spLocks noGrp="1"/>
          </p:cNvSpPr>
          <p:nvPr>
            <p:ph type="body" idx="1"/>
          </p:nvPr>
        </p:nvSpPr>
        <p:spPr>
          <a:xfrm>
            <a:off x="311700" y="1379349"/>
            <a:ext cx="8520600" cy="3494868"/>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3200" b="1" cap="none" baseline="30000"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6</a:t>
            </a:r>
            <a:r>
              <a:rPr lang="en" sz="3200" b="1" cap="none"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 to be specific, that the Gentiles are fellow heirs and fellow members of the body, and fellow partakers of the promise in Christ Jesus through the gospel, </a:t>
            </a:r>
            <a:r>
              <a:rPr lang="en" sz="3200" b="1" cap="none" baseline="30000"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7</a:t>
            </a:r>
            <a:r>
              <a:rPr lang="en" sz="3200" b="1" cap="none"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 of which </a:t>
            </a:r>
            <a:r>
              <a:rPr lang="en" sz="3200" b="1" u="sng" cap="none"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I was made a minister, according to the gift of God’s grace</a:t>
            </a:r>
            <a:r>
              <a:rPr lang="en" sz="3200" b="1" cap="none"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 which was given to me according to the working of His power. </a:t>
            </a:r>
            <a:endParaRPr sz="3200" b="1" cap="none" dirty="0">
              <a:solidFill>
                <a:schemeClr val="tx1"/>
              </a:solidFill>
              <a:effectLst>
                <a:glow rad="38100">
                  <a:schemeClr val="bg1">
                    <a:lumMod val="50000"/>
                    <a:lumOff val="50000"/>
                    <a:alpha val="20000"/>
                  </a:schemeClr>
                </a:glow>
              </a:effectLst>
              <a:latin typeface="Chamberi Super Display" panose="02040503080505020303"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33"/>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4400" b="1" dirty="0">
                <a:solidFill>
                  <a:schemeClr val="tx1"/>
                </a:solidFill>
                <a:effectLst>
                  <a:glow rad="38100">
                    <a:schemeClr val="bg1">
                      <a:lumMod val="65000"/>
                      <a:lumOff val="35000"/>
                      <a:alpha val="40000"/>
                    </a:schemeClr>
                  </a:glow>
                </a:effectLst>
                <a:latin typeface="Chamberi Super Display" panose="02040503080505020303" pitchFamily="18" charset="0"/>
                <a:ea typeface="Roboto"/>
                <a:cs typeface="Roboto"/>
                <a:sym typeface="Roboto"/>
              </a:rPr>
              <a:t>2 Corinthians 9:8-10 </a:t>
            </a:r>
            <a:endParaRPr sz="4400" b="1" dirty="0">
              <a:solidFill>
                <a:schemeClr val="tx1"/>
              </a:solidFill>
              <a:effectLst>
                <a:glow rad="38100">
                  <a:schemeClr val="bg1">
                    <a:lumMod val="65000"/>
                    <a:lumOff val="35000"/>
                    <a:alpha val="40000"/>
                  </a:schemeClr>
                </a:glow>
              </a:effectLst>
              <a:latin typeface="Chamberi Super Display" panose="02040503080505020303" pitchFamily="18" charset="0"/>
            </a:endParaRPr>
          </a:p>
        </p:txBody>
      </p:sp>
      <p:sp>
        <p:nvSpPr>
          <p:cNvPr id="175" name="Google Shape;175;p33"/>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lnSpc>
                <a:spcPct val="100000"/>
              </a:lnSpc>
              <a:spcBef>
                <a:spcPts val="1200"/>
              </a:spcBef>
              <a:spcAft>
                <a:spcPts val="0"/>
              </a:spcAft>
              <a:buClr>
                <a:schemeClr val="dk1"/>
              </a:buClr>
              <a:buSzPts val="1100"/>
              <a:buFont typeface="Arial"/>
              <a:buNone/>
            </a:pPr>
            <a:r>
              <a:rPr lang="en" sz="3200" b="1" cap="none" baseline="30000"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8</a:t>
            </a:r>
            <a:r>
              <a:rPr lang="en" sz="3200" b="1" cap="none"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 And God is able to make all grace abound to you, so that always having all sufficiency in everything, you may have an abundance for every good deed; </a:t>
            </a:r>
            <a:r>
              <a:rPr lang="en" sz="3200" b="1" cap="none" baseline="30000"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9</a:t>
            </a:r>
            <a:r>
              <a:rPr lang="en" sz="3200" b="1" cap="none"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 as it is written,“He scattered abroad, he gave to the poor, His righteousness endures forever.”</a:t>
            </a:r>
            <a:endParaRPr sz="3200" cap="none" dirty="0">
              <a:solidFill>
                <a:schemeClr val="tx1"/>
              </a:solidFill>
              <a:effectLst>
                <a:glow rad="38100">
                  <a:schemeClr val="bg1">
                    <a:lumMod val="50000"/>
                    <a:lumOff val="50000"/>
                    <a:alpha val="20000"/>
                  </a:schemeClr>
                </a:glow>
              </a:effectLst>
              <a:latin typeface="Chamberi Super Display" panose="02040503080505020303"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34"/>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solidFill>
                  <a:schemeClr val="tx1"/>
                </a:solidFill>
                <a:effectLst>
                  <a:glow rad="38100">
                    <a:schemeClr val="bg1">
                      <a:lumMod val="65000"/>
                      <a:lumOff val="35000"/>
                      <a:alpha val="40000"/>
                    </a:schemeClr>
                  </a:glow>
                </a:effectLst>
                <a:latin typeface="Chamberi Super Display" panose="02040503080505020303" pitchFamily="18" charset="0"/>
                <a:ea typeface="Roboto"/>
                <a:cs typeface="Roboto"/>
                <a:sym typeface="Roboto"/>
              </a:rPr>
              <a:t>2 Corinthians 9:8-10 </a:t>
            </a:r>
            <a:endParaRPr sz="4400" dirty="0"/>
          </a:p>
        </p:txBody>
      </p:sp>
      <p:sp>
        <p:nvSpPr>
          <p:cNvPr id="181" name="Google Shape;181;p34"/>
          <p:cNvSpPr txBox="1">
            <a:spLocks noGrp="1"/>
          </p:cNvSpPr>
          <p:nvPr>
            <p:ph type="body" idx="1"/>
          </p:nvPr>
        </p:nvSpPr>
        <p:spPr>
          <a:xfrm>
            <a:off x="311700" y="1340603"/>
            <a:ext cx="8520600" cy="3228272"/>
          </a:xfrm>
          <a:prstGeom prst="rect">
            <a:avLst/>
          </a:prstGeom>
        </p:spPr>
        <p:txBody>
          <a:bodyPr spcFirstLastPara="1" wrap="square" lIns="91425" tIns="91425" rIns="91425" bIns="91425" anchor="t" anchorCtr="0">
            <a:normAutofit/>
          </a:bodyPr>
          <a:lstStyle/>
          <a:p>
            <a:pPr marL="0" lvl="0" indent="0" algn="l" rtl="0">
              <a:lnSpc>
                <a:spcPct val="100000"/>
              </a:lnSpc>
              <a:spcBef>
                <a:spcPts val="1200"/>
              </a:spcBef>
              <a:spcAft>
                <a:spcPts val="1200"/>
              </a:spcAft>
              <a:buClr>
                <a:schemeClr val="dk1"/>
              </a:buClr>
              <a:buSzPts val="1100"/>
              <a:buFont typeface="Arial"/>
              <a:buNone/>
            </a:pPr>
            <a:r>
              <a:rPr lang="en" sz="3200" b="1" cap="none" baseline="30000"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10</a:t>
            </a:r>
            <a:r>
              <a:rPr lang="en" sz="3200" b="1" cap="none" dirty="0">
                <a:solidFill>
                  <a:schemeClr val="tx1"/>
                </a:solidFill>
                <a:effectLst>
                  <a:glow rad="38100">
                    <a:schemeClr val="bg1">
                      <a:lumMod val="50000"/>
                      <a:lumOff val="50000"/>
                      <a:alpha val="20000"/>
                    </a:schemeClr>
                  </a:glow>
                </a:effectLst>
                <a:latin typeface="Chamberi Super Display" panose="02040503080505020303" pitchFamily="18" charset="0"/>
                <a:ea typeface="Roboto"/>
                <a:cs typeface="Roboto"/>
                <a:sym typeface="Roboto"/>
              </a:rPr>
              <a:t> Now He who supplies seed to the sower and bread for food will supply and multiply your seed for sowing and increase the harvest of your righteousness; </a:t>
            </a:r>
            <a:endParaRPr sz="3200" cap="none" dirty="0">
              <a:solidFill>
                <a:schemeClr val="tx1"/>
              </a:solidFill>
              <a:effectLst>
                <a:glow rad="38100">
                  <a:schemeClr val="bg1">
                    <a:lumMod val="50000"/>
                    <a:lumOff val="50000"/>
                    <a:alpha val="20000"/>
                  </a:schemeClr>
                </a:glow>
              </a:effectLst>
              <a:latin typeface="Chamberi Super Display" panose="02040503080505020303"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4AB6C-1A5C-3FB3-1BEE-A67C3A83CAEB}"/>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4057CED0-7910-95FC-6BE1-25E5D1CBAEAC}"/>
              </a:ext>
            </a:extLst>
          </p:cNvPr>
          <p:cNvSpPr>
            <a:spLocks noGrp="1"/>
          </p:cNvSpPr>
          <p:nvPr>
            <p:ph type="body" idx="1"/>
          </p:nvPr>
        </p:nvSpPr>
        <p:spPr/>
        <p:txBody>
          <a:bodyPr/>
          <a:lstStyle/>
          <a:p>
            <a:endParaRPr lang="en-US"/>
          </a:p>
        </p:txBody>
      </p:sp>
      <p:pic>
        <p:nvPicPr>
          <p:cNvPr id="5" name="Picture 4" descr="A cross with text overlay&#10;&#10;Description automatically generated">
            <a:extLst>
              <a:ext uri="{FF2B5EF4-FFF2-40B4-BE49-F238E27FC236}">
                <a16:creationId xmlns:a16="http://schemas.microsoft.com/office/drawing/2014/main" id="{ECA7B8DC-2704-4FFA-027A-BD532FF63605}"/>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2116832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solidFill>
                  <a:schemeClr val="tx1"/>
                </a:solidFill>
                <a:latin typeface="Chamberi Super Display" panose="02040503080505020303" pitchFamily="18" charset="0"/>
                <a:ea typeface="Roboto"/>
                <a:cs typeface="Roboto"/>
                <a:sym typeface="Roboto"/>
              </a:rPr>
              <a:t>2 Timothy 2:8-14</a:t>
            </a:r>
            <a:endParaRPr sz="4400" dirty="0">
              <a:solidFill>
                <a:schemeClr val="tx1"/>
              </a:solidFill>
            </a:endParaRPr>
          </a:p>
        </p:txBody>
      </p:sp>
      <p:sp>
        <p:nvSpPr>
          <p:cNvPr id="73" name="Google Shape;73;p16"/>
          <p:cNvSpPr txBox="1">
            <a:spLocks noGrp="1"/>
          </p:cNvSpPr>
          <p:nvPr>
            <p:ph type="body" idx="1"/>
          </p:nvPr>
        </p:nvSpPr>
        <p:spPr>
          <a:xfrm>
            <a:off x="1053884" y="1526583"/>
            <a:ext cx="7778415" cy="3042292"/>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US" sz="3200" b="1" cap="none" baseline="30000" dirty="0">
                <a:effectLst/>
                <a:latin typeface="Chamberi Super Display" panose="02040503080505020303" pitchFamily="18" charset="0"/>
                <a:ea typeface="Roboto" panose="02000000000000000000" pitchFamily="2" charset="0"/>
                <a:cs typeface="Roboto" panose="02000000000000000000" pitchFamily="2" charset="0"/>
              </a:rPr>
              <a:t>12</a:t>
            </a:r>
            <a:r>
              <a:rPr lang="en-US" sz="3200" b="1" cap="none" dirty="0">
                <a:effectLst/>
                <a:latin typeface="Chamberi Super Display" panose="02040503080505020303" pitchFamily="18" charset="0"/>
                <a:ea typeface="Roboto" panose="02000000000000000000" pitchFamily="2" charset="0"/>
                <a:cs typeface="Roboto" panose="02000000000000000000" pitchFamily="2" charset="0"/>
              </a:rPr>
              <a:t> For this reason I also suffer these things, but I am not ashamed; for I know whom I have believed and I am convinced that He is able to guard what I have entrusted to Him until that day. </a:t>
            </a:r>
            <a:endParaRPr sz="3200" b="1" cap="none" dirty="0">
              <a:solidFill>
                <a:schemeClr val="tx1"/>
              </a:solidFill>
              <a:latin typeface="Chamberi Super Display" panose="02040503080505020303" pitchFamily="18" charset="0"/>
            </a:endParaRPr>
          </a:p>
        </p:txBody>
      </p:sp>
    </p:spTree>
    <p:extLst>
      <p:ext uri="{BB962C8B-B14F-4D97-AF65-F5344CB8AC3E}">
        <p14:creationId xmlns:p14="http://schemas.microsoft.com/office/powerpoint/2010/main" val="1826793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solidFill>
                  <a:schemeClr val="tx1"/>
                </a:solidFill>
                <a:latin typeface="Chamberi Super Display" panose="02040503080505020303" pitchFamily="18" charset="0"/>
                <a:ea typeface="Roboto"/>
                <a:cs typeface="Roboto"/>
                <a:sym typeface="Roboto"/>
              </a:rPr>
              <a:t>2 Timothy 2:8-14</a:t>
            </a:r>
            <a:endParaRPr sz="4400" dirty="0">
              <a:solidFill>
                <a:schemeClr val="tx1"/>
              </a:solidFill>
            </a:endParaRPr>
          </a:p>
        </p:txBody>
      </p:sp>
      <p:sp>
        <p:nvSpPr>
          <p:cNvPr id="73" name="Google Shape;73;p16"/>
          <p:cNvSpPr txBox="1">
            <a:spLocks noGrp="1"/>
          </p:cNvSpPr>
          <p:nvPr>
            <p:ph type="body" idx="1"/>
          </p:nvPr>
        </p:nvSpPr>
        <p:spPr>
          <a:xfrm>
            <a:off x="1053884" y="1526583"/>
            <a:ext cx="7778415" cy="3042292"/>
          </a:xfrm>
          <a:prstGeom prst="rect">
            <a:avLst/>
          </a:prstGeom>
        </p:spPr>
        <p:txBody>
          <a:bodyPr spcFirstLastPara="1" wrap="square" lIns="91425" tIns="91425" rIns="91425" bIns="91425" anchor="t" anchorCtr="0">
            <a:normAutofit/>
          </a:bodyPr>
          <a:lstStyle/>
          <a:p>
            <a:pPr marL="0" indent="0">
              <a:buClr>
                <a:schemeClr val="dk1"/>
              </a:buClr>
              <a:buSzPts val="1100"/>
              <a:buNone/>
            </a:pPr>
            <a:r>
              <a:rPr lang="en-US" sz="3200" b="1" cap="none" baseline="30000" dirty="0">
                <a:solidFill>
                  <a:schemeClr val="tx1"/>
                </a:solidFill>
                <a:effectLst/>
                <a:latin typeface="Chamberi Super Display" panose="02040503080505020303" pitchFamily="18" charset="0"/>
                <a:ea typeface="Roboto" panose="02000000000000000000" pitchFamily="2" charset="0"/>
                <a:cs typeface="Roboto" panose="02000000000000000000" pitchFamily="2" charset="0"/>
              </a:rPr>
              <a:t>13</a:t>
            </a:r>
            <a:r>
              <a:rPr lang="en-US" sz="3200" b="1" cap="none" dirty="0">
                <a:solidFill>
                  <a:schemeClr val="tx1"/>
                </a:solidFill>
                <a:effectLst/>
                <a:latin typeface="Chamberi Super Display" panose="02040503080505020303" pitchFamily="18" charset="0"/>
                <a:ea typeface="Roboto" panose="02000000000000000000" pitchFamily="2" charset="0"/>
                <a:cs typeface="Roboto" panose="02000000000000000000" pitchFamily="2" charset="0"/>
              </a:rPr>
              <a:t> Retain the standard of sound words which you have heard from me, in the faith and love which are in Christ Jesus. </a:t>
            </a:r>
            <a:r>
              <a:rPr lang="en-US" sz="3200" b="1" cap="none" baseline="30000" dirty="0">
                <a:solidFill>
                  <a:schemeClr val="tx1"/>
                </a:solidFill>
                <a:effectLst/>
                <a:latin typeface="Chamberi Super Display" panose="02040503080505020303" pitchFamily="18" charset="0"/>
                <a:ea typeface="Roboto" panose="02000000000000000000" pitchFamily="2" charset="0"/>
                <a:cs typeface="Roboto" panose="02000000000000000000" pitchFamily="2" charset="0"/>
              </a:rPr>
              <a:t>14</a:t>
            </a:r>
            <a:r>
              <a:rPr lang="en-US" sz="3200" b="1" cap="none" dirty="0">
                <a:solidFill>
                  <a:schemeClr val="tx1"/>
                </a:solidFill>
                <a:effectLst/>
                <a:latin typeface="Chamberi Super Display" panose="02040503080505020303" pitchFamily="18" charset="0"/>
                <a:ea typeface="Roboto" panose="02000000000000000000" pitchFamily="2" charset="0"/>
                <a:cs typeface="Roboto" panose="02000000000000000000" pitchFamily="2" charset="0"/>
              </a:rPr>
              <a:t> Guard, through the Holy Spirit who dwells in us, the treasure which has been entrusted to you.</a:t>
            </a:r>
            <a:endParaRPr lang="en-US" sz="3200" b="1" cap="none" dirty="0">
              <a:solidFill>
                <a:schemeClr val="tx1"/>
              </a:solidFill>
              <a:effectLst/>
              <a:latin typeface="Chamberi Super Display" panose="02040503080505020303" pitchFamily="18" charset="0"/>
              <a:ea typeface="Arial" panose="020B0604020202020204" pitchFamily="34" charset="0"/>
            </a:endParaRPr>
          </a:p>
          <a:p>
            <a:pPr marL="0" lvl="0" indent="0" algn="l" rtl="0">
              <a:lnSpc>
                <a:spcPct val="100000"/>
              </a:lnSpc>
              <a:spcBef>
                <a:spcPts val="0"/>
              </a:spcBef>
              <a:spcAft>
                <a:spcPts val="0"/>
              </a:spcAft>
              <a:buClr>
                <a:schemeClr val="dk1"/>
              </a:buClr>
              <a:buSzPts val="1100"/>
              <a:buFont typeface="Arial"/>
              <a:buNone/>
            </a:pPr>
            <a:endParaRPr sz="3200" b="1" cap="none" dirty="0">
              <a:solidFill>
                <a:schemeClr val="tx1"/>
              </a:solidFill>
              <a:latin typeface="Chamberi Super Display" panose="02040503080505020303" pitchFamily="18" charset="0"/>
            </a:endParaRPr>
          </a:p>
        </p:txBody>
      </p:sp>
    </p:spTree>
    <p:extLst>
      <p:ext uri="{BB962C8B-B14F-4D97-AF65-F5344CB8AC3E}">
        <p14:creationId xmlns:p14="http://schemas.microsoft.com/office/powerpoint/2010/main" val="2961343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3"/>
          <a:stretch/>
        </a:blipFill>
        <a:effectLst/>
      </p:bgPr>
    </p:bg>
    <p:spTree>
      <p:nvGrpSpPr>
        <p:cNvPr id="1" name="Shape 53"/>
        <p:cNvGrpSpPr/>
        <p:nvPr/>
      </p:nvGrpSpPr>
      <p:grpSpPr>
        <a:xfrm>
          <a:off x="0" y="0"/>
          <a:ext cx="0" cy="0"/>
          <a:chOff x="0" y="0"/>
          <a:chExt cx="0" cy="0"/>
        </a:xfrm>
      </p:grpSpPr>
      <p:pic>
        <p:nvPicPr>
          <p:cNvPr id="57" name="Picture 56" descr="Hand reaching out to sun">
            <a:extLst>
              <a:ext uri="{FF2B5EF4-FFF2-40B4-BE49-F238E27FC236}">
                <a16:creationId xmlns:a16="http://schemas.microsoft.com/office/drawing/2014/main" id="{9CF3CDD0-6D57-15A0-D74F-C5BE61DF2071}"/>
              </a:ext>
            </a:extLst>
          </p:cNvPr>
          <p:cNvPicPr>
            <a:picLocks noChangeAspect="1"/>
          </p:cNvPicPr>
          <p:nvPr/>
        </p:nvPicPr>
        <p:blipFill rotWithShape="1">
          <a:blip r:embed="rId4">
            <a:duotone>
              <a:schemeClr val="accent1">
                <a:shade val="45000"/>
                <a:satMod val="135000"/>
              </a:schemeClr>
              <a:prstClr val="white"/>
            </a:duotone>
            <a:alphaModFix amt="35000"/>
          </a:blip>
          <a:srcRect r="-2" b="16041"/>
          <a:stretch/>
        </p:blipFill>
        <p:spPr>
          <a:xfrm>
            <a:off x="20" y="10"/>
            <a:ext cx="9143980" cy="5143490"/>
          </a:xfrm>
          <a:prstGeom prst="rect">
            <a:avLst/>
          </a:prstGeom>
        </p:spPr>
      </p:pic>
      <p:sp>
        <p:nvSpPr>
          <p:cNvPr id="54" name="Google Shape;54;p13"/>
          <p:cNvSpPr txBox="1">
            <a:spLocks noGrp="1"/>
          </p:cNvSpPr>
          <p:nvPr>
            <p:ph type="ctrTitle"/>
          </p:nvPr>
        </p:nvSpPr>
        <p:spPr>
          <a:xfrm>
            <a:off x="3540500" y="1418095"/>
            <a:ext cx="4333834" cy="1596326"/>
          </a:xfrm>
          <a:prstGeom prst="rect">
            <a:avLst/>
          </a:prstGeom>
        </p:spPr>
        <p:txBody>
          <a:bodyPr spcFirstLastPara="1" lIns="91425" tIns="91425" rIns="91425" bIns="91425" anchorCtr="0">
            <a:normAutofit/>
          </a:bodyPr>
          <a:lstStyle/>
          <a:p>
            <a:pPr marL="0" lvl="0" indent="0" rtl="0">
              <a:spcBef>
                <a:spcPts val="0"/>
              </a:spcBef>
              <a:spcAft>
                <a:spcPts val="0"/>
              </a:spcAft>
              <a:buClr>
                <a:schemeClr val="dk1"/>
              </a:buClr>
              <a:buSzPts val="1100"/>
              <a:buFont typeface="Arial"/>
              <a:buNone/>
            </a:pPr>
            <a:r>
              <a:rPr lang="en-US" sz="3200" b="1" dirty="0">
                <a:solidFill>
                  <a:schemeClr val="bg1"/>
                </a:solidFill>
                <a:latin typeface="Chamberi Super Display" panose="02040503080505020303" pitchFamily="18" charset="0"/>
                <a:ea typeface="Roboto"/>
                <a:cs typeface="Roboto"/>
                <a:sym typeface="Roboto"/>
              </a:rPr>
              <a:t>“God’s Grace is a Gift”</a:t>
            </a:r>
            <a:endParaRPr lang="en-US" sz="3200" dirty="0">
              <a:solidFill>
                <a:schemeClr val="bg1"/>
              </a:solidFill>
              <a:latin typeface="Chamberi Super Display" panose="02040503080505020303" pitchFamily="18" charset="0"/>
            </a:endParaRPr>
          </a:p>
        </p:txBody>
      </p:sp>
      <p:sp>
        <p:nvSpPr>
          <p:cNvPr id="55" name="Google Shape;55;p13"/>
          <p:cNvSpPr txBox="1">
            <a:spLocks noGrp="1"/>
          </p:cNvSpPr>
          <p:nvPr>
            <p:ph type="subTitle" idx="1"/>
          </p:nvPr>
        </p:nvSpPr>
        <p:spPr>
          <a:xfrm>
            <a:off x="802470" y="422979"/>
            <a:ext cx="7868831" cy="870160"/>
          </a:xfrm>
          <a:prstGeom prst="rect">
            <a:avLst/>
          </a:prstGeom>
        </p:spPr>
        <p:txBody>
          <a:bodyPr spcFirstLastPara="1" lIns="91425" tIns="91425" rIns="91425" bIns="91425" anchorCtr="0">
            <a:noAutofit/>
          </a:bodyPr>
          <a:lstStyle/>
          <a:p>
            <a:pPr marL="0" lvl="0" indent="0" rtl="0">
              <a:spcBef>
                <a:spcPts val="0"/>
              </a:spcBef>
              <a:spcAft>
                <a:spcPts val="600"/>
              </a:spcAft>
              <a:buClr>
                <a:schemeClr val="dk1"/>
              </a:buClr>
              <a:buSzPts val="1100"/>
              <a:buFont typeface="Arial"/>
              <a:buNone/>
            </a:pPr>
            <a:r>
              <a:rPr lang="en-US" sz="4400" b="1" dirty="0">
                <a:solidFill>
                  <a:schemeClr val="bg1"/>
                </a:solidFill>
                <a:latin typeface="Chamberi Super Display" panose="02040503080505020303" pitchFamily="18" charset="0"/>
                <a:ea typeface="Roboto"/>
                <a:cs typeface="Roboto"/>
                <a:sym typeface="Roboto"/>
              </a:rPr>
              <a:t>“My Grace is Sufficient for you”</a:t>
            </a:r>
            <a:endParaRPr lang="en-US" sz="4400" dirty="0">
              <a:solidFill>
                <a:schemeClr val="bg1"/>
              </a:solidFill>
              <a:latin typeface="Chamberi Super Display" panose="02040503080505020303"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1000"/>
                                  </p:stCondLst>
                                  <p:childTnLst>
                                    <p:set>
                                      <p:cBhvr>
                                        <p:cTn id="6" dur="1" fill="hold">
                                          <p:stCondLst>
                                            <p:cond delay="0"/>
                                          </p:stCondLst>
                                        </p:cTn>
                                        <p:tgtEl>
                                          <p:spTgt spid="55">
                                            <p:txEl>
                                              <p:pRg st="0" end="0"/>
                                            </p:txEl>
                                          </p:spTgt>
                                        </p:tgtEl>
                                        <p:attrNameLst>
                                          <p:attrName>style.visibility</p:attrName>
                                        </p:attrNameLst>
                                      </p:cBhvr>
                                      <p:to>
                                        <p:strVal val="visible"/>
                                      </p:to>
                                    </p:set>
                                    <p:animEffect transition="in" filter="barn(inVertical)">
                                      <p:cBhvr>
                                        <p:cTn id="7" dur="1250"/>
                                        <p:tgtEl>
                                          <p:spTgt spid="55">
                                            <p:txEl>
                                              <p:pRg st="0" end="0"/>
                                            </p:txEl>
                                          </p:spTgt>
                                        </p:tgtEl>
                                      </p:cBhvr>
                                    </p:animEffect>
                                  </p:childTnLst>
                                </p:cTn>
                              </p:par>
                            </p:childTnLst>
                          </p:cTn>
                        </p:par>
                        <p:par>
                          <p:cTn id="8" fill="hold">
                            <p:stCondLst>
                              <p:cond delay="2250"/>
                            </p:stCondLst>
                            <p:childTnLst>
                              <p:par>
                                <p:cTn id="9" presetID="16" presetClass="entr" presetSubtype="21" fill="hold" grpId="0" nodeType="afterEffect">
                                  <p:stCondLst>
                                    <p:cond delay="1250"/>
                                  </p:stCondLst>
                                  <p:childTnLst>
                                    <p:set>
                                      <p:cBhvr>
                                        <p:cTn id="10" dur="1" fill="hold">
                                          <p:stCondLst>
                                            <p:cond delay="0"/>
                                          </p:stCondLst>
                                        </p:cTn>
                                        <p:tgtEl>
                                          <p:spTgt spid="54"/>
                                        </p:tgtEl>
                                        <p:attrNameLst>
                                          <p:attrName>style.visibility</p:attrName>
                                        </p:attrNameLst>
                                      </p:cBhvr>
                                      <p:to>
                                        <p:strVal val="visible"/>
                                      </p:to>
                                    </p:set>
                                    <p:animEffect transition="in" filter="barn(inVertical)">
                                      <p:cBhvr>
                                        <p:cTn id="11" dur="1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solidFill>
                  <a:schemeClr val="tx1"/>
                </a:solidFill>
                <a:latin typeface="Chamberi Super Display" panose="02040503080505020303" pitchFamily="18" charset="0"/>
              </a:rPr>
              <a:t>Mercy and Grace</a:t>
            </a:r>
            <a:endParaRPr sz="4400" b="1" dirty="0">
              <a:solidFill>
                <a:schemeClr val="tx1"/>
              </a:solidFill>
              <a:latin typeface="Chamberi Super Display" panose="02040503080505020303" pitchFamily="18" charset="0"/>
            </a:endParaRPr>
          </a:p>
        </p:txBody>
      </p:sp>
      <p:sp>
        <p:nvSpPr>
          <p:cNvPr id="61" name="Google Shape;61;p14"/>
          <p:cNvSpPr txBox="1">
            <a:spLocks noGrp="1"/>
          </p:cNvSpPr>
          <p:nvPr>
            <p:ph type="body" idx="1"/>
          </p:nvPr>
        </p:nvSpPr>
        <p:spPr>
          <a:xfrm>
            <a:off x="945396" y="1487837"/>
            <a:ext cx="7886903" cy="3081038"/>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3200" b="1" cap="none" dirty="0">
                <a:solidFill>
                  <a:schemeClr val="tx1"/>
                </a:solidFill>
                <a:latin typeface="Chamberi Super Display" panose="02040503080505020303" pitchFamily="18" charset="0"/>
                <a:ea typeface="Roboto"/>
                <a:cs typeface="Roboto"/>
                <a:sym typeface="Roboto"/>
              </a:rPr>
              <a:t>“Mercy is God not giving us what we deserve!” </a:t>
            </a:r>
            <a:endParaRPr sz="3200" b="1" cap="none" dirty="0">
              <a:solidFill>
                <a:schemeClr val="tx1"/>
              </a:solidFill>
              <a:latin typeface="Chamberi Super Display" panose="02040503080505020303" pitchFamily="18" charset="0"/>
              <a:ea typeface="Roboto"/>
              <a:cs typeface="Roboto"/>
              <a:sym typeface="Roboto"/>
            </a:endParaRPr>
          </a:p>
          <a:p>
            <a:pPr marL="0" lvl="0" indent="0" algn="l" rtl="0">
              <a:lnSpc>
                <a:spcPct val="100000"/>
              </a:lnSpc>
              <a:spcBef>
                <a:spcPts val="0"/>
              </a:spcBef>
              <a:spcAft>
                <a:spcPts val="0"/>
              </a:spcAft>
              <a:buClr>
                <a:schemeClr val="dk1"/>
              </a:buClr>
              <a:buSzPts val="1100"/>
              <a:buFont typeface="Arial"/>
              <a:buNone/>
            </a:pPr>
            <a:endParaRPr sz="3200" b="1" cap="none" dirty="0">
              <a:solidFill>
                <a:schemeClr val="bg1"/>
              </a:solidFill>
              <a:latin typeface="Chamberi Super Display" panose="02040503080505020303" pitchFamily="18" charset="0"/>
              <a:ea typeface="Roboto"/>
              <a:cs typeface="Roboto"/>
              <a:sym typeface="Roboto"/>
            </a:endParaRPr>
          </a:p>
          <a:p>
            <a:pPr marL="0" lvl="0" indent="0" algn="l" rtl="0">
              <a:lnSpc>
                <a:spcPct val="100000"/>
              </a:lnSpc>
              <a:spcBef>
                <a:spcPts val="0"/>
              </a:spcBef>
              <a:spcAft>
                <a:spcPts val="0"/>
              </a:spcAft>
              <a:buNone/>
            </a:pPr>
            <a:r>
              <a:rPr lang="en" sz="3200" b="1" cap="none" dirty="0">
                <a:solidFill>
                  <a:schemeClr val="tx1"/>
                </a:solidFill>
                <a:latin typeface="Chamberi Super Display" panose="02040503080505020303" pitchFamily="18" charset="0"/>
                <a:ea typeface="Roboto"/>
                <a:cs typeface="Roboto"/>
                <a:sym typeface="Roboto"/>
              </a:rPr>
              <a:t>“Grace is God giving us what we do not deserve!”</a:t>
            </a:r>
            <a:endParaRPr sz="3200" b="1" cap="none" dirty="0">
              <a:solidFill>
                <a:schemeClr val="tx1"/>
              </a:solidFill>
              <a:latin typeface="Chamberi Super Display" panose="02040503080505020303" pitchFamily="18" charset="0"/>
              <a:ea typeface="Roboto"/>
              <a:cs typeface="Roboto"/>
              <a:sym typeface="Roboto"/>
            </a:endParaRPr>
          </a:p>
          <a:p>
            <a:pPr marL="0" lvl="0" indent="0" algn="l" rtl="0">
              <a:lnSpc>
                <a:spcPct val="100000"/>
              </a:lnSpc>
              <a:spcBef>
                <a:spcPts val="0"/>
              </a:spcBef>
              <a:spcAft>
                <a:spcPts val="0"/>
              </a:spcAft>
              <a:buNone/>
            </a:pPr>
            <a:endParaRPr sz="3200" b="1" cap="none" dirty="0">
              <a:solidFill>
                <a:schemeClr val="bg1"/>
              </a:solidFill>
              <a:latin typeface="Chamberi Super Display" panose="02040503080505020303" pitchFamily="18" charset="0"/>
              <a:ea typeface="Roboto"/>
              <a:cs typeface="Roboto"/>
              <a:sym typeface="Roboto"/>
            </a:endParaRPr>
          </a:p>
          <a:p>
            <a:pPr marL="0" lvl="0" indent="0" algn="l" rtl="0">
              <a:lnSpc>
                <a:spcPct val="100000"/>
              </a:lnSpc>
              <a:spcBef>
                <a:spcPts val="0"/>
              </a:spcBef>
              <a:spcAft>
                <a:spcPts val="0"/>
              </a:spcAft>
              <a:buClr>
                <a:schemeClr val="dk1"/>
              </a:buClr>
              <a:buSzPts val="1100"/>
              <a:buFont typeface="Arial"/>
              <a:buNone/>
            </a:pPr>
            <a:r>
              <a:rPr lang="en" sz="3200" b="1" cap="none" dirty="0">
                <a:solidFill>
                  <a:schemeClr val="tx1"/>
                </a:solidFill>
                <a:latin typeface="Chamberi Super Display" panose="02040503080505020303" pitchFamily="18" charset="0"/>
                <a:ea typeface="Roboto"/>
                <a:cs typeface="Roboto"/>
                <a:sym typeface="Roboto"/>
              </a:rPr>
              <a:t>Grace is a “gift!”</a:t>
            </a:r>
            <a:endParaRPr sz="3200" b="1" cap="none" dirty="0">
              <a:solidFill>
                <a:schemeClr val="tx1"/>
              </a:solidFill>
              <a:latin typeface="Chamberi Super Display" panose="02040503080505020303" pitchFamily="18" charset="0"/>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1">
                                            <p:txEl>
                                              <p:pRg st="0" end="0"/>
                                            </p:txEl>
                                          </p:spTgt>
                                        </p:tgtEl>
                                        <p:attrNameLst>
                                          <p:attrName>style.visibility</p:attrName>
                                        </p:attrNameLst>
                                      </p:cBhvr>
                                      <p:to>
                                        <p:strVal val="visible"/>
                                      </p:to>
                                    </p:set>
                                    <p:animEffect transition="in" filter="wipe(down)">
                                      <p:cBhvr>
                                        <p:cTn id="7" dur="500"/>
                                        <p:tgtEl>
                                          <p:spTgt spid="6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1">
                                            <p:txEl>
                                              <p:pRg st="2" end="2"/>
                                            </p:txEl>
                                          </p:spTgt>
                                        </p:tgtEl>
                                        <p:attrNameLst>
                                          <p:attrName>style.visibility</p:attrName>
                                        </p:attrNameLst>
                                      </p:cBhvr>
                                      <p:to>
                                        <p:strVal val="visible"/>
                                      </p:to>
                                    </p:set>
                                    <p:animEffect transition="in" filter="wipe(down)">
                                      <p:cBhvr>
                                        <p:cTn id="12" dur="1000"/>
                                        <p:tgtEl>
                                          <p:spTgt spid="6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1">
                                            <p:txEl>
                                              <p:pRg st="4" end="4"/>
                                            </p:txEl>
                                          </p:spTgt>
                                        </p:tgtEl>
                                        <p:attrNameLst>
                                          <p:attrName>style.visibility</p:attrName>
                                        </p:attrNameLst>
                                      </p:cBhvr>
                                      <p:to>
                                        <p:strVal val="visible"/>
                                      </p:to>
                                    </p:set>
                                    <p:animEffect transition="in" filter="wipe(down)">
                                      <p:cBhvr>
                                        <p:cTn id="17" dur="1000"/>
                                        <p:tgtEl>
                                          <p:spTgt spid="6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4400" b="1" dirty="0">
                <a:solidFill>
                  <a:schemeClr val="tx1"/>
                </a:solidFill>
                <a:latin typeface="Chamberi Super Display" panose="02040503080505020303" pitchFamily="18" charset="0"/>
                <a:ea typeface="Roboto"/>
                <a:cs typeface="Roboto"/>
                <a:sym typeface="Roboto"/>
              </a:rPr>
              <a:t>1 Peter 1:13-16</a:t>
            </a:r>
            <a:endParaRPr sz="4400" dirty="0">
              <a:solidFill>
                <a:schemeClr val="tx1"/>
              </a:solidFill>
              <a:latin typeface="Chamberi Super Display" panose="02040503080505020303" pitchFamily="18" charset="0"/>
            </a:endParaRPr>
          </a:p>
        </p:txBody>
      </p:sp>
      <p:sp>
        <p:nvSpPr>
          <p:cNvPr id="67" name="Google Shape;67;p15"/>
          <p:cNvSpPr txBox="1">
            <a:spLocks noGrp="1"/>
          </p:cNvSpPr>
          <p:nvPr>
            <p:ph type="body" idx="1"/>
          </p:nvPr>
        </p:nvSpPr>
        <p:spPr>
          <a:xfrm>
            <a:off x="852406" y="1255362"/>
            <a:ext cx="8090116" cy="3888137"/>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3200" b="1" cap="none" baseline="30000" dirty="0">
                <a:solidFill>
                  <a:schemeClr val="tx1"/>
                </a:solidFill>
                <a:latin typeface="Chamberi Super Display" panose="02040503080505020303" pitchFamily="18" charset="0"/>
                <a:ea typeface="Roboto"/>
                <a:cs typeface="Roboto"/>
                <a:sym typeface="Roboto"/>
              </a:rPr>
              <a:t>13</a:t>
            </a:r>
            <a:r>
              <a:rPr lang="en" sz="3200" b="1" cap="none" dirty="0">
                <a:solidFill>
                  <a:schemeClr val="tx1"/>
                </a:solidFill>
                <a:latin typeface="Chamberi Super Display" panose="02040503080505020303" pitchFamily="18" charset="0"/>
                <a:ea typeface="Roboto"/>
                <a:cs typeface="Roboto"/>
                <a:sym typeface="Roboto"/>
              </a:rPr>
              <a:t> Therefore, prepare your minds for action, keep sober in spirit, </a:t>
            </a:r>
            <a:r>
              <a:rPr lang="en" sz="3200" b="1" u="sng" cap="none" dirty="0">
                <a:solidFill>
                  <a:schemeClr val="tx1"/>
                </a:solidFill>
                <a:latin typeface="Chamberi Super Display" panose="02040503080505020303" pitchFamily="18" charset="0"/>
                <a:ea typeface="Roboto"/>
                <a:cs typeface="Roboto"/>
                <a:sym typeface="Roboto"/>
              </a:rPr>
              <a:t>fix your hope completely on the grace to be brought to you at the revelation of Jesus Christ</a:t>
            </a:r>
            <a:r>
              <a:rPr lang="en" sz="3200" b="1" cap="none" dirty="0">
                <a:solidFill>
                  <a:schemeClr val="tx1"/>
                </a:solidFill>
                <a:latin typeface="Chamberi Super Display" panose="02040503080505020303" pitchFamily="18" charset="0"/>
                <a:ea typeface="Roboto"/>
                <a:cs typeface="Roboto"/>
                <a:sym typeface="Roboto"/>
              </a:rPr>
              <a:t>. </a:t>
            </a:r>
            <a:r>
              <a:rPr lang="en" sz="3200" b="1" cap="none" baseline="30000" dirty="0">
                <a:solidFill>
                  <a:schemeClr val="tx1"/>
                </a:solidFill>
                <a:latin typeface="Chamberi Super Display" panose="02040503080505020303" pitchFamily="18" charset="0"/>
                <a:ea typeface="Roboto"/>
                <a:cs typeface="Roboto"/>
                <a:sym typeface="Roboto"/>
              </a:rPr>
              <a:t>14</a:t>
            </a:r>
            <a:r>
              <a:rPr lang="en" sz="3200" b="1" cap="none" dirty="0">
                <a:solidFill>
                  <a:schemeClr val="tx1"/>
                </a:solidFill>
                <a:latin typeface="Chamberi Super Display" panose="02040503080505020303" pitchFamily="18" charset="0"/>
                <a:ea typeface="Roboto"/>
                <a:cs typeface="Roboto"/>
                <a:sym typeface="Roboto"/>
              </a:rPr>
              <a:t> As obedient children, do not be conformed to the former lusts which were yours in your ignorance,</a:t>
            </a:r>
            <a:endParaRPr sz="3200" cap="none" dirty="0">
              <a:solidFill>
                <a:schemeClr val="tx1"/>
              </a:solidFill>
              <a:latin typeface="Chamberi Super Display" panose="02040503080505020303"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solidFill>
                  <a:schemeClr val="tx1"/>
                </a:solidFill>
                <a:latin typeface="Chamberi Super Display" panose="02040503080505020303" pitchFamily="18" charset="0"/>
                <a:ea typeface="Roboto"/>
                <a:cs typeface="Roboto"/>
                <a:sym typeface="Roboto"/>
              </a:rPr>
              <a:t>1 Peter 1:13-16</a:t>
            </a:r>
            <a:endParaRPr sz="4400" dirty="0">
              <a:solidFill>
                <a:schemeClr val="tx1"/>
              </a:solidFill>
            </a:endParaRPr>
          </a:p>
        </p:txBody>
      </p:sp>
      <p:sp>
        <p:nvSpPr>
          <p:cNvPr id="73" name="Google Shape;73;p16"/>
          <p:cNvSpPr txBox="1">
            <a:spLocks noGrp="1"/>
          </p:cNvSpPr>
          <p:nvPr>
            <p:ph type="body" idx="1"/>
          </p:nvPr>
        </p:nvSpPr>
        <p:spPr>
          <a:xfrm>
            <a:off x="1053884" y="1526583"/>
            <a:ext cx="7778415" cy="3042292"/>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3200" b="1" cap="none" baseline="30000" dirty="0">
                <a:solidFill>
                  <a:schemeClr val="tx1"/>
                </a:solidFill>
                <a:latin typeface="Chamberi Super Display" panose="02040503080505020303" pitchFamily="18" charset="0"/>
                <a:ea typeface="Roboto"/>
                <a:cs typeface="Roboto"/>
                <a:sym typeface="Roboto"/>
              </a:rPr>
              <a:t>15</a:t>
            </a:r>
            <a:r>
              <a:rPr lang="en" sz="3200" b="1" cap="none" dirty="0">
                <a:solidFill>
                  <a:schemeClr val="tx1"/>
                </a:solidFill>
                <a:latin typeface="Chamberi Super Display" panose="02040503080505020303" pitchFamily="18" charset="0"/>
                <a:ea typeface="Roboto"/>
                <a:cs typeface="Roboto"/>
                <a:sym typeface="Roboto"/>
              </a:rPr>
              <a:t> but like the Holy One who called you, be holy yourselves also in all your behavior; </a:t>
            </a:r>
            <a:r>
              <a:rPr lang="en" sz="3200" b="1" cap="none" baseline="30000" dirty="0">
                <a:solidFill>
                  <a:schemeClr val="tx1"/>
                </a:solidFill>
                <a:latin typeface="Chamberi Super Display" panose="02040503080505020303" pitchFamily="18" charset="0"/>
                <a:ea typeface="Roboto"/>
                <a:cs typeface="Roboto"/>
                <a:sym typeface="Roboto"/>
              </a:rPr>
              <a:t>16</a:t>
            </a:r>
            <a:r>
              <a:rPr lang="en" sz="3200" b="1" cap="none" dirty="0">
                <a:solidFill>
                  <a:schemeClr val="tx1"/>
                </a:solidFill>
                <a:latin typeface="Chamberi Super Display" panose="02040503080505020303" pitchFamily="18" charset="0"/>
                <a:ea typeface="Roboto"/>
                <a:cs typeface="Roboto"/>
                <a:sym typeface="Roboto"/>
              </a:rPr>
              <a:t> because it is written, “You shall be holy, for I am holy.”</a:t>
            </a:r>
            <a:endParaRPr sz="3200" cap="none" dirty="0">
              <a:solidFill>
                <a:schemeClr val="tx1"/>
              </a:solidFill>
              <a:latin typeface="Chamberi Super Display" panose="02040503080505020303"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4800" b="1" dirty="0">
                <a:latin typeface="Chamberi Super Display" panose="02040503080505020303" pitchFamily="18" charset="0"/>
                <a:ea typeface="Roboto"/>
                <a:cs typeface="Roboto"/>
                <a:sym typeface="Roboto"/>
              </a:rPr>
              <a:t>Two Points of Emphasis:</a:t>
            </a:r>
            <a:endParaRPr sz="4800" b="1" dirty="0">
              <a:latin typeface="Chamberi Super Display" panose="02040503080505020303" pitchFamily="18" charset="0"/>
            </a:endParaRPr>
          </a:p>
        </p:txBody>
      </p:sp>
      <p:sp>
        <p:nvSpPr>
          <p:cNvPr id="79" name="Google Shape;79;p17"/>
          <p:cNvSpPr txBox="1">
            <a:spLocks noGrp="1"/>
          </p:cNvSpPr>
          <p:nvPr>
            <p:ph type="body" idx="1"/>
          </p:nvPr>
        </p:nvSpPr>
        <p:spPr>
          <a:xfrm>
            <a:off x="379708" y="1588575"/>
            <a:ext cx="8452592" cy="2980299"/>
          </a:xfrm>
          <a:prstGeom prst="rect">
            <a:avLst/>
          </a:prstGeom>
        </p:spPr>
        <p:txBody>
          <a:bodyPr spcFirstLastPara="1" wrap="square" lIns="91425" tIns="91425" rIns="91425" bIns="91425" anchor="t" anchorCtr="0">
            <a:normAutofit/>
          </a:bodyPr>
          <a:lstStyle/>
          <a:p>
            <a:pPr marL="457200" lvl="0" indent="-419100" algn="l" rtl="0">
              <a:lnSpc>
                <a:spcPct val="100000"/>
              </a:lnSpc>
              <a:spcBef>
                <a:spcPts val="0"/>
              </a:spcBef>
              <a:spcAft>
                <a:spcPts val="0"/>
              </a:spcAft>
              <a:buSzPts val="3000"/>
              <a:buFont typeface="Roboto"/>
              <a:buAutoNum type="arabicPeriod"/>
            </a:pPr>
            <a:r>
              <a:rPr lang="en" sz="3200" b="1" cap="none" dirty="0">
                <a:solidFill>
                  <a:schemeClr val="tx1"/>
                </a:solidFill>
                <a:latin typeface="Chamberi Super Display" panose="02040503080505020303" pitchFamily="18" charset="0"/>
                <a:ea typeface="Roboto"/>
                <a:cs typeface="Roboto"/>
                <a:sym typeface="Roboto"/>
              </a:rPr>
              <a:t>Be Holy, for I am Holy</a:t>
            </a:r>
            <a:endParaRPr sz="3200" b="1" cap="none" dirty="0">
              <a:solidFill>
                <a:schemeClr val="tx1"/>
              </a:solidFill>
              <a:latin typeface="Chamberi Super Display" panose="02040503080505020303" pitchFamily="18" charset="0"/>
              <a:ea typeface="Roboto"/>
              <a:cs typeface="Roboto"/>
              <a:sym typeface="Roboto"/>
            </a:endParaRPr>
          </a:p>
          <a:p>
            <a:pPr marL="457200" lvl="0" indent="-419100" algn="l" rtl="0">
              <a:lnSpc>
                <a:spcPct val="100000"/>
              </a:lnSpc>
              <a:spcBef>
                <a:spcPts val="0"/>
              </a:spcBef>
              <a:spcAft>
                <a:spcPts val="0"/>
              </a:spcAft>
              <a:buSzPts val="3000"/>
              <a:buFont typeface="Roboto"/>
              <a:buAutoNum type="arabicPeriod"/>
            </a:pPr>
            <a:r>
              <a:rPr lang="en" sz="3200" b="1" cap="none" dirty="0">
                <a:solidFill>
                  <a:schemeClr val="tx1"/>
                </a:solidFill>
                <a:latin typeface="Chamberi Super Display" panose="02040503080505020303" pitchFamily="18" charset="0"/>
                <a:ea typeface="Roboto"/>
                <a:cs typeface="Roboto"/>
                <a:sym typeface="Roboto"/>
              </a:rPr>
              <a:t>Fix your hope completely on the grace to be brought to you at the revelation of Jesus Christ.</a:t>
            </a:r>
            <a:endParaRPr sz="3200" b="1" cap="none" dirty="0">
              <a:solidFill>
                <a:schemeClr val="tx1"/>
              </a:solidFill>
              <a:latin typeface="Chamberi Super Display" panose="02040503080505020303"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9">
                                            <p:txEl>
                                              <p:pRg st="0" end="0"/>
                                            </p:txEl>
                                          </p:spTgt>
                                        </p:tgtEl>
                                        <p:attrNameLst>
                                          <p:attrName>style.visibility</p:attrName>
                                        </p:attrNameLst>
                                      </p:cBhvr>
                                      <p:to>
                                        <p:strVal val="visible"/>
                                      </p:to>
                                    </p:set>
                                    <p:animEffect transition="in" filter="wipe(down)">
                                      <p:cBhvr>
                                        <p:cTn id="7" dur="1250"/>
                                        <p:tgtEl>
                                          <p:spTgt spid="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9">
                                            <p:txEl>
                                              <p:pRg st="1" end="1"/>
                                            </p:txEl>
                                          </p:spTgt>
                                        </p:tgtEl>
                                        <p:attrNameLst>
                                          <p:attrName>style.visibility</p:attrName>
                                        </p:attrNameLst>
                                      </p:cBhvr>
                                      <p:to>
                                        <p:strVal val="visible"/>
                                      </p:to>
                                    </p:set>
                                    <p:animEffect transition="in" filter="wipe(down)">
                                      <p:cBhvr>
                                        <p:cTn id="12" dur="1250"/>
                                        <p:tgtEl>
                                          <p:spTgt spid="7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sh">
  <a:themeElements>
    <a:clrScheme name="Mesh">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esh">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Mesh</Template>
  <TotalTime>1</TotalTime>
  <Words>1154</Words>
  <Application>Microsoft Macintosh PowerPoint</Application>
  <PresentationFormat>On-screen Show (16:9)</PresentationFormat>
  <Paragraphs>64</Paragraphs>
  <Slides>28</Slides>
  <Notes>27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Chamberi Super Display</vt:lpstr>
      <vt:lpstr>Roboto</vt:lpstr>
      <vt:lpstr>Arial</vt:lpstr>
      <vt:lpstr>Century Gothic</vt:lpstr>
      <vt:lpstr>Mesh</vt:lpstr>
      <vt:lpstr>2 Timothy 2:8-14</vt:lpstr>
      <vt:lpstr>2 Timothy 2:8-14</vt:lpstr>
      <vt:lpstr>2 Timothy 2:8-14</vt:lpstr>
      <vt:lpstr>2 Timothy 2:8-14</vt:lpstr>
      <vt:lpstr>“God’s Grace is a Gift”</vt:lpstr>
      <vt:lpstr>Mercy and Grace</vt:lpstr>
      <vt:lpstr>1 Peter 1:13-16</vt:lpstr>
      <vt:lpstr>1 Peter 1:13-16</vt:lpstr>
      <vt:lpstr>Two Points of Emphasis:</vt:lpstr>
      <vt:lpstr>1 Corinthians 11:1</vt:lpstr>
      <vt:lpstr>Romans 6:23</vt:lpstr>
      <vt:lpstr>Psalm 16:11</vt:lpstr>
      <vt:lpstr>“My Grace is sufficient for you” </vt:lpstr>
      <vt:lpstr>2 Corinthians 12:7-10</vt:lpstr>
      <vt:lpstr>2 Corinthians 12:7-10</vt:lpstr>
      <vt:lpstr>2 Corinthians 12:7-10</vt:lpstr>
      <vt:lpstr>Galatians 6:11</vt:lpstr>
      <vt:lpstr>1 Corinthians 11:3</vt:lpstr>
      <vt:lpstr>“thorn in the flesh -  A messenger of Satan.” </vt:lpstr>
      <vt:lpstr>Ephesians 2:4-10</vt:lpstr>
      <vt:lpstr>Ephesians 2:4-10</vt:lpstr>
      <vt:lpstr>Ephesians 2:4-10</vt:lpstr>
      <vt:lpstr>Galatians 3:1-7</vt:lpstr>
      <vt:lpstr>Galatians 3:1-7</vt:lpstr>
      <vt:lpstr>Galatians 3:1-7</vt:lpstr>
      <vt:lpstr>2 Corinthians 9:8-10 </vt:lpstr>
      <vt:lpstr>2 Corinthians 9:8-10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 Timothy 2:8-14</dc:title>
  <dc:creator>Mitch Reynolds</dc:creator>
  <cp:lastModifiedBy>larry Miles</cp:lastModifiedBy>
  <cp:revision>1</cp:revision>
  <dcterms:modified xsi:type="dcterms:W3CDTF">2023-08-21T21:39:29Z</dcterms:modified>
</cp:coreProperties>
</file>