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29"/>
  </p:notesMasterIdLst>
  <p:sldIdLst>
    <p:sldId id="278" r:id="rId2"/>
    <p:sldId id="279" r:id="rId3"/>
    <p:sldId id="281" r:id="rId4"/>
    <p:sldId id="280" r:id="rId5"/>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82" r:id="rId28"/>
  </p:sldIdLst>
  <p:sldSz cx="9144000" cy="5143500" type="screen16x9"/>
  <p:notesSz cx="6858000" cy="9144000"/>
  <p:embeddedFontLst>
    <p:embeddedFont>
      <p:font typeface="Century Gothic" panose="020B0502020202020204" pitchFamily="34" charset="0"/>
      <p:regular r:id="rId30"/>
      <p:bold r:id="rId31"/>
      <p:italic r:id="rId32"/>
      <p:boldItalic r:id="rId33"/>
    </p:embeddedFont>
    <p:embeddedFont>
      <p:font typeface="Chamberi Super Display" panose="02040503080505020303" pitchFamily="18" charset="0"/>
      <p:regular r:id="rId34"/>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2" d="100"/>
          <a:sy n="132" d="100"/>
        </p:scale>
        <p:origin x="1014" y="12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1f18abe278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f18abe278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793989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1f18abe278a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1f18abe278a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1f18abe278a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1f18abe278a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1f18abe278a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1f18abe278a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1f18abe278a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1f18abe278a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1f18abe278a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1f18abe278a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1f18abe278a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f18abe278a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1f18abe278a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1f18abe278a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1f18abe278a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 name="Google Shape;125;g1f18abe278a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1f18abe278a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1f18abe278a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1f18abe278a_0_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f18abe278a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1f18abe278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f18abe278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403380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1f18abe278a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1f18abe278a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1f18abe278a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1f18abe278a_0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1f18abe278a_0_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1f18abe278a_0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1f18abe278a_0_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1f18abe278a_0_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1f18abe278a_0_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1f18abe278a_0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1f18abe278a_0_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1f18abe278a_0_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1f18abe278a_0_1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1f18abe278a_0_1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1f18abe278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f18abe278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348444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1f18abe278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f18abe278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778362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1f18abe278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f18abe278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1f18abe278a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1f18abe278a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1f18abe278a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1f18abe278a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1f18abe278a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1f18abe278a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81362"/>
            <a:ext cx="9144000" cy="1862138"/>
          </a:xfrm>
          <a:prstGeom prst="rect">
            <a:avLst/>
          </a:prstGeom>
        </p:spPr>
      </p:pic>
      <p:sp>
        <p:nvSpPr>
          <p:cNvPr id="2" name="Title 1"/>
          <p:cNvSpPr>
            <a:spLocks noGrp="1"/>
          </p:cNvSpPr>
          <p:nvPr>
            <p:ph type="ctrTitle"/>
          </p:nvPr>
        </p:nvSpPr>
        <p:spPr>
          <a:xfrm>
            <a:off x="1028700" y="1352554"/>
            <a:ext cx="7086600" cy="1368822"/>
          </a:xfrm>
        </p:spPr>
        <p:txBody>
          <a:bodyPr anchor="b">
            <a:normAutofit/>
          </a:bodyPr>
          <a:lstStyle>
            <a:lvl1pPr algn="l">
              <a:defRPr sz="4500"/>
            </a:lvl1pPr>
          </a:lstStyle>
          <a:p>
            <a:r>
              <a:rPr lang="en-US"/>
              <a:t>Click to edit Master title style</a:t>
            </a:r>
            <a:endParaRPr lang="en-US" dirty="0"/>
          </a:p>
        </p:txBody>
      </p:sp>
      <p:sp>
        <p:nvSpPr>
          <p:cNvPr id="3" name="Subtitle 2"/>
          <p:cNvSpPr>
            <a:spLocks noGrp="1"/>
          </p:cNvSpPr>
          <p:nvPr>
            <p:ph type="subTitle" idx="1"/>
          </p:nvPr>
        </p:nvSpPr>
        <p:spPr>
          <a:xfrm>
            <a:off x="1028700" y="2724151"/>
            <a:ext cx="7086600" cy="514350"/>
          </a:xfrm>
        </p:spPr>
        <p:txBody>
          <a:bodyPr>
            <a:normAutofit/>
          </a:bodyPr>
          <a:lstStyle>
            <a:lvl1pPr marL="0" indent="0" algn="l">
              <a:buNone/>
              <a:defRPr sz="15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a:xfrm>
            <a:off x="5932171" y="3235746"/>
            <a:ext cx="2183130" cy="280982"/>
          </a:xfrm>
        </p:spPr>
        <p:txBody>
          <a:bodyPr/>
          <a:lstStyle/>
          <a:p>
            <a:fld id="{48A87A34-81AB-432B-8DAE-1953F412C126}" type="datetimeFigureOut">
              <a:rPr lang="en-US" dirty="0"/>
              <a:t>2/11/2023</a:t>
            </a:fld>
            <a:endParaRPr lang="en-US" dirty="0"/>
          </a:p>
        </p:txBody>
      </p:sp>
      <p:sp>
        <p:nvSpPr>
          <p:cNvPr id="5" name="Footer Placeholder 4"/>
          <p:cNvSpPr>
            <a:spLocks noGrp="1"/>
          </p:cNvSpPr>
          <p:nvPr>
            <p:ph type="ftr" sz="quarter" idx="11"/>
          </p:nvPr>
        </p:nvSpPr>
        <p:spPr>
          <a:xfrm>
            <a:off x="1028700" y="3242884"/>
            <a:ext cx="4800600" cy="273844"/>
          </a:xfrm>
        </p:spPr>
        <p:txBody>
          <a:bodyPr/>
          <a:lstStyle/>
          <a:p>
            <a:endParaRPr lang="en-US" dirty="0"/>
          </a:p>
        </p:txBody>
      </p:sp>
      <p:sp>
        <p:nvSpPr>
          <p:cNvPr id="6" name="Slide Number Placeholder 5"/>
          <p:cNvSpPr>
            <a:spLocks noGrp="1"/>
          </p:cNvSpPr>
          <p:nvPr>
            <p:ph type="sldNum" sz="quarter" idx="12"/>
          </p:nvPr>
        </p:nvSpPr>
        <p:spPr>
          <a:xfrm>
            <a:off x="6057900" y="1073150"/>
            <a:ext cx="2057400" cy="273844"/>
          </a:xfrm>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291023392"/>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14333" y="3523021"/>
            <a:ext cx="8116526" cy="614516"/>
          </a:xfrm>
        </p:spPr>
        <p:txBody>
          <a:bodyPr anchor="b"/>
          <a:lstStyle>
            <a:lvl1pPr algn="l">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1295" y="706080"/>
            <a:ext cx="8116380" cy="260862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514350" y="4137537"/>
            <a:ext cx="8115300" cy="526477"/>
          </a:xfrm>
        </p:spPr>
        <p:txBody>
          <a:bodyPr/>
          <a:lstStyle>
            <a:lvl1pPr marL="0" indent="0" algn="l">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2/11/2023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356976628"/>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81362"/>
            <a:ext cx="9144000" cy="1862138"/>
          </a:xfrm>
          <a:prstGeom prst="rect">
            <a:avLst/>
          </a:prstGeom>
        </p:spPr>
      </p:pic>
      <p:sp>
        <p:nvSpPr>
          <p:cNvPr id="2" name="Title 1"/>
          <p:cNvSpPr>
            <a:spLocks noGrp="1"/>
          </p:cNvSpPr>
          <p:nvPr>
            <p:ph type="title"/>
          </p:nvPr>
        </p:nvSpPr>
        <p:spPr>
          <a:xfrm>
            <a:off x="514350" y="565150"/>
            <a:ext cx="8115300" cy="2101850"/>
          </a:xfrm>
        </p:spPr>
        <p:txBody>
          <a:bodyPr anchor="ctr"/>
          <a:lstStyle>
            <a:lvl1pPr algn="l">
              <a:defRPr sz="2400"/>
            </a:lvl1pPr>
          </a:lstStyle>
          <a:p>
            <a:r>
              <a:rPr lang="en-US"/>
              <a:t>Click to edit Master title style</a:t>
            </a:r>
            <a:endParaRPr lang="en-US" dirty="0"/>
          </a:p>
        </p:txBody>
      </p:sp>
      <p:sp>
        <p:nvSpPr>
          <p:cNvPr id="4" name="Text Placeholder 3"/>
          <p:cNvSpPr>
            <a:spLocks noGrp="1"/>
          </p:cNvSpPr>
          <p:nvPr>
            <p:ph type="body" sz="half" idx="2"/>
          </p:nvPr>
        </p:nvSpPr>
        <p:spPr>
          <a:xfrm>
            <a:off x="768350" y="2736850"/>
            <a:ext cx="7597887" cy="749300"/>
          </a:xfrm>
        </p:spPr>
        <p:txBody>
          <a:bodyPr anchor="ct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5860839" y="285750"/>
            <a:ext cx="2183130" cy="273844"/>
          </a:xfrm>
        </p:spPr>
        <p:txBody>
          <a:bodyPr/>
          <a:lstStyle>
            <a:lvl1pPr algn="r">
              <a:defRPr/>
            </a:lvl1pPr>
          </a:lstStyle>
          <a:p>
            <a:fld id="{48A87A34-81AB-432B-8DAE-1953F412C126}" type="datetimeFigureOut">
              <a:rPr lang="en-US" dirty="0"/>
              <a:pPr/>
              <a:t>2/11/2023</a:t>
            </a:fld>
            <a:endParaRPr lang="en-US" dirty="0"/>
          </a:p>
        </p:txBody>
      </p:sp>
      <p:sp>
        <p:nvSpPr>
          <p:cNvPr id="6" name="Footer Placeholder 5"/>
          <p:cNvSpPr>
            <a:spLocks noGrp="1"/>
          </p:cNvSpPr>
          <p:nvPr>
            <p:ph type="ftr" sz="quarter" idx="11"/>
          </p:nvPr>
        </p:nvSpPr>
        <p:spPr>
          <a:xfrm>
            <a:off x="514350" y="284956"/>
            <a:ext cx="5243619" cy="273844"/>
          </a:xfrm>
        </p:spPr>
        <p:txBody>
          <a:bodyPr/>
          <a:lstStyle/>
          <a:p>
            <a:endParaRPr lang="en-US" dirty="0"/>
          </a:p>
        </p:txBody>
      </p:sp>
      <p:sp>
        <p:nvSpPr>
          <p:cNvPr id="7" name="Slide Number Placeholder 6"/>
          <p:cNvSpPr>
            <a:spLocks noGrp="1"/>
          </p:cNvSpPr>
          <p:nvPr>
            <p:ph type="sldNum" sz="quarter" idx="12"/>
          </p:nvPr>
        </p:nvSpPr>
        <p:spPr>
          <a:xfrm>
            <a:off x="8146839" y="285750"/>
            <a:ext cx="482811" cy="273844"/>
          </a:xfrm>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891908216"/>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81362"/>
            <a:ext cx="9144000" cy="1862138"/>
          </a:xfrm>
          <a:prstGeom prst="rect">
            <a:avLst/>
          </a:prstGeom>
        </p:spPr>
      </p:pic>
      <p:sp>
        <p:nvSpPr>
          <p:cNvPr id="2" name="Title 1"/>
          <p:cNvSpPr>
            <a:spLocks noGrp="1"/>
          </p:cNvSpPr>
          <p:nvPr>
            <p:ph type="title"/>
          </p:nvPr>
        </p:nvSpPr>
        <p:spPr>
          <a:xfrm>
            <a:off x="768351" y="565150"/>
            <a:ext cx="7613650" cy="1953371"/>
          </a:xfrm>
        </p:spPr>
        <p:txBody>
          <a:bodyPr anchor="ctr"/>
          <a:lstStyle>
            <a:lvl1pPr algn="l">
              <a:defRPr sz="2400"/>
            </a:lvl1pPr>
          </a:lstStyle>
          <a:p>
            <a:r>
              <a:rPr lang="en-US"/>
              <a:t>Click to edit Master title style</a:t>
            </a:r>
            <a:endParaRPr lang="en-US" dirty="0"/>
          </a:p>
        </p:txBody>
      </p:sp>
      <p:sp>
        <p:nvSpPr>
          <p:cNvPr id="12" name="Text Placeholder 3"/>
          <p:cNvSpPr>
            <a:spLocks noGrp="1"/>
          </p:cNvSpPr>
          <p:nvPr>
            <p:ph type="body" sz="half" idx="13"/>
          </p:nvPr>
        </p:nvSpPr>
        <p:spPr>
          <a:xfrm>
            <a:off x="977899" y="2524168"/>
            <a:ext cx="7194552" cy="333332"/>
          </a:xfrm>
        </p:spPr>
        <p:txBody>
          <a:bodyPr anchor="t">
            <a:normAutofit/>
          </a:bodyPr>
          <a:lstStyle>
            <a:lvl1pPr marL="0" indent="0">
              <a:buNone/>
              <a:defRPr sz="10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4" name="Text Placeholder 3"/>
          <p:cNvSpPr>
            <a:spLocks noGrp="1"/>
          </p:cNvSpPr>
          <p:nvPr>
            <p:ph type="body" sz="half" idx="2"/>
          </p:nvPr>
        </p:nvSpPr>
        <p:spPr>
          <a:xfrm>
            <a:off x="768351" y="2969897"/>
            <a:ext cx="7613650" cy="509903"/>
          </a:xfrm>
        </p:spPr>
        <p:txBody>
          <a:bodyPr anchor="ctr">
            <a:normAutofit/>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5860839" y="285750"/>
            <a:ext cx="2183130" cy="273844"/>
          </a:xfrm>
        </p:spPr>
        <p:txBody>
          <a:bodyPr/>
          <a:lstStyle>
            <a:lvl1pPr algn="r">
              <a:defRPr/>
            </a:lvl1pPr>
          </a:lstStyle>
          <a:p>
            <a:fld id="{48A87A34-81AB-432B-8DAE-1953F412C126}" type="datetimeFigureOut">
              <a:rPr lang="en-US" dirty="0"/>
              <a:pPr/>
              <a:t>2/11/2023</a:t>
            </a:fld>
            <a:endParaRPr lang="en-US" dirty="0"/>
          </a:p>
        </p:txBody>
      </p:sp>
      <p:sp>
        <p:nvSpPr>
          <p:cNvPr id="6" name="Footer Placeholder 5"/>
          <p:cNvSpPr>
            <a:spLocks noGrp="1"/>
          </p:cNvSpPr>
          <p:nvPr>
            <p:ph type="ftr" sz="quarter" idx="11"/>
          </p:nvPr>
        </p:nvSpPr>
        <p:spPr>
          <a:xfrm>
            <a:off x="514350" y="284956"/>
            <a:ext cx="5243619" cy="273844"/>
          </a:xfrm>
        </p:spPr>
        <p:txBody>
          <a:bodyPr/>
          <a:lstStyle/>
          <a:p>
            <a:endParaRPr lang="en-US" dirty="0"/>
          </a:p>
        </p:txBody>
      </p:sp>
      <p:sp>
        <p:nvSpPr>
          <p:cNvPr id="7" name="Slide Number Placeholder 6"/>
          <p:cNvSpPr>
            <a:spLocks noGrp="1"/>
          </p:cNvSpPr>
          <p:nvPr>
            <p:ph type="sldNum" sz="quarter" idx="12"/>
          </p:nvPr>
        </p:nvSpPr>
        <p:spPr>
          <a:xfrm>
            <a:off x="8146839" y="285750"/>
            <a:ext cx="482811" cy="273844"/>
          </a:xfrm>
        </p:spPr>
        <p:txBody>
          <a:bodyPr/>
          <a:lstStyle/>
          <a:p>
            <a:pPr marL="0" lvl="0" indent="0" algn="r" rtl="0">
              <a:spcBef>
                <a:spcPts val="0"/>
              </a:spcBef>
              <a:spcAft>
                <a:spcPts val="0"/>
              </a:spcAft>
              <a:buNone/>
            </a:pPr>
            <a:fld id="{00000000-1234-1234-1234-123412341234}" type="slidenum">
              <a:rPr lang="en" smtClean="0"/>
              <a:t>‹#›</a:t>
            </a:fld>
            <a:endParaRPr lang="en"/>
          </a:p>
        </p:txBody>
      </p:sp>
      <p:sp>
        <p:nvSpPr>
          <p:cNvPr id="9" name="TextBox 8"/>
          <p:cNvSpPr txBox="1"/>
          <p:nvPr/>
        </p:nvSpPr>
        <p:spPr>
          <a:xfrm>
            <a:off x="357188" y="700088"/>
            <a:ext cx="457200" cy="438582"/>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6000" dirty="0">
                <a:solidFill>
                  <a:schemeClr val="tx1"/>
                </a:solidFill>
                <a:effectLst/>
              </a:rPr>
              <a:t>“</a:t>
            </a:r>
          </a:p>
        </p:txBody>
      </p:sp>
      <p:sp>
        <p:nvSpPr>
          <p:cNvPr id="10" name="TextBox 9"/>
          <p:cNvSpPr txBox="1"/>
          <p:nvPr/>
        </p:nvSpPr>
        <p:spPr>
          <a:xfrm>
            <a:off x="8238173" y="2025968"/>
            <a:ext cx="457200" cy="438582"/>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Tree>
    <p:extLst>
      <p:ext uri="{BB962C8B-B14F-4D97-AF65-F5344CB8AC3E}">
        <p14:creationId xmlns:p14="http://schemas.microsoft.com/office/powerpoint/2010/main" val="42616161"/>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81362"/>
            <a:ext cx="9144000" cy="1862138"/>
          </a:xfrm>
          <a:prstGeom prst="rect">
            <a:avLst/>
          </a:prstGeom>
        </p:spPr>
      </p:pic>
      <p:sp>
        <p:nvSpPr>
          <p:cNvPr id="2" name="Title 1"/>
          <p:cNvSpPr>
            <a:spLocks noGrp="1"/>
          </p:cNvSpPr>
          <p:nvPr>
            <p:ph type="title"/>
          </p:nvPr>
        </p:nvSpPr>
        <p:spPr>
          <a:xfrm>
            <a:off x="768371" y="843526"/>
            <a:ext cx="7609640" cy="1883876"/>
          </a:xfrm>
        </p:spPr>
        <p:txBody>
          <a:bodyPr anchor="b"/>
          <a:lstStyle>
            <a:lvl1pPr algn="l">
              <a:defRPr sz="2400"/>
            </a:lvl1pPr>
          </a:lstStyle>
          <a:p>
            <a:r>
              <a:rPr lang="en-US"/>
              <a:t>Click to edit Master title style</a:t>
            </a:r>
            <a:endParaRPr lang="en-US" dirty="0"/>
          </a:p>
        </p:txBody>
      </p:sp>
      <p:sp>
        <p:nvSpPr>
          <p:cNvPr id="4" name="Text Placeholder 3"/>
          <p:cNvSpPr>
            <a:spLocks noGrp="1"/>
          </p:cNvSpPr>
          <p:nvPr>
            <p:ph type="body" sz="half" idx="2"/>
          </p:nvPr>
        </p:nvSpPr>
        <p:spPr>
          <a:xfrm>
            <a:off x="768350" y="2736237"/>
            <a:ext cx="7608491" cy="749914"/>
          </a:xfrm>
        </p:spPr>
        <p:txBody>
          <a:bodyPr anchor="t"/>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5860839" y="284163"/>
            <a:ext cx="2183130" cy="273844"/>
          </a:xfrm>
        </p:spPr>
        <p:txBody>
          <a:bodyPr/>
          <a:lstStyle>
            <a:lvl1pPr algn="r">
              <a:defRPr/>
            </a:lvl1pPr>
          </a:lstStyle>
          <a:p>
            <a:fld id="{48A87A34-81AB-432B-8DAE-1953F412C126}" type="datetimeFigureOut">
              <a:rPr lang="en-US" dirty="0"/>
              <a:pPr/>
              <a:t>2/11/2023</a:t>
            </a:fld>
            <a:endParaRPr lang="en-US" dirty="0"/>
          </a:p>
        </p:txBody>
      </p:sp>
      <p:sp>
        <p:nvSpPr>
          <p:cNvPr id="6" name="Footer Placeholder 5"/>
          <p:cNvSpPr>
            <a:spLocks noGrp="1"/>
          </p:cNvSpPr>
          <p:nvPr>
            <p:ph type="ftr" sz="quarter" idx="11"/>
          </p:nvPr>
        </p:nvSpPr>
        <p:spPr>
          <a:xfrm>
            <a:off x="514350" y="284163"/>
            <a:ext cx="5243619" cy="273844"/>
          </a:xfrm>
        </p:spPr>
        <p:txBody>
          <a:bodyPr/>
          <a:lstStyle/>
          <a:p>
            <a:endParaRPr lang="en-US" dirty="0"/>
          </a:p>
        </p:txBody>
      </p:sp>
      <p:sp>
        <p:nvSpPr>
          <p:cNvPr id="7" name="Slide Number Placeholder 6"/>
          <p:cNvSpPr>
            <a:spLocks noGrp="1"/>
          </p:cNvSpPr>
          <p:nvPr>
            <p:ph type="sldNum" sz="quarter" idx="12"/>
          </p:nvPr>
        </p:nvSpPr>
        <p:spPr>
          <a:xfrm>
            <a:off x="8146839" y="285750"/>
            <a:ext cx="482811" cy="273844"/>
          </a:xfrm>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719974657"/>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171701" y="571500"/>
            <a:ext cx="6457949" cy="977900"/>
          </a:xfrm>
        </p:spPr>
        <p:txBody>
          <a:bodyPr/>
          <a:lstStyle/>
          <a:p>
            <a:r>
              <a:rPr lang="en-US"/>
              <a:t>Click to edit Master title style</a:t>
            </a:r>
            <a:endParaRPr lang="en-US" dirty="0"/>
          </a:p>
        </p:txBody>
      </p:sp>
      <p:sp>
        <p:nvSpPr>
          <p:cNvPr id="7" name="Text Placeholder 2"/>
          <p:cNvSpPr>
            <a:spLocks noGrp="1"/>
          </p:cNvSpPr>
          <p:nvPr>
            <p:ph type="body" idx="1"/>
          </p:nvPr>
        </p:nvSpPr>
        <p:spPr>
          <a:xfrm>
            <a:off x="514350" y="1651560"/>
            <a:ext cx="2592324" cy="462990"/>
          </a:xfrm>
        </p:spPr>
        <p:txBody>
          <a:bodyPr anchor="b">
            <a:noAutofit/>
          </a:bodyPr>
          <a:lstStyle>
            <a:lvl1pPr marL="0" indent="0">
              <a:buNone/>
              <a:defRPr sz="18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8" name="Text Placeholder 3"/>
          <p:cNvSpPr>
            <a:spLocks noGrp="1"/>
          </p:cNvSpPr>
          <p:nvPr>
            <p:ph type="body" sz="half" idx="15"/>
          </p:nvPr>
        </p:nvSpPr>
        <p:spPr>
          <a:xfrm>
            <a:off x="514349" y="2178424"/>
            <a:ext cx="2592324" cy="248559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9" name="Text Placeholder 4"/>
          <p:cNvSpPr>
            <a:spLocks noGrp="1"/>
          </p:cNvSpPr>
          <p:nvPr>
            <p:ph type="body" sz="quarter" idx="3"/>
          </p:nvPr>
        </p:nvSpPr>
        <p:spPr>
          <a:xfrm>
            <a:off x="3276600" y="1650999"/>
            <a:ext cx="2592324" cy="469901"/>
          </a:xfrm>
        </p:spPr>
        <p:txBody>
          <a:bodyPr anchor="b">
            <a:noAutofit/>
          </a:bodyPr>
          <a:lstStyle>
            <a:lvl1pPr marL="0" indent="0">
              <a:buNone/>
              <a:defRPr sz="18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0" name="Text Placeholder 3"/>
          <p:cNvSpPr>
            <a:spLocks noGrp="1"/>
          </p:cNvSpPr>
          <p:nvPr>
            <p:ph type="body" sz="half" idx="16"/>
          </p:nvPr>
        </p:nvSpPr>
        <p:spPr>
          <a:xfrm>
            <a:off x="3275144" y="2178050"/>
            <a:ext cx="2592324" cy="248596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1" name="Text Placeholder 4"/>
          <p:cNvSpPr>
            <a:spLocks noGrp="1"/>
          </p:cNvSpPr>
          <p:nvPr>
            <p:ph type="body" sz="quarter" idx="13"/>
          </p:nvPr>
        </p:nvSpPr>
        <p:spPr>
          <a:xfrm>
            <a:off x="6038850" y="1644649"/>
            <a:ext cx="2592324" cy="469901"/>
          </a:xfrm>
        </p:spPr>
        <p:txBody>
          <a:bodyPr anchor="b">
            <a:noAutofit/>
          </a:bodyPr>
          <a:lstStyle>
            <a:lvl1pPr marL="0" indent="0">
              <a:buNone/>
              <a:defRPr sz="18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2" name="Text Placeholder 3"/>
          <p:cNvSpPr>
            <a:spLocks noGrp="1"/>
          </p:cNvSpPr>
          <p:nvPr>
            <p:ph type="body" sz="half" idx="17"/>
          </p:nvPr>
        </p:nvSpPr>
        <p:spPr>
          <a:xfrm>
            <a:off x="6038851" y="2178424"/>
            <a:ext cx="2592324" cy="248559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2/11/2023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762623078"/>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171701" y="571500"/>
            <a:ext cx="6457949" cy="9715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516463" y="3143250"/>
            <a:ext cx="2588687" cy="512074"/>
          </a:xfrm>
        </p:spPr>
        <p:txBody>
          <a:bodyPr anchor="b">
            <a:noAutofit/>
          </a:bodyPr>
          <a:lstStyle>
            <a:lvl1pPr marL="0" indent="0">
              <a:buNone/>
              <a:defRPr sz="18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0" name="Picture Placeholder 2"/>
          <p:cNvSpPr>
            <a:spLocks noGrp="1" noChangeAspect="1"/>
          </p:cNvSpPr>
          <p:nvPr>
            <p:ph type="pic" idx="15"/>
          </p:nvPr>
        </p:nvSpPr>
        <p:spPr>
          <a:xfrm>
            <a:off x="516463" y="1771650"/>
            <a:ext cx="2588687" cy="1143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1" name="Text Placeholder 3"/>
          <p:cNvSpPr>
            <a:spLocks noGrp="1"/>
          </p:cNvSpPr>
          <p:nvPr>
            <p:ph type="body" sz="half" idx="18"/>
          </p:nvPr>
        </p:nvSpPr>
        <p:spPr>
          <a:xfrm>
            <a:off x="516463" y="3655323"/>
            <a:ext cx="2588687" cy="1008691"/>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2" name="Text Placeholder 4"/>
          <p:cNvSpPr>
            <a:spLocks noGrp="1"/>
          </p:cNvSpPr>
          <p:nvPr>
            <p:ph type="body" sz="quarter" idx="3"/>
          </p:nvPr>
        </p:nvSpPr>
        <p:spPr>
          <a:xfrm>
            <a:off x="3280698" y="3143250"/>
            <a:ext cx="2586701" cy="512074"/>
          </a:xfrm>
        </p:spPr>
        <p:txBody>
          <a:bodyPr anchor="b">
            <a:noAutofit/>
          </a:bodyPr>
          <a:lstStyle>
            <a:lvl1pPr marL="0" indent="0">
              <a:buNone/>
              <a:defRPr sz="18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3" name="Picture Placeholder 2"/>
          <p:cNvSpPr>
            <a:spLocks noGrp="1" noChangeAspect="1"/>
          </p:cNvSpPr>
          <p:nvPr>
            <p:ph type="pic" idx="21"/>
          </p:nvPr>
        </p:nvSpPr>
        <p:spPr>
          <a:xfrm>
            <a:off x="3280697" y="1771650"/>
            <a:ext cx="2586702" cy="1143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4" name="Text Placeholder 3"/>
          <p:cNvSpPr>
            <a:spLocks noGrp="1"/>
          </p:cNvSpPr>
          <p:nvPr>
            <p:ph type="body" sz="half" idx="19"/>
          </p:nvPr>
        </p:nvSpPr>
        <p:spPr>
          <a:xfrm>
            <a:off x="3280699" y="3655323"/>
            <a:ext cx="2586701" cy="1008691"/>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5" name="Text Placeholder 4"/>
          <p:cNvSpPr>
            <a:spLocks noGrp="1"/>
          </p:cNvSpPr>
          <p:nvPr>
            <p:ph type="body" sz="quarter" idx="13"/>
          </p:nvPr>
        </p:nvSpPr>
        <p:spPr>
          <a:xfrm>
            <a:off x="6037299" y="3143250"/>
            <a:ext cx="2592352" cy="512074"/>
          </a:xfrm>
        </p:spPr>
        <p:txBody>
          <a:bodyPr anchor="b">
            <a:noAutofit/>
          </a:bodyPr>
          <a:lstStyle>
            <a:lvl1pPr marL="0" indent="0">
              <a:buNone/>
              <a:defRPr sz="18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6" name="Picture Placeholder 2"/>
          <p:cNvSpPr>
            <a:spLocks noGrp="1" noChangeAspect="1"/>
          </p:cNvSpPr>
          <p:nvPr>
            <p:ph type="pic" idx="22"/>
          </p:nvPr>
        </p:nvSpPr>
        <p:spPr>
          <a:xfrm>
            <a:off x="6037391" y="1771650"/>
            <a:ext cx="2585909" cy="1143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7" name="Text Placeholder 3"/>
          <p:cNvSpPr>
            <a:spLocks noGrp="1"/>
          </p:cNvSpPr>
          <p:nvPr>
            <p:ph type="body" sz="half" idx="20"/>
          </p:nvPr>
        </p:nvSpPr>
        <p:spPr>
          <a:xfrm>
            <a:off x="6037299" y="3655321"/>
            <a:ext cx="2589334" cy="1008691"/>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2/11/2023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266059362"/>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514350" y="1645920"/>
            <a:ext cx="8115300" cy="301809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852380372"/>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81362"/>
            <a:ext cx="9144000" cy="1862138"/>
          </a:xfrm>
          <a:prstGeom prst="rect">
            <a:avLst/>
          </a:prstGeom>
        </p:spPr>
      </p:pic>
      <p:sp>
        <p:nvSpPr>
          <p:cNvPr id="2" name="Vertical Title 1"/>
          <p:cNvSpPr>
            <a:spLocks noGrp="1"/>
          </p:cNvSpPr>
          <p:nvPr>
            <p:ph type="title" orient="vert"/>
          </p:nvPr>
        </p:nvSpPr>
        <p:spPr>
          <a:xfrm>
            <a:off x="7086600" y="558800"/>
            <a:ext cx="1543050" cy="2927350"/>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768350" y="558800"/>
            <a:ext cx="6153151" cy="29273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5860839" y="284956"/>
            <a:ext cx="2183130" cy="273844"/>
          </a:xfrm>
        </p:spPr>
        <p:txBody>
          <a:bodyPr/>
          <a:lstStyle>
            <a:lvl1pPr algn="r">
              <a:defRPr/>
            </a:lvl1pPr>
          </a:lstStyle>
          <a:p>
            <a:fld id="{48A87A34-81AB-432B-8DAE-1953F412C126}" type="datetimeFigureOut">
              <a:rPr lang="en-US" dirty="0"/>
              <a:pPr/>
              <a:t>2/11/2023</a:t>
            </a:fld>
            <a:endParaRPr lang="en-US" dirty="0"/>
          </a:p>
        </p:txBody>
      </p:sp>
      <p:sp>
        <p:nvSpPr>
          <p:cNvPr id="5" name="Footer Placeholder 4"/>
          <p:cNvSpPr>
            <a:spLocks noGrp="1"/>
          </p:cNvSpPr>
          <p:nvPr>
            <p:ph type="ftr" sz="quarter" idx="11"/>
          </p:nvPr>
        </p:nvSpPr>
        <p:spPr>
          <a:xfrm>
            <a:off x="514350" y="285750"/>
            <a:ext cx="5243619" cy="273844"/>
          </a:xfrm>
        </p:spPr>
        <p:txBody>
          <a:bodyPr/>
          <a:lstStyle/>
          <a:p>
            <a:endParaRPr lang="en-US" dirty="0"/>
          </a:p>
        </p:txBody>
      </p:sp>
      <p:sp>
        <p:nvSpPr>
          <p:cNvPr id="6" name="Slide Number Placeholder 5"/>
          <p:cNvSpPr>
            <a:spLocks noGrp="1"/>
          </p:cNvSpPr>
          <p:nvPr>
            <p:ph type="sldNum" sz="quarter" idx="12"/>
          </p:nvPr>
        </p:nvSpPr>
        <p:spPr>
          <a:xfrm>
            <a:off x="8146839" y="285750"/>
            <a:ext cx="482811" cy="273844"/>
          </a:xfrm>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2251045"/>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280739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2/11/2023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231865591"/>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281362"/>
            <a:ext cx="9144000" cy="1862138"/>
          </a:xfrm>
          <a:prstGeom prst="rect">
            <a:avLst/>
          </a:prstGeom>
        </p:spPr>
      </p:pic>
      <p:sp>
        <p:nvSpPr>
          <p:cNvPr id="2" name="Title 1"/>
          <p:cNvSpPr>
            <a:spLocks noGrp="1"/>
          </p:cNvSpPr>
          <p:nvPr>
            <p:ph type="title"/>
          </p:nvPr>
        </p:nvSpPr>
        <p:spPr>
          <a:xfrm>
            <a:off x="514351" y="565150"/>
            <a:ext cx="8115299" cy="2101451"/>
          </a:xfrm>
        </p:spPr>
        <p:txBody>
          <a:bodyPr anchor="b">
            <a:normAutofit/>
          </a:bodyPr>
          <a:lstStyle>
            <a:lvl1pPr algn="r">
              <a:defRPr sz="3000"/>
            </a:lvl1pPr>
          </a:lstStyle>
          <a:p>
            <a:r>
              <a:rPr lang="en-US"/>
              <a:t>Click to edit Master title style</a:t>
            </a:r>
            <a:endParaRPr lang="en-US" dirty="0"/>
          </a:p>
        </p:txBody>
      </p:sp>
      <p:sp>
        <p:nvSpPr>
          <p:cNvPr id="3" name="Text Placeholder 2"/>
          <p:cNvSpPr>
            <a:spLocks noGrp="1"/>
          </p:cNvSpPr>
          <p:nvPr>
            <p:ph type="body" idx="1"/>
          </p:nvPr>
        </p:nvSpPr>
        <p:spPr>
          <a:xfrm>
            <a:off x="768350" y="2731294"/>
            <a:ext cx="7867650" cy="716756"/>
          </a:xfrm>
        </p:spPr>
        <p:txBody>
          <a:bodyPr>
            <a:normAutofit/>
          </a:bodyPr>
          <a:lstStyle>
            <a:lvl1pPr marL="0" indent="0" algn="r">
              <a:buNone/>
              <a:defRPr sz="165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860839" y="285750"/>
            <a:ext cx="2183130" cy="273844"/>
          </a:xfrm>
        </p:spPr>
        <p:txBody>
          <a:bodyPr/>
          <a:lstStyle>
            <a:lvl1pPr algn="r">
              <a:defRPr/>
            </a:lvl1pPr>
          </a:lstStyle>
          <a:p>
            <a:fld id="{48A87A34-81AB-432B-8DAE-1953F412C126}" type="datetimeFigureOut">
              <a:rPr lang="en-US" dirty="0"/>
              <a:pPr/>
              <a:t>2/11/2023</a:t>
            </a:fld>
            <a:endParaRPr lang="en-US" dirty="0"/>
          </a:p>
        </p:txBody>
      </p:sp>
      <p:sp>
        <p:nvSpPr>
          <p:cNvPr id="5" name="Footer Placeholder 4"/>
          <p:cNvSpPr>
            <a:spLocks noGrp="1"/>
          </p:cNvSpPr>
          <p:nvPr>
            <p:ph type="ftr" sz="quarter" idx="11"/>
          </p:nvPr>
        </p:nvSpPr>
        <p:spPr>
          <a:xfrm>
            <a:off x="514350" y="285751"/>
            <a:ext cx="5243619" cy="273049"/>
          </a:xfrm>
        </p:spPr>
        <p:txBody>
          <a:bodyPr/>
          <a:lstStyle/>
          <a:p>
            <a:endParaRPr lang="en-US" dirty="0"/>
          </a:p>
        </p:txBody>
      </p:sp>
      <p:sp>
        <p:nvSpPr>
          <p:cNvPr id="6" name="Slide Number Placeholder 5"/>
          <p:cNvSpPr>
            <a:spLocks noGrp="1"/>
          </p:cNvSpPr>
          <p:nvPr>
            <p:ph type="sldNum" sz="quarter" idx="12"/>
          </p:nvPr>
        </p:nvSpPr>
        <p:spPr>
          <a:xfrm>
            <a:off x="8146839" y="285750"/>
            <a:ext cx="482811" cy="273844"/>
          </a:xfrm>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665772798"/>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14350" y="1645920"/>
            <a:ext cx="4000500" cy="30180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645920"/>
            <a:ext cx="4000500" cy="30180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2/11/2023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686615528"/>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71700" y="571500"/>
            <a:ext cx="6457950" cy="971550"/>
          </a:xfrm>
        </p:spPr>
        <p:txBody>
          <a:bodyPr/>
          <a:lstStyle/>
          <a:p>
            <a:r>
              <a:rPr lang="en-US"/>
              <a:t>Click to edit Master title style</a:t>
            </a:r>
            <a:endParaRPr lang="en-US" dirty="0"/>
          </a:p>
        </p:txBody>
      </p:sp>
      <p:sp>
        <p:nvSpPr>
          <p:cNvPr id="3" name="Text Placeholder 2"/>
          <p:cNvSpPr>
            <a:spLocks noGrp="1"/>
          </p:cNvSpPr>
          <p:nvPr>
            <p:ph type="body" idx="1"/>
          </p:nvPr>
        </p:nvSpPr>
        <p:spPr>
          <a:xfrm>
            <a:off x="685807" y="1637852"/>
            <a:ext cx="3809993" cy="617934"/>
          </a:xfrm>
        </p:spPr>
        <p:txBody>
          <a:bodyPr anchor="b">
            <a:normAutofit/>
          </a:bodyPr>
          <a:lstStyle>
            <a:lvl1pPr marL="0" indent="0">
              <a:buNone/>
              <a:defRPr sz="21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514351" y="2349500"/>
            <a:ext cx="3983831" cy="23145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00600" y="1637852"/>
            <a:ext cx="3829050" cy="617934"/>
          </a:xfrm>
        </p:spPr>
        <p:txBody>
          <a:bodyPr anchor="b">
            <a:normAutofit/>
          </a:bodyPr>
          <a:lstStyle>
            <a:lvl1pPr marL="0" indent="0">
              <a:buNone/>
              <a:defRPr sz="21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349500"/>
            <a:ext cx="4000500" cy="23145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2/11/2023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448949623"/>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2/11/2023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788486243"/>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2/11/2023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41419439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14350" y="1143000"/>
            <a:ext cx="3086100" cy="1200150"/>
          </a:xfrm>
        </p:spPr>
        <p:txBody>
          <a:bodyPr anchor="b"/>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3746686" y="560070"/>
            <a:ext cx="4882964" cy="4103944"/>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14350" y="2343150"/>
            <a:ext cx="3086100" cy="2320864"/>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2/11/2023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050059611"/>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14350" y="1143000"/>
            <a:ext cx="5154930" cy="1200150"/>
          </a:xfrm>
        </p:spPr>
        <p:txBody>
          <a:bodyPr anchor="b"/>
          <a:lstStyle>
            <a:lvl1pPr algn="l">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895928" y="563431"/>
            <a:ext cx="2733722" cy="4100582"/>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514350" y="2343150"/>
            <a:ext cx="5154930" cy="2320864"/>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2/11/2023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712314917"/>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9144000" cy="1081088"/>
          </a:xfrm>
          <a:prstGeom prst="rect">
            <a:avLst/>
          </a:prstGeom>
        </p:spPr>
      </p:pic>
      <p:sp>
        <p:nvSpPr>
          <p:cNvPr id="2" name="Title Placeholder 1"/>
          <p:cNvSpPr>
            <a:spLocks noGrp="1"/>
          </p:cNvSpPr>
          <p:nvPr>
            <p:ph type="title"/>
          </p:nvPr>
        </p:nvSpPr>
        <p:spPr>
          <a:xfrm>
            <a:off x="2171700" y="573280"/>
            <a:ext cx="6457950" cy="96977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14350" y="1645920"/>
            <a:ext cx="8115300" cy="301809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446520" y="4767263"/>
            <a:ext cx="2183130" cy="273844"/>
          </a:xfrm>
          <a:prstGeom prst="rect">
            <a:avLst/>
          </a:prstGeom>
        </p:spPr>
        <p:txBody>
          <a:bodyPr vert="horz" lIns="91440" tIns="45720" rIns="91440" bIns="45720" rtlCol="0" anchor="ctr"/>
          <a:lstStyle>
            <a:lvl1pPr algn="r">
              <a:defRPr sz="788">
                <a:solidFill>
                  <a:schemeClr val="tx1">
                    <a:tint val="75000"/>
                  </a:schemeClr>
                </a:solidFill>
              </a:defRPr>
            </a:lvl1pPr>
          </a:lstStyle>
          <a:p>
            <a:fld id="{48A87A34-81AB-432B-8DAE-1953F412C126}" type="datetimeFigureOut">
              <a:rPr lang="en-US" dirty="0"/>
              <a:pPr/>
              <a:t>2/11/2023</a:t>
            </a:fld>
            <a:endParaRPr lang="en-US" dirty="0"/>
          </a:p>
        </p:txBody>
      </p:sp>
      <p:sp>
        <p:nvSpPr>
          <p:cNvPr id="5" name="Footer Placeholder 4"/>
          <p:cNvSpPr>
            <a:spLocks noGrp="1"/>
          </p:cNvSpPr>
          <p:nvPr>
            <p:ph type="ftr" sz="quarter" idx="3"/>
          </p:nvPr>
        </p:nvSpPr>
        <p:spPr>
          <a:xfrm>
            <a:off x="514350" y="4766884"/>
            <a:ext cx="5829300" cy="273844"/>
          </a:xfrm>
          <a:prstGeom prst="rect">
            <a:avLst/>
          </a:prstGeom>
        </p:spPr>
        <p:txBody>
          <a:bodyPr vert="horz" lIns="91440" tIns="45720" rIns="91440" bIns="45720" rtlCol="0" anchor="ctr"/>
          <a:lstStyle>
            <a:lvl1pPr algn="l">
              <a:defRPr sz="788">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72250" y="285750"/>
            <a:ext cx="2057400" cy="273844"/>
          </a:xfrm>
          <a:prstGeom prst="rect">
            <a:avLst/>
          </a:prstGeom>
        </p:spPr>
        <p:txBody>
          <a:bodyPr vert="horz" lIns="91440" tIns="45720" rIns="91440" bIns="45720" rtlCol="0" anchor="ctr"/>
          <a:lstStyle>
            <a:lvl1pPr algn="r">
              <a:defRPr sz="788">
                <a:solidFill>
                  <a:schemeClr val="tx1">
                    <a:tint val="75000"/>
                  </a:schemeClr>
                </a:solidFill>
              </a:defRPr>
            </a:lvl1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74357652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hf sldNum="0" hdr="0" ftr="0" dt="0"/>
  <p:txStyles>
    <p:titleStyle>
      <a:lvl1pPr algn="r" defTabSz="685800" rtl="0" eaLnBrk="1" latinLnBrk="0" hangingPunct="1">
        <a:lnSpc>
          <a:spcPct val="90000"/>
        </a:lnSpc>
        <a:spcBef>
          <a:spcPct val="0"/>
        </a:spcBef>
        <a:buNone/>
        <a:defRPr sz="3000" kern="1200" cap="all" baseline="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165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4400" b="1" dirty="0">
                <a:latin typeface="Chamberi Super Display" panose="02040503080505020303" pitchFamily="18" charset="0"/>
              </a:rPr>
              <a:t>Matthew 15:1-9 </a:t>
            </a:r>
            <a:endParaRPr sz="4400" dirty="0">
              <a:latin typeface="Chamberi Super Display" panose="02040503080505020303" pitchFamily="18" charset="0"/>
            </a:endParaRPr>
          </a:p>
        </p:txBody>
      </p:sp>
      <p:sp>
        <p:nvSpPr>
          <p:cNvPr id="61" name="Google Shape;61;p14"/>
          <p:cNvSpPr txBox="1">
            <a:spLocks noGrp="1"/>
          </p:cNvSpPr>
          <p:nvPr>
            <p:ph type="body" idx="1"/>
          </p:nvPr>
        </p:nvSpPr>
        <p:spPr>
          <a:xfrm>
            <a:off x="311700" y="1291771"/>
            <a:ext cx="8520600" cy="3277104"/>
          </a:xfrm>
          <a:prstGeom prst="rect">
            <a:avLst/>
          </a:prstGeom>
        </p:spPr>
        <p:txBody>
          <a:bodyPr spcFirstLastPara="1" wrap="square" lIns="91425" tIns="91425" rIns="91425" bIns="91425" anchor="t" anchorCtr="0">
            <a:noAutofit/>
          </a:bodyPr>
          <a:lstStyle/>
          <a:p>
            <a:pPr marL="0" lvl="0" indent="0" algn="l" rtl="0">
              <a:lnSpc>
                <a:spcPct val="110000"/>
              </a:lnSpc>
              <a:spcBef>
                <a:spcPts val="0"/>
              </a:spcBef>
              <a:spcAft>
                <a:spcPts val="0"/>
              </a:spcAft>
              <a:buClr>
                <a:schemeClr val="dk1"/>
              </a:buClr>
              <a:buSzPts val="1100"/>
              <a:buFont typeface="Arial"/>
              <a:buNone/>
            </a:pPr>
            <a:r>
              <a:rPr lang="en-US" sz="3200" b="1" baseline="30000" dirty="0">
                <a:effectLst/>
                <a:latin typeface="Chamberi Super Display" panose="02040503080505020303" pitchFamily="18" charset="0"/>
              </a:rPr>
              <a:t>1</a:t>
            </a:r>
            <a:r>
              <a:rPr lang="en-US" sz="3200" b="1" dirty="0">
                <a:effectLst/>
                <a:latin typeface="Chamberi Super Display" panose="02040503080505020303" pitchFamily="18" charset="0"/>
              </a:rPr>
              <a:t> Then some Pharisees and scribes came to Jesus from Jerusalem and said, </a:t>
            </a:r>
            <a:r>
              <a:rPr lang="en-US" sz="3200" b="1" baseline="30000" dirty="0">
                <a:effectLst/>
                <a:latin typeface="Chamberi Super Display" panose="02040503080505020303" pitchFamily="18" charset="0"/>
              </a:rPr>
              <a:t>2 </a:t>
            </a:r>
            <a:r>
              <a:rPr lang="en-US" sz="3200" b="1" dirty="0">
                <a:effectLst/>
                <a:latin typeface="Chamberi Super Display" panose="02040503080505020303" pitchFamily="18" charset="0"/>
              </a:rPr>
              <a:t>“Why do Your disciples break the tradition of the elders? For they do not wash their hands when they eat bread.” </a:t>
            </a:r>
            <a:endParaRPr sz="3200" b="1" dirty="0">
              <a:latin typeface="Chamberi Super Display" panose="02040503080505020303" pitchFamily="18" charset="0"/>
            </a:endParaRPr>
          </a:p>
        </p:txBody>
      </p:sp>
    </p:spTree>
    <p:extLst>
      <p:ext uri="{BB962C8B-B14F-4D97-AF65-F5344CB8AC3E}">
        <p14:creationId xmlns:p14="http://schemas.microsoft.com/office/powerpoint/2010/main" val="36100307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4400" b="1" dirty="0">
                <a:latin typeface="Chamberi Super Display" panose="02040503080505020303" pitchFamily="18" charset="0"/>
                <a:ea typeface="Roboto"/>
                <a:cs typeface="Roboto"/>
                <a:sym typeface="Roboto"/>
              </a:rPr>
              <a:t>Philipians 2:14-15</a:t>
            </a:r>
            <a:endParaRPr sz="4400" dirty="0">
              <a:latin typeface="Chamberi Super Display" panose="02040503080505020303" pitchFamily="18" charset="0"/>
            </a:endParaRPr>
          </a:p>
        </p:txBody>
      </p:sp>
      <p:sp>
        <p:nvSpPr>
          <p:cNvPr id="85" name="Google Shape;85;p18"/>
          <p:cNvSpPr txBox="1">
            <a:spLocks noGrp="1"/>
          </p:cNvSpPr>
          <p:nvPr>
            <p:ph type="body" idx="1"/>
          </p:nvPr>
        </p:nvSpPr>
        <p:spPr>
          <a:xfrm>
            <a:off x="311700" y="1603829"/>
            <a:ext cx="8520600" cy="2965046"/>
          </a:xfrm>
          <a:prstGeom prst="rect">
            <a:avLst/>
          </a:prstGeom>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14</a:t>
            </a:r>
            <a:r>
              <a:rPr lang="en" sz="3200" b="1" dirty="0">
                <a:latin typeface="Chamberi Super Display" panose="02040503080505020303" pitchFamily="18" charset="0"/>
                <a:ea typeface="Roboto"/>
                <a:cs typeface="Roboto"/>
                <a:sym typeface="Roboto"/>
              </a:rPr>
              <a:t> Do all things without grumbling or disputing; </a:t>
            </a:r>
            <a:r>
              <a:rPr lang="en" sz="3200" b="1" baseline="30000" dirty="0">
                <a:latin typeface="Chamberi Super Display" panose="02040503080505020303" pitchFamily="18" charset="0"/>
                <a:ea typeface="Roboto"/>
                <a:cs typeface="Roboto"/>
                <a:sym typeface="Roboto"/>
              </a:rPr>
              <a:t>15</a:t>
            </a:r>
            <a:r>
              <a:rPr lang="en" sz="3200" b="1" dirty="0">
                <a:latin typeface="Chamberi Super Display" panose="02040503080505020303" pitchFamily="18" charset="0"/>
                <a:ea typeface="Roboto"/>
                <a:cs typeface="Roboto"/>
                <a:sym typeface="Roboto"/>
              </a:rPr>
              <a:t> so that you will prove yourselves to be blameless and innocent, children of God above reproach in the midst of a crooked and perverse generation, among whom you appear as lights in the world,</a:t>
            </a:r>
            <a:endParaRPr sz="3200" dirty="0">
              <a:latin typeface="Chamberi Super Display" panose="02040503080505020303"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9"/>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4400" b="1" dirty="0">
                <a:latin typeface="Chamberi Super Display" panose="02040503080505020303" pitchFamily="18" charset="0"/>
                <a:ea typeface="Roboto"/>
                <a:cs typeface="Roboto"/>
                <a:sym typeface="Roboto"/>
              </a:rPr>
              <a:t>Galatians 6:1</a:t>
            </a:r>
            <a:endParaRPr sz="4400" dirty="0">
              <a:latin typeface="Chamberi Super Display" panose="02040503080505020303" pitchFamily="18" charset="0"/>
            </a:endParaRPr>
          </a:p>
        </p:txBody>
      </p:sp>
      <p:sp>
        <p:nvSpPr>
          <p:cNvPr id="91" name="Google Shape;91;p19"/>
          <p:cNvSpPr txBox="1">
            <a:spLocks noGrp="1"/>
          </p:cNvSpPr>
          <p:nvPr>
            <p:ph type="body" idx="1"/>
          </p:nvPr>
        </p:nvSpPr>
        <p:spPr>
          <a:xfrm>
            <a:off x="311700" y="1719943"/>
            <a:ext cx="8520600" cy="2848932"/>
          </a:xfrm>
          <a:prstGeom prst="rect">
            <a:avLst/>
          </a:prstGeom>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1</a:t>
            </a:r>
            <a:r>
              <a:rPr lang="en" sz="3200" b="1" dirty="0">
                <a:latin typeface="Chamberi Super Display" panose="02040503080505020303" pitchFamily="18" charset="0"/>
                <a:ea typeface="Roboto"/>
                <a:cs typeface="Roboto"/>
                <a:sym typeface="Roboto"/>
              </a:rPr>
              <a:t> Brethren, even if anyone is caught in any trespass, you who are spiritual, restore such a one in a spirit of gentleness; each one looking to yourself, so that you too will not be tempted.</a:t>
            </a:r>
            <a:endParaRPr sz="3200" dirty="0">
              <a:latin typeface="Chamberi Super Display" panose="02040503080505020303"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0"/>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4400" b="1" dirty="0">
                <a:latin typeface="Chamberi Super Display" panose="02040503080505020303" pitchFamily="18" charset="0"/>
                <a:ea typeface="Roboto"/>
                <a:cs typeface="Roboto"/>
                <a:sym typeface="Roboto"/>
              </a:rPr>
              <a:t>Ephesians 4:1-3 </a:t>
            </a:r>
            <a:endParaRPr sz="4400" b="1" dirty="0">
              <a:latin typeface="Chamberi Super Display" panose="02040503080505020303" pitchFamily="18" charset="0"/>
            </a:endParaRPr>
          </a:p>
        </p:txBody>
      </p:sp>
      <p:sp>
        <p:nvSpPr>
          <p:cNvPr id="97" name="Google Shape;97;p20"/>
          <p:cNvSpPr txBox="1">
            <a:spLocks noGrp="1"/>
          </p:cNvSpPr>
          <p:nvPr>
            <p:ph type="body" idx="1"/>
          </p:nvPr>
        </p:nvSpPr>
        <p:spPr>
          <a:xfrm>
            <a:off x="311700" y="1357085"/>
            <a:ext cx="8520600" cy="3211789"/>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1</a:t>
            </a:r>
            <a:r>
              <a:rPr lang="en" sz="3200" b="1" dirty="0">
                <a:latin typeface="Chamberi Super Display" panose="02040503080505020303" pitchFamily="18" charset="0"/>
                <a:ea typeface="Roboto"/>
                <a:cs typeface="Roboto"/>
                <a:sym typeface="Roboto"/>
              </a:rPr>
              <a:t> Therefore I, the prisoner of the Lord, implore you to walk in a manner worthy of the calling with which you have been called, </a:t>
            </a:r>
            <a:r>
              <a:rPr lang="en" sz="3200" b="1" baseline="30000" dirty="0">
                <a:latin typeface="Chamberi Super Display" panose="02040503080505020303" pitchFamily="18" charset="0"/>
                <a:ea typeface="Roboto"/>
                <a:cs typeface="Roboto"/>
                <a:sym typeface="Roboto"/>
              </a:rPr>
              <a:t>2</a:t>
            </a:r>
            <a:r>
              <a:rPr lang="en" sz="3200" b="1" dirty="0">
                <a:latin typeface="Chamberi Super Display" panose="02040503080505020303" pitchFamily="18" charset="0"/>
                <a:ea typeface="Roboto"/>
                <a:cs typeface="Roboto"/>
                <a:sym typeface="Roboto"/>
              </a:rPr>
              <a:t> with all humility and </a:t>
            </a:r>
            <a:r>
              <a:rPr lang="en" sz="3200" b="1" u="sng" dirty="0">
                <a:latin typeface="Chamberi Super Display" panose="02040503080505020303" pitchFamily="18" charset="0"/>
                <a:ea typeface="Roboto"/>
                <a:cs typeface="Roboto"/>
                <a:sym typeface="Roboto"/>
              </a:rPr>
              <a:t>gentleness</a:t>
            </a:r>
            <a:r>
              <a:rPr lang="en" sz="3200" b="1" dirty="0">
                <a:latin typeface="Chamberi Super Display" panose="02040503080505020303" pitchFamily="18" charset="0"/>
                <a:ea typeface="Roboto"/>
                <a:cs typeface="Roboto"/>
                <a:sym typeface="Roboto"/>
              </a:rPr>
              <a:t>, with patience, showing tolerance for one another in love, </a:t>
            </a:r>
            <a:r>
              <a:rPr lang="en" sz="3200" b="1" baseline="30000" dirty="0">
                <a:latin typeface="Chamberi Super Display" panose="02040503080505020303" pitchFamily="18" charset="0"/>
                <a:ea typeface="Roboto"/>
                <a:cs typeface="Roboto"/>
                <a:sym typeface="Roboto"/>
              </a:rPr>
              <a:t>3</a:t>
            </a:r>
            <a:r>
              <a:rPr lang="en" sz="3200" b="1" dirty="0">
                <a:latin typeface="Chamberi Super Display" panose="02040503080505020303" pitchFamily="18" charset="0"/>
                <a:ea typeface="Roboto"/>
                <a:cs typeface="Roboto"/>
                <a:sym typeface="Roboto"/>
              </a:rPr>
              <a:t> being diligent to preserve the unity of the Spirit in the bond of peace. </a:t>
            </a:r>
            <a:endParaRPr sz="3200" dirty="0">
              <a:latin typeface="Chamberi Super Display" panose="02040503080505020303"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311700" y="445025"/>
            <a:ext cx="8520600" cy="70745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4400" b="1" dirty="0">
                <a:latin typeface="Chamberi Super Display" panose="02040503080505020303" pitchFamily="18" charset="0"/>
                <a:ea typeface="Roboto"/>
                <a:cs typeface="Roboto"/>
                <a:sym typeface="Roboto"/>
              </a:rPr>
              <a:t>Romans 14:1-4 </a:t>
            </a:r>
            <a:endParaRPr sz="4400" dirty="0">
              <a:latin typeface="Chamberi Super Display" panose="02040503080505020303" pitchFamily="18" charset="0"/>
            </a:endParaRPr>
          </a:p>
        </p:txBody>
      </p:sp>
      <p:sp>
        <p:nvSpPr>
          <p:cNvPr id="103" name="Google Shape;103;p21"/>
          <p:cNvSpPr txBox="1">
            <a:spLocks noGrp="1"/>
          </p:cNvSpPr>
          <p:nvPr>
            <p:ph type="body" idx="1"/>
          </p:nvPr>
        </p:nvSpPr>
        <p:spPr>
          <a:xfrm>
            <a:off x="311700" y="1589313"/>
            <a:ext cx="8520600" cy="2979561"/>
          </a:xfrm>
          <a:prstGeom prst="rect">
            <a:avLst/>
          </a:prstGeom>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1</a:t>
            </a:r>
            <a:r>
              <a:rPr lang="en" sz="3200" b="1" dirty="0">
                <a:latin typeface="Chamberi Super Display" panose="02040503080505020303" pitchFamily="18" charset="0"/>
                <a:ea typeface="Roboto"/>
                <a:cs typeface="Roboto"/>
                <a:sym typeface="Roboto"/>
              </a:rPr>
              <a:t> Now accept the one who is weak in faith, but not for the </a:t>
            </a:r>
            <a:r>
              <a:rPr lang="en" sz="3200" b="1" u="sng" dirty="0">
                <a:latin typeface="Chamberi Super Display" panose="02040503080505020303" pitchFamily="18" charset="0"/>
                <a:ea typeface="Roboto"/>
                <a:cs typeface="Roboto"/>
                <a:sym typeface="Roboto"/>
              </a:rPr>
              <a:t>purpose of passing judgment on his opinions</a:t>
            </a:r>
            <a:r>
              <a:rPr lang="en" sz="3200" b="1" dirty="0">
                <a:latin typeface="Chamberi Super Display" panose="02040503080505020303" pitchFamily="18" charset="0"/>
                <a:ea typeface="Roboto"/>
                <a:cs typeface="Roboto"/>
                <a:sym typeface="Roboto"/>
              </a:rPr>
              <a:t>. </a:t>
            </a:r>
            <a:r>
              <a:rPr lang="en" sz="3200" b="1" baseline="30000" dirty="0">
                <a:latin typeface="Chamberi Super Display" panose="02040503080505020303" pitchFamily="18" charset="0"/>
                <a:ea typeface="Roboto"/>
                <a:cs typeface="Roboto"/>
                <a:sym typeface="Roboto"/>
              </a:rPr>
              <a:t>2</a:t>
            </a:r>
            <a:r>
              <a:rPr lang="en" sz="3200" b="1" dirty="0">
                <a:latin typeface="Chamberi Super Display" panose="02040503080505020303" pitchFamily="18" charset="0"/>
                <a:ea typeface="Roboto"/>
                <a:cs typeface="Roboto"/>
                <a:sym typeface="Roboto"/>
              </a:rPr>
              <a:t> One person has faith that he may eat all things, but he who is weak eats vegetables only. </a:t>
            </a:r>
            <a:endParaRPr sz="3200" dirty="0">
              <a:latin typeface="Chamberi Super Display" panose="02040503080505020303"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22"/>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ea typeface="Roboto"/>
                <a:cs typeface="Roboto"/>
                <a:sym typeface="Roboto"/>
              </a:rPr>
              <a:t>Romans 14:1-4 </a:t>
            </a:r>
            <a:endParaRPr sz="4400" dirty="0"/>
          </a:p>
        </p:txBody>
      </p:sp>
      <p:sp>
        <p:nvSpPr>
          <p:cNvPr id="109" name="Google Shape;109;p22"/>
          <p:cNvSpPr txBox="1">
            <a:spLocks noGrp="1"/>
          </p:cNvSpPr>
          <p:nvPr>
            <p:ph type="body" idx="1"/>
          </p:nvPr>
        </p:nvSpPr>
        <p:spPr>
          <a:prstGeom prst="rect">
            <a:avLst/>
          </a:prstGeom>
        </p:spPr>
        <p:txBody>
          <a:bodyPr spcFirstLastPara="1" wrap="square" lIns="91425" tIns="91425" rIns="91425" bIns="91425" anchor="t" anchorCtr="0">
            <a:normAutofit lnSpcReduction="10000"/>
          </a:bodyPr>
          <a:lstStyle/>
          <a:p>
            <a:pPr marL="0" lvl="0" indent="0" algn="l" rtl="0">
              <a:lnSpc>
                <a:spcPct val="100000"/>
              </a:lnSpc>
              <a:spcBef>
                <a:spcPts val="0"/>
              </a:spcBef>
              <a:spcAft>
                <a:spcPts val="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3</a:t>
            </a:r>
            <a:r>
              <a:rPr lang="en" sz="3200" b="1" dirty="0">
                <a:latin typeface="Chamberi Super Display" panose="02040503080505020303" pitchFamily="18" charset="0"/>
                <a:ea typeface="Roboto"/>
                <a:cs typeface="Roboto"/>
                <a:sym typeface="Roboto"/>
              </a:rPr>
              <a:t> The one who eats is not to regard with contempt the one who does not eat, and the one who does not eat is not to judge the one who eats, for God has accepted him. </a:t>
            </a:r>
            <a:r>
              <a:rPr lang="en" sz="3200" b="1" baseline="30000" dirty="0">
                <a:latin typeface="Chamberi Super Display" panose="02040503080505020303" pitchFamily="18" charset="0"/>
                <a:ea typeface="Roboto"/>
                <a:cs typeface="Roboto"/>
                <a:sym typeface="Roboto"/>
              </a:rPr>
              <a:t>4</a:t>
            </a:r>
            <a:r>
              <a:rPr lang="en" sz="3200" b="1" dirty="0">
                <a:latin typeface="Chamberi Super Display" panose="02040503080505020303" pitchFamily="18" charset="0"/>
                <a:ea typeface="Roboto"/>
                <a:cs typeface="Roboto"/>
                <a:sym typeface="Roboto"/>
              </a:rPr>
              <a:t> Who are you to judge the servant of another? To his own master he stands or falls; and he will stand, for the Lord is able to make him stand.</a:t>
            </a:r>
            <a:endParaRPr sz="3200" dirty="0">
              <a:latin typeface="Chamberi Super Display" panose="02040503080505020303"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pic>
        <p:nvPicPr>
          <p:cNvPr id="116" name="Google Shape;116;p23"/>
          <p:cNvPicPr preferRelativeResize="0"/>
          <p:nvPr/>
        </p:nvPicPr>
        <p:blipFill>
          <a:blip r:embed="rId3">
            <a:alphaModFix/>
          </a:blip>
          <a:stretch>
            <a:fillRect/>
          </a:stretch>
        </p:blipFill>
        <p:spPr>
          <a:xfrm>
            <a:off x="0" y="0"/>
            <a:ext cx="9144000" cy="5143500"/>
          </a:xfrm>
          <a:prstGeom prst="rect">
            <a:avLst/>
          </a:prstGeom>
          <a:noFill/>
          <a:ln>
            <a:noFill/>
          </a:ln>
        </p:spPr>
      </p:pic>
      <p:sp>
        <p:nvSpPr>
          <p:cNvPr id="114" name="Google Shape;114;p23"/>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rPr>
              <a:t>Loggers</a:t>
            </a:r>
            <a:endParaRPr sz="4400" b="1" dirty="0">
              <a:latin typeface="Chamberi Super Display" panose="02040503080505020303"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24"/>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4400" b="1" dirty="0">
                <a:latin typeface="Chamberi Super Display" panose="02040503080505020303" pitchFamily="18" charset="0"/>
                <a:ea typeface="Roboto"/>
                <a:cs typeface="Roboto"/>
                <a:sym typeface="Roboto"/>
              </a:rPr>
              <a:t>Matthew 23:25-28 </a:t>
            </a:r>
            <a:endParaRPr sz="4400" dirty="0">
              <a:latin typeface="Chamberi Super Display" panose="02040503080505020303" pitchFamily="18" charset="0"/>
            </a:endParaRPr>
          </a:p>
        </p:txBody>
      </p:sp>
      <p:sp>
        <p:nvSpPr>
          <p:cNvPr id="122" name="Google Shape;122;p24"/>
          <p:cNvSpPr txBox="1">
            <a:spLocks noGrp="1"/>
          </p:cNvSpPr>
          <p:nvPr>
            <p:ph type="body" idx="1"/>
          </p:nvPr>
        </p:nvSpPr>
        <p:spPr>
          <a:xfrm>
            <a:off x="311700" y="1407885"/>
            <a:ext cx="8520600" cy="3160989"/>
          </a:xfrm>
          <a:prstGeom prst="rect">
            <a:avLst/>
          </a:prstGeom>
        </p:spPr>
        <p:txBody>
          <a:bodyPr spcFirstLastPara="1" wrap="square" lIns="91425" tIns="91425" rIns="91425" bIns="91425" anchor="t" anchorCtr="0">
            <a:normAutofit lnSpcReduction="10000"/>
          </a:bodyPr>
          <a:lstStyle/>
          <a:p>
            <a:pPr marL="0" lvl="0" indent="0" algn="l" rtl="0">
              <a:lnSpc>
                <a:spcPct val="100000"/>
              </a:lnSpc>
              <a:spcBef>
                <a:spcPts val="1200"/>
              </a:spcBef>
              <a:spcAft>
                <a:spcPts val="120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25</a:t>
            </a:r>
            <a:r>
              <a:rPr lang="en" sz="3200" b="1" dirty="0">
                <a:latin typeface="Chamberi Super Display" panose="02040503080505020303" pitchFamily="18" charset="0"/>
                <a:ea typeface="Roboto"/>
                <a:cs typeface="Roboto"/>
                <a:sym typeface="Roboto"/>
              </a:rPr>
              <a:t> “Woe to you, scribes and Pharisees, hypocrites! For you clean the outside of the cup and of the dish, but inside they are full of robbery and self-indulgence. </a:t>
            </a:r>
            <a:r>
              <a:rPr lang="en" sz="3200" b="1" baseline="30000" dirty="0">
                <a:latin typeface="Chamberi Super Display" panose="02040503080505020303" pitchFamily="18" charset="0"/>
                <a:ea typeface="Roboto"/>
                <a:cs typeface="Roboto"/>
                <a:sym typeface="Roboto"/>
              </a:rPr>
              <a:t>26</a:t>
            </a:r>
            <a:r>
              <a:rPr lang="en" sz="3200" b="1" dirty="0">
                <a:latin typeface="Chamberi Super Display" panose="02040503080505020303" pitchFamily="18" charset="0"/>
                <a:ea typeface="Roboto"/>
                <a:cs typeface="Roboto"/>
                <a:sym typeface="Roboto"/>
              </a:rPr>
              <a:t> You blind Pharisee, first clean the inside of the cup and of the dish, so that the outside of it may become clean also.</a:t>
            </a:r>
            <a:endParaRPr sz="3200" dirty="0">
              <a:latin typeface="Chamberi Super Display" panose="02040503080505020303"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25"/>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ea typeface="Roboto"/>
                <a:cs typeface="Roboto"/>
                <a:sym typeface="Roboto"/>
              </a:rPr>
              <a:t>Matthew 23:25-28 </a:t>
            </a:r>
            <a:endParaRPr sz="4400" dirty="0"/>
          </a:p>
        </p:txBody>
      </p:sp>
      <p:sp>
        <p:nvSpPr>
          <p:cNvPr id="128" name="Google Shape;128;p25"/>
          <p:cNvSpPr txBox="1">
            <a:spLocks noGrp="1"/>
          </p:cNvSpPr>
          <p:nvPr>
            <p:ph type="body" idx="1"/>
          </p:nvPr>
        </p:nvSpPr>
        <p:spPr>
          <a:prstGeom prst="rect">
            <a:avLst/>
          </a:prstGeom>
        </p:spPr>
        <p:txBody>
          <a:bodyPr spcFirstLastPara="1" wrap="square" lIns="91425" tIns="91425" rIns="91425" bIns="91425" anchor="t" anchorCtr="0">
            <a:noAutofit/>
          </a:bodyPr>
          <a:lstStyle/>
          <a:p>
            <a:pPr marL="0" lvl="0" indent="0" algn="l" rtl="0">
              <a:lnSpc>
                <a:spcPct val="100000"/>
              </a:lnSpc>
              <a:spcBef>
                <a:spcPts val="1200"/>
              </a:spcBef>
              <a:spcAft>
                <a:spcPts val="120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27</a:t>
            </a:r>
            <a:r>
              <a:rPr lang="en" sz="3200" b="1" dirty="0">
                <a:latin typeface="Chamberi Super Display" panose="02040503080505020303" pitchFamily="18" charset="0"/>
                <a:ea typeface="Roboto"/>
                <a:cs typeface="Roboto"/>
                <a:sym typeface="Roboto"/>
              </a:rPr>
              <a:t> “Woe to you, scribes and Pharisees, hypocrites! For you are like whitewashed tombs which on the outside appear beautiful, but inside they are full of dead men’s bones and all uncleanness. </a:t>
            </a:r>
            <a:r>
              <a:rPr lang="en" sz="3200" b="1" baseline="30000" dirty="0">
                <a:latin typeface="Chamberi Super Display" panose="02040503080505020303" pitchFamily="18" charset="0"/>
                <a:ea typeface="Roboto"/>
                <a:cs typeface="Roboto"/>
                <a:sym typeface="Roboto"/>
              </a:rPr>
              <a:t>28</a:t>
            </a:r>
            <a:r>
              <a:rPr lang="en" sz="3200" b="1" dirty="0">
                <a:latin typeface="Chamberi Super Display" panose="02040503080505020303" pitchFamily="18" charset="0"/>
                <a:ea typeface="Roboto"/>
                <a:cs typeface="Roboto"/>
                <a:sym typeface="Roboto"/>
              </a:rPr>
              <a:t> So you, too, outwardly appear righteous to men, but inwardly you are full of hypocrisy and lawlessness.</a:t>
            </a:r>
            <a:endParaRPr sz="3200" dirty="0">
              <a:latin typeface="Chamberi Super Display" panose="02040503080505020303"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6"/>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lnSpc>
                <a:spcPct val="115000"/>
              </a:lnSpc>
              <a:spcBef>
                <a:spcPts val="1200"/>
              </a:spcBef>
              <a:spcAft>
                <a:spcPts val="1200"/>
              </a:spcAft>
              <a:buClr>
                <a:schemeClr val="dk1"/>
              </a:buClr>
              <a:buSzPts val="1100"/>
              <a:buFont typeface="Arial"/>
              <a:buNone/>
            </a:pPr>
            <a:r>
              <a:rPr lang="en" sz="4400" b="1" dirty="0">
                <a:latin typeface="Chamberi Super Display" panose="02040503080505020303" pitchFamily="18" charset="0"/>
                <a:ea typeface="Roboto"/>
                <a:cs typeface="Roboto"/>
                <a:sym typeface="Roboto"/>
              </a:rPr>
              <a:t>Luke 12:1-3 </a:t>
            </a:r>
            <a:endParaRPr sz="4400" b="1" dirty="0">
              <a:latin typeface="Chamberi Super Display" panose="02040503080505020303" pitchFamily="18" charset="0"/>
            </a:endParaRPr>
          </a:p>
        </p:txBody>
      </p:sp>
      <p:sp>
        <p:nvSpPr>
          <p:cNvPr id="134" name="Google Shape;134;p26"/>
          <p:cNvSpPr txBox="1">
            <a:spLocks noGrp="1"/>
          </p:cNvSpPr>
          <p:nvPr>
            <p:ph type="body" idx="1"/>
          </p:nvPr>
        </p:nvSpPr>
        <p:spPr>
          <a:xfrm>
            <a:off x="311700" y="1313543"/>
            <a:ext cx="8520600" cy="3088418"/>
          </a:xfrm>
          <a:prstGeom prst="rect">
            <a:avLst/>
          </a:prstGeom>
        </p:spPr>
        <p:txBody>
          <a:bodyPr spcFirstLastPara="1" wrap="square" lIns="91425" tIns="91425" rIns="91425" bIns="91425" anchor="t" anchorCtr="0">
            <a:noAutofit/>
          </a:bodyPr>
          <a:lstStyle/>
          <a:p>
            <a:pPr marL="0" lvl="0" indent="0" algn="l" rtl="0">
              <a:lnSpc>
                <a:spcPct val="100000"/>
              </a:lnSpc>
              <a:spcBef>
                <a:spcPts val="1200"/>
              </a:spcBef>
              <a:spcAft>
                <a:spcPts val="120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1</a:t>
            </a:r>
            <a:r>
              <a:rPr lang="en" sz="3200" b="1" dirty="0">
                <a:latin typeface="Chamberi Super Display" panose="02040503080505020303" pitchFamily="18" charset="0"/>
                <a:ea typeface="Roboto"/>
                <a:cs typeface="Roboto"/>
                <a:sym typeface="Roboto"/>
              </a:rPr>
              <a:t> Under these circumstances, after so many thousands of people had gathered together that they were stepping on one another, He began saying to His disciples first of all, “Beware of the leaven of the Pharisees, which is hypocrisy. </a:t>
            </a:r>
            <a:r>
              <a:rPr lang="en-US" sz="3200" b="1" i="0" baseline="30000" dirty="0">
                <a:effectLst/>
                <a:latin typeface="Chamberi Super Display" panose="02040503080505020303" pitchFamily="18" charset="0"/>
              </a:rPr>
              <a:t>2 </a:t>
            </a:r>
            <a:r>
              <a:rPr lang="en-US" sz="3200" b="1" i="0" dirty="0">
                <a:effectLst/>
                <a:latin typeface="Chamberi Super Display" panose="02040503080505020303" pitchFamily="18" charset="0"/>
              </a:rPr>
              <a:t>But there is nothing covered up that will not be revealed, and hidden that will not be known.</a:t>
            </a:r>
            <a:endParaRPr sz="3200" b="1" dirty="0">
              <a:latin typeface="Chamberi Super Display" panose="02040503080505020303"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7"/>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ea typeface="Roboto"/>
                <a:cs typeface="Roboto"/>
                <a:sym typeface="Roboto"/>
              </a:rPr>
              <a:t>Luke 12:1-3 </a:t>
            </a:r>
            <a:endParaRPr sz="4400" dirty="0"/>
          </a:p>
        </p:txBody>
      </p:sp>
      <p:sp>
        <p:nvSpPr>
          <p:cNvPr id="140" name="Google Shape;140;p27"/>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lnSpc>
                <a:spcPct val="100000"/>
              </a:lnSpc>
              <a:spcBef>
                <a:spcPts val="1200"/>
              </a:spcBef>
              <a:spcAft>
                <a:spcPts val="120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3</a:t>
            </a:r>
            <a:r>
              <a:rPr lang="en" sz="3200" b="1" dirty="0">
                <a:latin typeface="Chamberi Super Display" panose="02040503080505020303" pitchFamily="18" charset="0"/>
                <a:ea typeface="Roboto"/>
                <a:cs typeface="Roboto"/>
                <a:sym typeface="Roboto"/>
              </a:rPr>
              <a:t> Accordingly, whatever you have said in the dark will be heard in the light, and what you have whispered in the inner rooms will be proclaimed upon the housetops. </a:t>
            </a:r>
            <a:endParaRPr sz="3200" dirty="0">
              <a:latin typeface="Chamberi Super Display" panose="02040503080505020303"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4400" b="1" dirty="0">
                <a:latin typeface="Chamberi Super Display" panose="02040503080505020303" pitchFamily="18" charset="0"/>
              </a:rPr>
              <a:t>Matthew 15:1-9 </a:t>
            </a:r>
            <a:endParaRPr sz="4400" dirty="0">
              <a:latin typeface="Chamberi Super Display" panose="02040503080505020303" pitchFamily="18" charset="0"/>
            </a:endParaRPr>
          </a:p>
        </p:txBody>
      </p:sp>
      <p:sp>
        <p:nvSpPr>
          <p:cNvPr id="61" name="Google Shape;61;p14"/>
          <p:cNvSpPr txBox="1">
            <a:spLocks noGrp="1"/>
          </p:cNvSpPr>
          <p:nvPr>
            <p:ph type="body" idx="1"/>
          </p:nvPr>
        </p:nvSpPr>
        <p:spPr>
          <a:xfrm>
            <a:off x="311700" y="1291771"/>
            <a:ext cx="8520600" cy="3277104"/>
          </a:xfrm>
          <a:prstGeom prst="rect">
            <a:avLst/>
          </a:prstGeom>
        </p:spPr>
        <p:txBody>
          <a:bodyPr spcFirstLastPara="1" wrap="square" lIns="91425" tIns="91425" rIns="91425" bIns="91425" anchor="t" anchorCtr="0">
            <a:noAutofit/>
          </a:bodyPr>
          <a:lstStyle/>
          <a:p>
            <a:pPr marL="0" lvl="0" indent="0" algn="l" rtl="0">
              <a:lnSpc>
                <a:spcPct val="110000"/>
              </a:lnSpc>
              <a:spcBef>
                <a:spcPts val="0"/>
              </a:spcBef>
              <a:spcAft>
                <a:spcPts val="0"/>
              </a:spcAft>
              <a:buClr>
                <a:schemeClr val="dk1"/>
              </a:buClr>
              <a:buSzPts val="1100"/>
              <a:buFont typeface="Arial"/>
              <a:buNone/>
            </a:pPr>
            <a:r>
              <a:rPr lang="en-US" sz="3200" b="1" baseline="30000" dirty="0">
                <a:effectLst/>
                <a:latin typeface="Chamberi Super Display" panose="02040503080505020303" pitchFamily="18" charset="0"/>
              </a:rPr>
              <a:t>3 </a:t>
            </a:r>
            <a:r>
              <a:rPr lang="en-US" sz="3200" b="1" dirty="0">
                <a:effectLst/>
                <a:latin typeface="Chamberi Super Display" panose="02040503080505020303" pitchFamily="18" charset="0"/>
              </a:rPr>
              <a:t>And He answered and said to them, “Why do you yourselves also break the commandment of God for the sake of your tradition?</a:t>
            </a:r>
            <a:r>
              <a:rPr lang="en-US" sz="3200" b="1" baseline="30000" dirty="0">
                <a:effectLst/>
                <a:latin typeface="Chamberi Super Display" panose="02040503080505020303" pitchFamily="18" charset="0"/>
              </a:rPr>
              <a:t> 4 </a:t>
            </a:r>
            <a:r>
              <a:rPr lang="en-US" sz="3200" b="1" dirty="0">
                <a:effectLst/>
                <a:latin typeface="Chamberi Super Display" panose="02040503080505020303" pitchFamily="18" charset="0"/>
              </a:rPr>
              <a:t>For God said, ‘</a:t>
            </a:r>
            <a:r>
              <a:rPr lang="en-US" sz="3200" b="1" cap="small" dirty="0">
                <a:effectLst/>
                <a:latin typeface="Chamberi Super Display" panose="02040503080505020303" pitchFamily="18" charset="0"/>
              </a:rPr>
              <a:t>Honor your father and mother</a:t>
            </a:r>
            <a:r>
              <a:rPr lang="en-US" sz="3200" b="1" dirty="0">
                <a:effectLst/>
                <a:latin typeface="Chamberi Super Display" panose="02040503080505020303" pitchFamily="18" charset="0"/>
              </a:rPr>
              <a:t>,’ and, ‘</a:t>
            </a:r>
            <a:r>
              <a:rPr lang="en-US" sz="3200" b="1" cap="small" dirty="0">
                <a:effectLst/>
                <a:latin typeface="Chamberi Super Display" panose="02040503080505020303" pitchFamily="18" charset="0"/>
              </a:rPr>
              <a:t>The one who speaks evil of father or mother is to</a:t>
            </a:r>
            <a:r>
              <a:rPr lang="en-US" sz="3200" b="1" dirty="0">
                <a:effectLst/>
                <a:latin typeface="Chamberi Super Display" panose="02040503080505020303" pitchFamily="18" charset="0"/>
              </a:rPr>
              <a:t> </a:t>
            </a:r>
            <a:r>
              <a:rPr lang="en-US" sz="3200" b="1" cap="small" dirty="0">
                <a:effectLst/>
                <a:latin typeface="Chamberi Super Display" panose="02040503080505020303" pitchFamily="18" charset="0"/>
              </a:rPr>
              <a:t>be put to death</a:t>
            </a:r>
            <a:r>
              <a:rPr lang="en-US" sz="3200" b="1" dirty="0">
                <a:effectLst/>
                <a:latin typeface="Chamberi Super Display" panose="02040503080505020303" pitchFamily="18" charset="0"/>
              </a:rPr>
              <a:t>.’ </a:t>
            </a:r>
            <a:endParaRPr sz="3200" b="1" dirty="0">
              <a:latin typeface="Chamberi Super Display" panose="02040503080505020303" pitchFamily="18" charset="0"/>
            </a:endParaRPr>
          </a:p>
        </p:txBody>
      </p:sp>
    </p:spTree>
    <p:extLst>
      <p:ext uri="{BB962C8B-B14F-4D97-AF65-F5344CB8AC3E}">
        <p14:creationId xmlns:p14="http://schemas.microsoft.com/office/powerpoint/2010/main" val="42009522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8"/>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4400" b="1" dirty="0">
                <a:latin typeface="Chamberi Super Display" panose="02040503080505020303" pitchFamily="18" charset="0"/>
                <a:ea typeface="Roboto"/>
                <a:cs typeface="Roboto"/>
                <a:sym typeface="Roboto"/>
              </a:rPr>
              <a:t>Titus 1:10-16 </a:t>
            </a:r>
            <a:endParaRPr sz="4400" dirty="0">
              <a:latin typeface="Chamberi Super Display" panose="02040503080505020303" pitchFamily="18" charset="0"/>
            </a:endParaRPr>
          </a:p>
        </p:txBody>
      </p:sp>
      <p:sp>
        <p:nvSpPr>
          <p:cNvPr id="146" name="Google Shape;146;p28"/>
          <p:cNvSpPr txBox="1">
            <a:spLocks noGrp="1"/>
          </p:cNvSpPr>
          <p:nvPr>
            <p:ph type="body" idx="1"/>
          </p:nvPr>
        </p:nvSpPr>
        <p:spPr>
          <a:xfrm>
            <a:off x="311700" y="1553029"/>
            <a:ext cx="8520600" cy="3015846"/>
          </a:xfrm>
          <a:prstGeom prst="rect">
            <a:avLst/>
          </a:prstGeom>
        </p:spPr>
        <p:txBody>
          <a:bodyPr spcFirstLastPara="1" wrap="square" lIns="91425" tIns="91425" rIns="91425" bIns="91425" anchor="t" anchorCtr="0">
            <a:normAutofit lnSpcReduction="10000"/>
          </a:bodyPr>
          <a:lstStyle/>
          <a:p>
            <a:pPr marL="0" lvl="0" indent="0" algn="l" rtl="0">
              <a:lnSpc>
                <a:spcPct val="100000"/>
              </a:lnSpc>
              <a:spcBef>
                <a:spcPts val="0"/>
              </a:spcBef>
              <a:spcAft>
                <a:spcPts val="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10</a:t>
            </a:r>
            <a:r>
              <a:rPr lang="en" sz="3200" b="1" dirty="0">
                <a:latin typeface="Chamberi Super Display" panose="02040503080505020303" pitchFamily="18" charset="0"/>
                <a:ea typeface="Roboto"/>
                <a:cs typeface="Roboto"/>
                <a:sym typeface="Roboto"/>
              </a:rPr>
              <a:t> For there are many rebellious men, empty talkers and deceivers, especially those of the circumcision, </a:t>
            </a:r>
            <a:r>
              <a:rPr lang="en" sz="3200" b="1" baseline="30000" dirty="0">
                <a:latin typeface="Chamberi Super Display" panose="02040503080505020303" pitchFamily="18" charset="0"/>
                <a:ea typeface="Roboto"/>
                <a:cs typeface="Roboto"/>
                <a:sym typeface="Roboto"/>
              </a:rPr>
              <a:t>11</a:t>
            </a:r>
            <a:r>
              <a:rPr lang="en" sz="3200" b="1" dirty="0">
                <a:latin typeface="Chamberi Super Display" panose="02040503080505020303" pitchFamily="18" charset="0"/>
                <a:ea typeface="Roboto"/>
                <a:cs typeface="Roboto"/>
                <a:sym typeface="Roboto"/>
              </a:rPr>
              <a:t> who must be silenced because they are upsetting whole families, teaching things they should not teach for the sake of sordid gain.</a:t>
            </a:r>
            <a:endParaRPr sz="3200" dirty="0">
              <a:latin typeface="Chamberi Super Display" panose="02040503080505020303"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9"/>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ea typeface="Roboto"/>
                <a:cs typeface="Roboto"/>
                <a:sym typeface="Roboto"/>
              </a:rPr>
              <a:t>Titus 1:10-16 </a:t>
            </a:r>
            <a:endParaRPr sz="4400" dirty="0"/>
          </a:p>
        </p:txBody>
      </p:sp>
      <p:sp>
        <p:nvSpPr>
          <p:cNvPr id="152" name="Google Shape;152;p29"/>
          <p:cNvSpPr txBox="1">
            <a:spLocks noGrp="1"/>
          </p:cNvSpPr>
          <p:nvPr>
            <p:ph type="body" idx="1"/>
          </p:nvPr>
        </p:nvSpPr>
        <p:spPr>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12</a:t>
            </a:r>
            <a:r>
              <a:rPr lang="en" sz="3200" b="1" dirty="0">
                <a:latin typeface="Chamberi Super Display" panose="02040503080505020303" pitchFamily="18" charset="0"/>
                <a:ea typeface="Roboto"/>
                <a:cs typeface="Roboto"/>
                <a:sym typeface="Roboto"/>
              </a:rPr>
              <a:t> One of themselves, a prophet of their own, said, “Cretans are always liars, evil beasts, lazy gluttons.” </a:t>
            </a:r>
            <a:r>
              <a:rPr lang="en" sz="3200" b="1" baseline="30000" dirty="0">
                <a:latin typeface="Chamberi Super Display" panose="02040503080505020303" pitchFamily="18" charset="0"/>
                <a:ea typeface="Roboto"/>
                <a:cs typeface="Roboto"/>
                <a:sym typeface="Roboto"/>
              </a:rPr>
              <a:t>13</a:t>
            </a:r>
            <a:r>
              <a:rPr lang="en" sz="3200" b="1" dirty="0">
                <a:latin typeface="Chamberi Super Display" panose="02040503080505020303" pitchFamily="18" charset="0"/>
                <a:ea typeface="Roboto"/>
                <a:cs typeface="Roboto"/>
                <a:sym typeface="Roboto"/>
              </a:rPr>
              <a:t> This testimony is true. For this reason reprove them severely so that they may be sound in the faith, </a:t>
            </a:r>
            <a:r>
              <a:rPr lang="en" sz="3200" b="1" baseline="30000" dirty="0">
                <a:latin typeface="Chamberi Super Display" panose="02040503080505020303" pitchFamily="18" charset="0"/>
                <a:ea typeface="Roboto"/>
                <a:cs typeface="Roboto"/>
                <a:sym typeface="Roboto"/>
              </a:rPr>
              <a:t>14</a:t>
            </a:r>
            <a:r>
              <a:rPr lang="en" sz="3200" b="1" dirty="0">
                <a:latin typeface="Chamberi Super Display" panose="02040503080505020303" pitchFamily="18" charset="0"/>
                <a:ea typeface="Roboto"/>
                <a:cs typeface="Roboto"/>
                <a:sym typeface="Roboto"/>
              </a:rPr>
              <a:t> not paying attention to Jewish myths and commandments of men who turn away from the truth.</a:t>
            </a:r>
            <a:endParaRPr sz="3200" dirty="0">
              <a:latin typeface="Chamberi Super Display" panose="02040503080505020303"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8" name="Google Shape;158;p30"/>
          <p:cNvSpPr txBox="1">
            <a:spLocks noGrp="1"/>
          </p:cNvSpPr>
          <p:nvPr>
            <p:ph type="body" idx="1"/>
          </p:nvPr>
        </p:nvSpPr>
        <p:spPr>
          <a:xfrm>
            <a:off x="311700" y="1582057"/>
            <a:ext cx="8520600" cy="2986818"/>
          </a:xfrm>
          <a:prstGeom prst="rect">
            <a:avLst/>
          </a:prstGeom>
        </p:spPr>
        <p:txBody>
          <a:bodyPr spcFirstLastPara="1" wrap="square" lIns="91425" tIns="91425" rIns="91425" bIns="91425" anchor="t" anchorCtr="0">
            <a:normAutofit fontScale="92500" lnSpcReduction="10000"/>
          </a:bodyPr>
          <a:lstStyle/>
          <a:p>
            <a:pPr marL="0" lvl="0" indent="0" algn="l" rtl="0">
              <a:lnSpc>
                <a:spcPct val="110000"/>
              </a:lnSpc>
              <a:spcBef>
                <a:spcPts val="0"/>
              </a:spcBef>
              <a:spcAft>
                <a:spcPts val="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15</a:t>
            </a:r>
            <a:r>
              <a:rPr lang="en" sz="3200" b="1" dirty="0">
                <a:latin typeface="Chamberi Super Display" panose="02040503080505020303" pitchFamily="18" charset="0"/>
                <a:ea typeface="Roboto"/>
                <a:cs typeface="Roboto"/>
                <a:sym typeface="Roboto"/>
              </a:rPr>
              <a:t> To the pure, all things are pure; but to those who are defiled and unbelieving, nothing is pure, but both their mind and their conscience are defiled. </a:t>
            </a:r>
            <a:r>
              <a:rPr lang="en" sz="3200" b="1" baseline="30000" dirty="0">
                <a:latin typeface="Chamberi Super Display" panose="02040503080505020303" pitchFamily="18" charset="0"/>
                <a:ea typeface="Roboto"/>
                <a:cs typeface="Roboto"/>
                <a:sym typeface="Roboto"/>
              </a:rPr>
              <a:t>16</a:t>
            </a:r>
            <a:r>
              <a:rPr lang="en" sz="3200" b="1" dirty="0">
                <a:latin typeface="Chamberi Super Display" panose="02040503080505020303" pitchFamily="18" charset="0"/>
                <a:ea typeface="Roboto"/>
                <a:cs typeface="Roboto"/>
                <a:sym typeface="Roboto"/>
              </a:rPr>
              <a:t> They profess to know God, but by their deeds they deny Him, being detestable and disobedient and worthless for any good deed. </a:t>
            </a:r>
            <a:endParaRPr sz="3200" dirty="0">
              <a:latin typeface="Chamberi Super Display" panose="02040503080505020303" pitchFamily="18" charset="0"/>
            </a:endParaRPr>
          </a:p>
        </p:txBody>
      </p:sp>
      <p:sp>
        <p:nvSpPr>
          <p:cNvPr id="2" name="Title 1">
            <a:extLst>
              <a:ext uri="{FF2B5EF4-FFF2-40B4-BE49-F238E27FC236}">
                <a16:creationId xmlns:a16="http://schemas.microsoft.com/office/drawing/2014/main" id="{1A5A9A6D-93FC-3CFF-34BF-A6B3D0C76D51}"/>
              </a:ext>
            </a:extLst>
          </p:cNvPr>
          <p:cNvSpPr txBox="1">
            <a:spLocks noGrp="1"/>
          </p:cNvSpPr>
          <p:nvPr>
            <p:ph type="title"/>
          </p:nvPr>
        </p:nvSpPr>
        <p:spPr>
          <a:xfrm>
            <a:off x="311150" y="444500"/>
            <a:ext cx="8521700" cy="963310"/>
          </a:xfrm>
          <a:prstGeom prst="rect">
            <a:avLst/>
          </a:prstGeom>
          <a:noFill/>
        </p:spPr>
        <p:txBody>
          <a:bodyPr wrap="square">
            <a:spAutoFit/>
          </a:bodyPr>
          <a:lstStyle/>
          <a:p>
            <a:pPr marL="0" lvl="0" indent="0" algn="ctr" rtl="0">
              <a:lnSpc>
                <a:spcPct val="115000"/>
              </a:lnSpc>
              <a:spcBef>
                <a:spcPts val="0"/>
              </a:spcBef>
              <a:spcAft>
                <a:spcPts val="0"/>
              </a:spcAft>
              <a:buClr>
                <a:schemeClr val="dk1"/>
              </a:buClr>
              <a:buSzPts val="1100"/>
              <a:buFont typeface="Arial"/>
              <a:buNone/>
            </a:pPr>
            <a:r>
              <a:rPr lang="en-US" sz="4400" b="1" dirty="0">
                <a:latin typeface="Chamberi Super Display" panose="02040503080505020303" pitchFamily="18" charset="0"/>
                <a:ea typeface="Roboto"/>
                <a:cs typeface="Roboto"/>
                <a:sym typeface="Roboto"/>
              </a:rPr>
              <a:t>Titus 1:10-16 </a:t>
            </a:r>
            <a:endParaRPr lang="en-US" sz="4400" dirty="0">
              <a:latin typeface="Chamberi Super Display" panose="02040503080505020303"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31"/>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4400" b="1" dirty="0">
                <a:latin typeface="Chamberi Super Display" panose="02040503080505020303" pitchFamily="18" charset="0"/>
                <a:ea typeface="Roboto"/>
                <a:cs typeface="Roboto"/>
                <a:sym typeface="Roboto"/>
              </a:rPr>
              <a:t>Ephesians 1:1</a:t>
            </a:r>
            <a:endParaRPr sz="4400" dirty="0">
              <a:latin typeface="Chamberi Super Display" panose="02040503080505020303" pitchFamily="18" charset="0"/>
            </a:endParaRPr>
          </a:p>
        </p:txBody>
      </p:sp>
      <p:sp>
        <p:nvSpPr>
          <p:cNvPr id="164" name="Google Shape;164;p31"/>
          <p:cNvSpPr txBox="1">
            <a:spLocks noGrp="1"/>
          </p:cNvSpPr>
          <p:nvPr>
            <p:ph type="body" idx="1"/>
          </p:nvPr>
        </p:nvSpPr>
        <p:spPr>
          <a:xfrm>
            <a:off x="311700" y="1473199"/>
            <a:ext cx="8520600" cy="3095675"/>
          </a:xfrm>
          <a:prstGeom prst="rect">
            <a:avLst/>
          </a:prstGeom>
        </p:spPr>
        <p:txBody>
          <a:bodyPr spcFirstLastPara="1" wrap="square" lIns="91425" tIns="91425" rIns="91425" bIns="91425" anchor="t" anchorCtr="0">
            <a:normAutofit/>
          </a:bodyPr>
          <a:lstStyle/>
          <a:p>
            <a:pPr marL="0" lvl="0" indent="0" algn="l" rtl="0">
              <a:lnSpc>
                <a:spcPct val="100000"/>
              </a:lnSpc>
              <a:spcBef>
                <a:spcPts val="1200"/>
              </a:spcBef>
              <a:spcAft>
                <a:spcPts val="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1</a:t>
            </a:r>
            <a:r>
              <a:rPr lang="en" sz="3200" b="1" dirty="0">
                <a:latin typeface="Chamberi Super Display" panose="02040503080505020303" pitchFamily="18" charset="0"/>
                <a:ea typeface="Roboto"/>
                <a:cs typeface="Roboto"/>
                <a:sym typeface="Roboto"/>
              </a:rPr>
              <a:t> Paul, an apostle of Christ Jesus by the will of God, to the </a:t>
            </a:r>
            <a:r>
              <a:rPr lang="en" sz="3200" b="1" u="sng" dirty="0">
                <a:latin typeface="Chamberi Super Display" panose="02040503080505020303" pitchFamily="18" charset="0"/>
                <a:ea typeface="Roboto"/>
                <a:cs typeface="Roboto"/>
                <a:sym typeface="Roboto"/>
              </a:rPr>
              <a:t>saints</a:t>
            </a:r>
            <a:r>
              <a:rPr lang="en" sz="3200" b="1" dirty="0">
                <a:latin typeface="Chamberi Super Display" panose="02040503080505020303" pitchFamily="18" charset="0"/>
                <a:ea typeface="Roboto"/>
                <a:cs typeface="Roboto"/>
                <a:sym typeface="Roboto"/>
              </a:rPr>
              <a:t> who are at Ephesus and who are faithful in Christ Jesus:</a:t>
            </a:r>
            <a:endParaRPr sz="3200" dirty="0">
              <a:latin typeface="Chamberi Super Display" panose="02040503080505020303"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32"/>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lnSpc>
                <a:spcPct val="115000"/>
              </a:lnSpc>
              <a:spcBef>
                <a:spcPts val="1200"/>
              </a:spcBef>
              <a:spcAft>
                <a:spcPts val="1200"/>
              </a:spcAft>
              <a:buClr>
                <a:schemeClr val="dk1"/>
              </a:buClr>
              <a:buSzPts val="1100"/>
              <a:buFont typeface="Arial"/>
              <a:buNone/>
            </a:pPr>
            <a:r>
              <a:rPr lang="en" sz="4400" b="1" dirty="0">
                <a:latin typeface="Chamberi Super Display" panose="02040503080505020303" pitchFamily="18" charset="0"/>
                <a:ea typeface="Roboto"/>
                <a:cs typeface="Roboto"/>
                <a:sym typeface="Roboto"/>
              </a:rPr>
              <a:t>Matthew 24:45-51</a:t>
            </a:r>
            <a:endParaRPr sz="4400" dirty="0">
              <a:latin typeface="Chamberi Super Display" panose="02040503080505020303" pitchFamily="18" charset="0"/>
            </a:endParaRPr>
          </a:p>
        </p:txBody>
      </p:sp>
      <p:sp>
        <p:nvSpPr>
          <p:cNvPr id="170" name="Google Shape;170;p32"/>
          <p:cNvSpPr txBox="1">
            <a:spLocks noGrp="1"/>
          </p:cNvSpPr>
          <p:nvPr>
            <p:ph type="body" idx="1"/>
          </p:nvPr>
        </p:nvSpPr>
        <p:spPr>
          <a:xfrm>
            <a:off x="311700" y="1444171"/>
            <a:ext cx="8520600" cy="3534229"/>
          </a:xfrm>
          <a:prstGeom prst="rect">
            <a:avLst/>
          </a:prstGeom>
        </p:spPr>
        <p:txBody>
          <a:bodyPr spcFirstLastPara="1" wrap="square" lIns="91425" tIns="91425" rIns="91425" bIns="91425" anchor="t" anchorCtr="0">
            <a:noAutofit/>
          </a:bodyPr>
          <a:lstStyle/>
          <a:p>
            <a:pPr marL="0" lvl="0" indent="0" algn="l" rtl="0">
              <a:lnSpc>
                <a:spcPct val="100000"/>
              </a:lnSpc>
              <a:spcBef>
                <a:spcPts val="1200"/>
              </a:spcBef>
              <a:spcAft>
                <a:spcPts val="120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45</a:t>
            </a:r>
            <a:r>
              <a:rPr lang="en" sz="3200" b="1" dirty="0">
                <a:latin typeface="Chamberi Super Display" panose="02040503080505020303" pitchFamily="18" charset="0"/>
                <a:ea typeface="Roboto"/>
                <a:cs typeface="Roboto"/>
                <a:sym typeface="Roboto"/>
              </a:rPr>
              <a:t> “Who then is the faithful and sensible slave whom his master put in charge of his household to give them their food at the proper time? </a:t>
            </a:r>
            <a:r>
              <a:rPr lang="en" sz="3200" b="1" baseline="30000" dirty="0">
                <a:latin typeface="Chamberi Super Display" panose="02040503080505020303" pitchFamily="18" charset="0"/>
                <a:ea typeface="Roboto"/>
                <a:cs typeface="Roboto"/>
                <a:sym typeface="Roboto"/>
              </a:rPr>
              <a:t>46</a:t>
            </a:r>
            <a:r>
              <a:rPr lang="en" sz="3200" b="1" dirty="0">
                <a:latin typeface="Chamberi Super Display" panose="02040503080505020303" pitchFamily="18" charset="0"/>
                <a:ea typeface="Roboto"/>
                <a:cs typeface="Roboto"/>
                <a:sym typeface="Roboto"/>
              </a:rPr>
              <a:t>Blessed is that slave whom his master finds so doing when he comes. </a:t>
            </a:r>
            <a:r>
              <a:rPr lang="en" sz="3200" b="1" baseline="30000" dirty="0">
                <a:latin typeface="Chamberi Super Display" panose="02040503080505020303" pitchFamily="18" charset="0"/>
                <a:ea typeface="Roboto"/>
                <a:cs typeface="Roboto"/>
                <a:sym typeface="Roboto"/>
              </a:rPr>
              <a:t>47</a:t>
            </a:r>
            <a:r>
              <a:rPr lang="en" sz="3200" b="1" dirty="0">
                <a:latin typeface="Chamberi Super Display" panose="02040503080505020303" pitchFamily="18" charset="0"/>
                <a:ea typeface="Roboto"/>
                <a:cs typeface="Roboto"/>
                <a:sym typeface="Roboto"/>
              </a:rPr>
              <a:t> Truly I say to you that he will put him in charge of all his possessions. </a:t>
            </a:r>
            <a:endParaRPr sz="3200" dirty="0">
              <a:latin typeface="Chamberi Super Display" panose="02040503080505020303"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33"/>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ea typeface="Roboto"/>
                <a:cs typeface="Roboto"/>
                <a:sym typeface="Roboto"/>
              </a:rPr>
              <a:t>Matthew 24:45-51</a:t>
            </a:r>
            <a:endParaRPr sz="4400" dirty="0"/>
          </a:p>
        </p:txBody>
      </p:sp>
      <p:sp>
        <p:nvSpPr>
          <p:cNvPr id="176" name="Google Shape;176;p33"/>
          <p:cNvSpPr txBox="1">
            <a:spLocks noGrp="1"/>
          </p:cNvSpPr>
          <p:nvPr>
            <p:ph type="body" idx="1"/>
          </p:nvPr>
        </p:nvSpPr>
        <p:spPr>
          <a:prstGeom prst="rect">
            <a:avLst/>
          </a:prstGeom>
        </p:spPr>
        <p:txBody>
          <a:bodyPr spcFirstLastPara="1" wrap="square" lIns="91425" tIns="91425" rIns="91425" bIns="91425" anchor="t" anchorCtr="0">
            <a:noAutofit/>
          </a:bodyPr>
          <a:lstStyle/>
          <a:p>
            <a:pPr marL="0" lvl="0" indent="0" algn="l" rtl="0">
              <a:lnSpc>
                <a:spcPct val="100000"/>
              </a:lnSpc>
              <a:spcBef>
                <a:spcPts val="1200"/>
              </a:spcBef>
              <a:spcAft>
                <a:spcPts val="120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48</a:t>
            </a:r>
            <a:r>
              <a:rPr lang="en" sz="3200" b="1" dirty="0">
                <a:latin typeface="Chamberi Super Display" panose="02040503080505020303" pitchFamily="18" charset="0"/>
                <a:ea typeface="Roboto"/>
                <a:cs typeface="Roboto"/>
                <a:sym typeface="Roboto"/>
              </a:rPr>
              <a:t> But if that evil slave says in his heart, ‘My master is not coming for a long time,’ </a:t>
            </a:r>
            <a:r>
              <a:rPr lang="en" sz="3200" b="1" baseline="30000" dirty="0">
                <a:latin typeface="Chamberi Super Display" panose="02040503080505020303" pitchFamily="18" charset="0"/>
                <a:ea typeface="Roboto"/>
                <a:cs typeface="Roboto"/>
                <a:sym typeface="Roboto"/>
              </a:rPr>
              <a:t>49</a:t>
            </a:r>
            <a:r>
              <a:rPr lang="en" sz="3200" b="1" dirty="0">
                <a:latin typeface="Chamberi Super Display" panose="02040503080505020303" pitchFamily="18" charset="0"/>
                <a:ea typeface="Roboto"/>
                <a:cs typeface="Roboto"/>
                <a:sym typeface="Roboto"/>
              </a:rPr>
              <a:t> and begins to beat his fellow slaves and eat and drink with drunkards; </a:t>
            </a:r>
            <a:r>
              <a:rPr lang="en" sz="3200" b="1" baseline="30000" dirty="0">
                <a:latin typeface="Chamberi Super Display" panose="02040503080505020303" pitchFamily="18" charset="0"/>
                <a:ea typeface="Roboto"/>
                <a:cs typeface="Roboto"/>
                <a:sym typeface="Roboto"/>
              </a:rPr>
              <a:t>50</a:t>
            </a:r>
            <a:r>
              <a:rPr lang="en" sz="3200" b="1" dirty="0">
                <a:latin typeface="Chamberi Super Display" panose="02040503080505020303" pitchFamily="18" charset="0"/>
                <a:ea typeface="Roboto"/>
                <a:cs typeface="Roboto"/>
                <a:sym typeface="Roboto"/>
              </a:rPr>
              <a:t> the master of that slave will come on a day when he does not expect him and at an hour which he does not know, </a:t>
            </a:r>
            <a:endParaRPr sz="3200" dirty="0">
              <a:latin typeface="Chamberi Super Display" panose="02040503080505020303"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34"/>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ea typeface="Roboto"/>
                <a:cs typeface="Roboto"/>
                <a:sym typeface="Roboto"/>
              </a:rPr>
              <a:t>Matthew 24:45-51</a:t>
            </a:r>
            <a:endParaRPr sz="4400" dirty="0"/>
          </a:p>
        </p:txBody>
      </p:sp>
      <p:sp>
        <p:nvSpPr>
          <p:cNvPr id="182" name="Google Shape;182;p34"/>
          <p:cNvSpPr txBox="1">
            <a:spLocks noGrp="1"/>
          </p:cNvSpPr>
          <p:nvPr>
            <p:ph type="body" idx="1"/>
          </p:nvPr>
        </p:nvSpPr>
        <p:spPr>
          <a:xfrm>
            <a:off x="311700" y="1422399"/>
            <a:ext cx="8520600" cy="3146475"/>
          </a:xfrm>
          <a:prstGeom prst="rect">
            <a:avLst/>
          </a:prstGeom>
        </p:spPr>
        <p:txBody>
          <a:bodyPr spcFirstLastPara="1" wrap="square" lIns="91425" tIns="91425" rIns="91425" bIns="91425" anchor="t" anchorCtr="0">
            <a:normAutofit/>
          </a:bodyPr>
          <a:lstStyle/>
          <a:p>
            <a:pPr marL="0" lvl="0" indent="0" algn="l" rtl="0">
              <a:lnSpc>
                <a:spcPct val="100000"/>
              </a:lnSpc>
              <a:spcBef>
                <a:spcPts val="1200"/>
              </a:spcBef>
              <a:spcAft>
                <a:spcPts val="120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51</a:t>
            </a:r>
            <a:r>
              <a:rPr lang="en" sz="3200" b="1" dirty="0">
                <a:latin typeface="Chamberi Super Display" panose="02040503080505020303" pitchFamily="18" charset="0"/>
                <a:ea typeface="Roboto"/>
                <a:cs typeface="Roboto"/>
                <a:sym typeface="Roboto"/>
              </a:rPr>
              <a:t> and will cut him in pieces and </a:t>
            </a:r>
            <a:r>
              <a:rPr lang="en" sz="3200" b="1" u="sng" dirty="0">
                <a:latin typeface="Chamberi Super Display" panose="02040503080505020303" pitchFamily="18" charset="0"/>
                <a:ea typeface="Roboto"/>
                <a:cs typeface="Roboto"/>
                <a:sym typeface="Roboto"/>
              </a:rPr>
              <a:t>assign him a place with the hypocrites</a:t>
            </a:r>
            <a:r>
              <a:rPr lang="en" sz="3200" b="1" dirty="0">
                <a:latin typeface="Chamberi Super Display" panose="02040503080505020303" pitchFamily="18" charset="0"/>
                <a:ea typeface="Roboto"/>
                <a:cs typeface="Roboto"/>
                <a:sym typeface="Roboto"/>
              </a:rPr>
              <a:t>; in that place there will be weeping and gnashing of teeth.</a:t>
            </a:r>
            <a:endParaRPr sz="3200" dirty="0">
              <a:latin typeface="Chamberi Super Display" panose="02040503080505020303"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outdoor, nature, sunset, night sky&#10;&#10;Description automatically generated">
            <a:extLst>
              <a:ext uri="{FF2B5EF4-FFF2-40B4-BE49-F238E27FC236}">
                <a16:creationId xmlns:a16="http://schemas.microsoft.com/office/drawing/2014/main" id="{DD218518-20D8-1B01-C433-150447E9BB8D}"/>
              </a:ext>
            </a:extLst>
          </p:cNvPr>
          <p:cNvPicPr>
            <a:picLocks noChangeAspect="1"/>
          </p:cNvPicPr>
          <p:nvPr/>
        </p:nvPicPr>
        <p:blipFill>
          <a:blip r:embed="rId2"/>
          <a:stretch>
            <a:fillRect/>
          </a:stretch>
        </p:blipFill>
        <p:spPr>
          <a:xfrm>
            <a:off x="0" y="8432"/>
            <a:ext cx="9143999" cy="5126635"/>
          </a:xfrm>
          <a:prstGeom prst="rect">
            <a:avLst/>
          </a:prstGeom>
        </p:spPr>
      </p:pic>
    </p:spTree>
    <p:extLst>
      <p:ext uri="{BB962C8B-B14F-4D97-AF65-F5344CB8AC3E}">
        <p14:creationId xmlns:p14="http://schemas.microsoft.com/office/powerpoint/2010/main" val="42420450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4400" b="1" dirty="0">
                <a:latin typeface="Chamberi Super Display" panose="02040503080505020303" pitchFamily="18" charset="0"/>
              </a:rPr>
              <a:t>Matthew 15:1-9 </a:t>
            </a:r>
            <a:endParaRPr sz="4400" dirty="0">
              <a:latin typeface="Chamberi Super Display" panose="02040503080505020303" pitchFamily="18" charset="0"/>
            </a:endParaRPr>
          </a:p>
        </p:txBody>
      </p:sp>
      <p:sp>
        <p:nvSpPr>
          <p:cNvPr id="61" name="Google Shape;61;p14"/>
          <p:cNvSpPr txBox="1">
            <a:spLocks noGrp="1"/>
          </p:cNvSpPr>
          <p:nvPr>
            <p:ph type="body" idx="1"/>
          </p:nvPr>
        </p:nvSpPr>
        <p:spPr>
          <a:xfrm>
            <a:off x="311700" y="1291771"/>
            <a:ext cx="8520600" cy="3277104"/>
          </a:xfrm>
          <a:prstGeom prst="rect">
            <a:avLst/>
          </a:prstGeom>
        </p:spPr>
        <p:txBody>
          <a:bodyPr spcFirstLastPara="1" wrap="square" lIns="91425" tIns="91425" rIns="91425" bIns="91425" anchor="t" anchorCtr="0">
            <a:noAutofit/>
          </a:bodyPr>
          <a:lstStyle/>
          <a:p>
            <a:pPr marL="0" lvl="0" indent="0" algn="l" rtl="0">
              <a:lnSpc>
                <a:spcPct val="110000"/>
              </a:lnSpc>
              <a:spcBef>
                <a:spcPts val="0"/>
              </a:spcBef>
              <a:spcAft>
                <a:spcPts val="0"/>
              </a:spcAft>
              <a:buClr>
                <a:schemeClr val="dk1"/>
              </a:buClr>
              <a:buSzPts val="1100"/>
              <a:buFont typeface="Arial"/>
              <a:buNone/>
            </a:pPr>
            <a:r>
              <a:rPr lang="en-US" sz="3200" b="1" baseline="30000" dirty="0">
                <a:effectLst/>
                <a:latin typeface="Chamberi Super Display" panose="02040503080505020303" pitchFamily="18" charset="0"/>
              </a:rPr>
              <a:t>5 </a:t>
            </a:r>
            <a:r>
              <a:rPr lang="en-US" sz="3200" b="1" dirty="0">
                <a:effectLst/>
                <a:latin typeface="Chamberi Super Display" panose="02040503080505020303" pitchFamily="18" charset="0"/>
              </a:rPr>
              <a:t>But you say, ‘Whoever says to his father or mother, “Whatever I have that would help you has been given to God,” </a:t>
            </a:r>
            <a:r>
              <a:rPr lang="en-US" sz="3200" b="1" baseline="30000" dirty="0">
                <a:effectLst/>
                <a:latin typeface="Chamberi Super Display" panose="02040503080505020303" pitchFamily="18" charset="0"/>
              </a:rPr>
              <a:t>6 </a:t>
            </a:r>
            <a:r>
              <a:rPr lang="en-US" sz="3200" b="1" dirty="0">
                <a:effectLst/>
                <a:latin typeface="Chamberi Super Display" panose="02040503080505020303" pitchFamily="18" charset="0"/>
              </a:rPr>
              <a:t>he is not to honor his father or mother.’ And by this you have invalidated the word of God for the sake of your tradition. </a:t>
            </a:r>
            <a:endParaRPr sz="3200" b="1" dirty="0">
              <a:latin typeface="Chamberi Super Display" panose="02040503080505020303" pitchFamily="18" charset="0"/>
            </a:endParaRPr>
          </a:p>
        </p:txBody>
      </p:sp>
    </p:spTree>
    <p:extLst>
      <p:ext uri="{BB962C8B-B14F-4D97-AF65-F5344CB8AC3E}">
        <p14:creationId xmlns:p14="http://schemas.microsoft.com/office/powerpoint/2010/main" val="25292375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4400" b="1" dirty="0">
                <a:latin typeface="Chamberi Super Display" panose="02040503080505020303" pitchFamily="18" charset="0"/>
              </a:rPr>
              <a:t>Matthew 15:1-9 </a:t>
            </a:r>
            <a:endParaRPr sz="4400" dirty="0">
              <a:latin typeface="Chamberi Super Display" panose="02040503080505020303" pitchFamily="18" charset="0"/>
            </a:endParaRPr>
          </a:p>
        </p:txBody>
      </p:sp>
      <p:sp>
        <p:nvSpPr>
          <p:cNvPr id="61" name="Google Shape;61;p14"/>
          <p:cNvSpPr txBox="1">
            <a:spLocks noGrp="1"/>
          </p:cNvSpPr>
          <p:nvPr>
            <p:ph type="body" idx="1"/>
          </p:nvPr>
        </p:nvSpPr>
        <p:spPr>
          <a:xfrm>
            <a:off x="311700" y="1291771"/>
            <a:ext cx="8520600" cy="3277104"/>
          </a:xfrm>
          <a:prstGeom prst="rect">
            <a:avLst/>
          </a:prstGeom>
        </p:spPr>
        <p:txBody>
          <a:bodyPr spcFirstLastPara="1" wrap="square" lIns="91425" tIns="91425" rIns="91425" bIns="91425" anchor="t" anchorCtr="0">
            <a:noAutofit/>
          </a:bodyPr>
          <a:lstStyle/>
          <a:p>
            <a:pPr marL="114300" indent="0" algn="l">
              <a:lnSpc>
                <a:spcPct val="100000"/>
              </a:lnSpc>
              <a:buNone/>
            </a:pPr>
            <a:r>
              <a:rPr lang="en-US" sz="3200" b="1" baseline="30000" dirty="0">
                <a:effectLst/>
                <a:latin typeface="Chamberi Super Display" panose="02040503080505020303" pitchFamily="18" charset="0"/>
              </a:rPr>
              <a:t>7 </a:t>
            </a:r>
            <a:r>
              <a:rPr lang="en-US" sz="3200" b="1" dirty="0">
                <a:effectLst/>
                <a:latin typeface="Chamberi Super Display" panose="02040503080505020303" pitchFamily="18" charset="0"/>
              </a:rPr>
              <a:t>You hypocrites, rightly did Isaiah prophesy about you, by saying:</a:t>
            </a:r>
          </a:p>
          <a:p>
            <a:pPr marL="114300" indent="0" algn="l">
              <a:lnSpc>
                <a:spcPct val="100000"/>
              </a:lnSpc>
              <a:buNone/>
            </a:pPr>
            <a:r>
              <a:rPr lang="en-US" sz="3200" b="1" baseline="30000" dirty="0">
                <a:effectLst/>
                <a:latin typeface="Chamberi Super Display" panose="02040503080505020303" pitchFamily="18" charset="0"/>
              </a:rPr>
              <a:t>8 </a:t>
            </a:r>
            <a:r>
              <a:rPr lang="en-US" sz="3200" b="1" dirty="0">
                <a:effectLst/>
                <a:latin typeface="Chamberi Super Display" panose="02040503080505020303" pitchFamily="18" charset="0"/>
              </a:rPr>
              <a:t>‘</a:t>
            </a:r>
            <a:r>
              <a:rPr lang="en-US" sz="3200" b="1" cap="small" dirty="0">
                <a:effectLst/>
                <a:latin typeface="Chamberi Super Display" panose="02040503080505020303" pitchFamily="18" charset="0"/>
              </a:rPr>
              <a:t>This people honors Me with their lips</a:t>
            </a:r>
            <a:r>
              <a:rPr lang="en-US" sz="3200" b="1" dirty="0">
                <a:effectLst/>
                <a:latin typeface="Chamberi Super Display" panose="02040503080505020303" pitchFamily="18" charset="0"/>
              </a:rPr>
              <a:t>,</a:t>
            </a:r>
            <a:br>
              <a:rPr lang="en-US" sz="3200" b="1" dirty="0">
                <a:effectLst/>
                <a:latin typeface="Chamberi Super Display" panose="02040503080505020303" pitchFamily="18" charset="0"/>
              </a:rPr>
            </a:br>
            <a:r>
              <a:rPr lang="en-US" sz="3200" b="1" cap="small" dirty="0">
                <a:effectLst/>
                <a:latin typeface="Chamberi Super Display" panose="02040503080505020303" pitchFamily="18" charset="0"/>
              </a:rPr>
              <a:t>But their heart is far away from Me</a:t>
            </a:r>
            <a:r>
              <a:rPr lang="en-US" sz="3200" b="1" dirty="0">
                <a:effectLst/>
                <a:latin typeface="Chamberi Super Display" panose="02040503080505020303" pitchFamily="18" charset="0"/>
              </a:rPr>
              <a:t>.</a:t>
            </a:r>
            <a:br>
              <a:rPr lang="en-US" sz="3200" b="1" dirty="0">
                <a:effectLst/>
                <a:latin typeface="Chamberi Super Display" panose="02040503080505020303" pitchFamily="18" charset="0"/>
              </a:rPr>
            </a:br>
            <a:r>
              <a:rPr lang="en-US" sz="3200" b="1" baseline="30000" dirty="0">
                <a:effectLst/>
                <a:latin typeface="Chamberi Super Display" panose="02040503080505020303" pitchFamily="18" charset="0"/>
              </a:rPr>
              <a:t>9 </a:t>
            </a:r>
            <a:r>
              <a:rPr lang="en-US" sz="3200" b="1" cap="small" dirty="0">
                <a:effectLst/>
                <a:latin typeface="Chamberi Super Display" panose="02040503080505020303" pitchFamily="18" charset="0"/>
              </a:rPr>
              <a:t>And in vain do they worship Me</a:t>
            </a:r>
            <a:r>
              <a:rPr lang="en-US" sz="3200" b="1" dirty="0">
                <a:effectLst/>
                <a:latin typeface="Chamberi Super Display" panose="02040503080505020303" pitchFamily="18" charset="0"/>
              </a:rPr>
              <a:t>,</a:t>
            </a:r>
            <a:r>
              <a:rPr lang="en-US" sz="3200" b="1" dirty="0">
                <a:latin typeface="Chamberi Super Display" panose="02040503080505020303" pitchFamily="18" charset="0"/>
              </a:rPr>
              <a:t> T</a:t>
            </a:r>
            <a:r>
              <a:rPr lang="en-US" sz="3200" b="1" cap="small" dirty="0">
                <a:effectLst/>
                <a:latin typeface="Chamberi Super Display" panose="02040503080505020303" pitchFamily="18" charset="0"/>
              </a:rPr>
              <a:t>eaching as</a:t>
            </a:r>
            <a:r>
              <a:rPr lang="en-US" sz="3200" b="1" dirty="0">
                <a:effectLst/>
                <a:latin typeface="Chamberi Super Display" panose="02040503080505020303" pitchFamily="18" charset="0"/>
              </a:rPr>
              <a:t> </a:t>
            </a:r>
            <a:r>
              <a:rPr lang="en-US" sz="3200" b="1" cap="small" dirty="0">
                <a:effectLst/>
                <a:latin typeface="Chamberi Super Display" panose="02040503080505020303" pitchFamily="18" charset="0"/>
              </a:rPr>
              <a:t>doctrines the commandments of men</a:t>
            </a:r>
            <a:r>
              <a:rPr lang="en-US" sz="3200" b="1" dirty="0">
                <a:effectLst/>
                <a:latin typeface="Chamberi Super Display" panose="02040503080505020303" pitchFamily="18" charset="0"/>
              </a:rPr>
              <a:t>.’”</a:t>
            </a:r>
          </a:p>
        </p:txBody>
      </p:sp>
    </p:spTree>
    <p:extLst>
      <p:ext uri="{BB962C8B-B14F-4D97-AF65-F5344CB8AC3E}">
        <p14:creationId xmlns:p14="http://schemas.microsoft.com/office/powerpoint/2010/main" val="16317366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3000"/>
                <a:shade val="98000"/>
                <a:satMod val="150000"/>
                <a:lumMod val="102000"/>
              </a:schemeClr>
            </a:gs>
            <a:gs pos="50000">
              <a:schemeClr val="bg1">
                <a:tint val="98000"/>
                <a:shade val="90000"/>
                <a:satMod val="130000"/>
                <a:lumMod val="103000"/>
              </a:schemeClr>
            </a:gs>
            <a:gs pos="100000">
              <a:schemeClr val="bg1">
                <a:shade val="63000"/>
                <a:satMod val="120000"/>
              </a:schemeClr>
            </a:gs>
          </a:gsLst>
          <a:lin ang="5400000" scaled="0"/>
        </a:gradFill>
        <a:effectLst/>
      </p:bgPr>
    </p:bg>
    <p:spTree>
      <p:nvGrpSpPr>
        <p:cNvPr id="1" name="Shape 53"/>
        <p:cNvGrpSpPr/>
        <p:nvPr/>
      </p:nvGrpSpPr>
      <p:grpSpPr>
        <a:xfrm>
          <a:off x="0" y="0"/>
          <a:ext cx="0" cy="0"/>
          <a:chOff x="0" y="0"/>
          <a:chExt cx="0" cy="0"/>
        </a:xfrm>
      </p:grpSpPr>
      <p:sp useBgFill="1">
        <p:nvSpPr>
          <p:cNvPr id="60" name="Rectangle 59">
            <a:extLst>
              <a:ext uri="{FF2B5EF4-FFF2-40B4-BE49-F238E27FC236}">
                <a16:creationId xmlns:a16="http://schemas.microsoft.com/office/drawing/2014/main" id="{9CD9ACDE-8038-488C-AB0C-5FD1A373C8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Google Shape;54;p13"/>
          <p:cNvSpPr txBox="1">
            <a:spLocks noGrp="1"/>
          </p:cNvSpPr>
          <p:nvPr>
            <p:ph type="ctrTitle"/>
          </p:nvPr>
        </p:nvSpPr>
        <p:spPr>
          <a:xfrm>
            <a:off x="2641600" y="290286"/>
            <a:ext cx="6008913" cy="2987124"/>
          </a:xfrm>
          <a:prstGeom prst="rect">
            <a:avLst/>
          </a:prstGeom>
        </p:spPr>
        <p:txBody>
          <a:bodyPr spcFirstLastPara="1" lIns="91425" tIns="91425" rIns="91425" bIns="91425" anchorCtr="0">
            <a:normAutofit/>
          </a:bodyPr>
          <a:lstStyle/>
          <a:p>
            <a:pPr marL="0" lvl="0" indent="0" rtl="0">
              <a:spcBef>
                <a:spcPts val="0"/>
              </a:spcBef>
              <a:spcAft>
                <a:spcPts val="0"/>
              </a:spcAft>
              <a:buClr>
                <a:schemeClr val="dk1"/>
              </a:buClr>
              <a:buSzPts val="1100"/>
              <a:buFont typeface="Arial"/>
              <a:buNone/>
            </a:pPr>
            <a:r>
              <a:rPr lang="en-US" b="1" cap="none" dirty="0">
                <a:latin typeface="Chamberi Super Display" panose="02040503080505020303" pitchFamily="18" charset="0"/>
              </a:rPr>
              <a:t>Are we the same on the outside as the inside?</a:t>
            </a:r>
            <a:br>
              <a:rPr lang="en-US" b="1" cap="none" dirty="0">
                <a:latin typeface="Chamberi Super Display" panose="02040503080505020303" pitchFamily="18" charset="0"/>
              </a:rPr>
            </a:br>
            <a:endParaRPr lang="en-US" cap="none" dirty="0">
              <a:latin typeface="Chamberi Super Display" panose="02040503080505020303" pitchFamily="18" charset="0"/>
            </a:endParaRPr>
          </a:p>
        </p:txBody>
      </p:sp>
      <p:sp>
        <p:nvSpPr>
          <p:cNvPr id="55" name="Google Shape;55;p13"/>
          <p:cNvSpPr txBox="1">
            <a:spLocks noGrp="1"/>
          </p:cNvSpPr>
          <p:nvPr>
            <p:ph type="subTitle" idx="1"/>
          </p:nvPr>
        </p:nvSpPr>
        <p:spPr>
          <a:xfrm>
            <a:off x="2890837" y="3377929"/>
            <a:ext cx="5529263" cy="1041669"/>
          </a:xfrm>
          <a:prstGeom prst="rect">
            <a:avLst/>
          </a:prstGeom>
        </p:spPr>
        <p:txBody>
          <a:bodyPr spcFirstLastPara="1" lIns="91425" tIns="91425" rIns="91425" bIns="91425" anchorCtr="0">
            <a:noAutofit/>
          </a:bodyPr>
          <a:lstStyle/>
          <a:p>
            <a:pPr marL="0" lvl="0" indent="0" rtl="0">
              <a:spcBef>
                <a:spcPts val="0"/>
              </a:spcBef>
              <a:spcAft>
                <a:spcPts val="600"/>
              </a:spcAft>
              <a:buClr>
                <a:schemeClr val="dk1"/>
              </a:buClr>
              <a:buSzPts val="1100"/>
              <a:buFont typeface="Arial"/>
              <a:buNone/>
            </a:pPr>
            <a:r>
              <a:rPr lang="en-US" sz="3600" b="1" dirty="0">
                <a:latin typeface="Chamberi Super Display" panose="02040503080505020303" pitchFamily="18" charset="0"/>
              </a:rPr>
              <a:t>Hypocrisy and the Lack of Self-Awareness</a:t>
            </a:r>
            <a:endParaRPr lang="en-US" sz="3600" dirty="0">
              <a:latin typeface="Chamberi Super Display" panose="02040503080505020303" pitchFamily="18" charset="0"/>
            </a:endParaRPr>
          </a:p>
        </p:txBody>
      </p:sp>
      <p:sp>
        <p:nvSpPr>
          <p:cNvPr id="62" name="Rectangle 61">
            <a:extLst>
              <a:ext uri="{FF2B5EF4-FFF2-40B4-BE49-F238E27FC236}">
                <a16:creationId xmlns:a16="http://schemas.microsoft.com/office/drawing/2014/main" id="{DA6C2449-5F66-4753-AAA3-4AD81E57A0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554794" cy="5143500"/>
          </a:xfrm>
          <a:prstGeom prst="rect">
            <a:avLst/>
          </a:prstGeom>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a:noFill/>
          </a:ln>
          <a:effectLst>
            <a:outerShdw blurRad="635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pic>
        <p:nvPicPr>
          <p:cNvPr id="64" name="Picture 63">
            <a:extLst>
              <a:ext uri="{FF2B5EF4-FFF2-40B4-BE49-F238E27FC236}">
                <a16:creationId xmlns:a16="http://schemas.microsoft.com/office/drawing/2014/main" id="{A57D80F0-E0CE-4DCF-A32A-DB7CE736472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531" r="43746" b="531"/>
          <a:stretch/>
        </p:blipFill>
        <p:spPr>
          <a:xfrm rot="5400000" flipH="1" flipV="1">
            <a:off x="-948024" y="1640682"/>
            <a:ext cx="5143499" cy="1862138"/>
          </a:xfrm>
          <a:prstGeom prst="rect">
            <a:avLst/>
          </a:prstGeom>
        </p:spPr>
      </p:pic>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1000"/>
                                  </p:stCondLst>
                                  <p:childTnLst>
                                    <p:set>
                                      <p:cBhvr>
                                        <p:cTn id="6" dur="1" fill="hold">
                                          <p:stCondLst>
                                            <p:cond delay="0"/>
                                          </p:stCondLst>
                                        </p:cTn>
                                        <p:tgtEl>
                                          <p:spTgt spid="54"/>
                                        </p:tgtEl>
                                        <p:attrNameLst>
                                          <p:attrName>style.visibility</p:attrName>
                                        </p:attrNameLst>
                                      </p:cBhvr>
                                      <p:to>
                                        <p:strVal val="visible"/>
                                      </p:to>
                                    </p:set>
                                    <p:animEffect transition="in" filter="barn(inVertical)">
                                      <p:cBhvr>
                                        <p:cTn id="7" dur="2000"/>
                                        <p:tgtEl>
                                          <p:spTgt spid="54"/>
                                        </p:tgtEl>
                                      </p:cBhvr>
                                    </p:animEffect>
                                  </p:childTnLst>
                                </p:cTn>
                              </p:par>
                            </p:childTnLst>
                          </p:cTn>
                        </p:par>
                        <p:par>
                          <p:cTn id="8" fill="hold">
                            <p:stCondLst>
                              <p:cond delay="3000"/>
                            </p:stCondLst>
                            <p:childTnLst>
                              <p:par>
                                <p:cTn id="9" presetID="16" presetClass="entr" presetSubtype="21" fill="hold" nodeType="afterEffect">
                                  <p:stCondLst>
                                    <p:cond delay="750"/>
                                  </p:stCondLst>
                                  <p:childTnLst>
                                    <p:set>
                                      <p:cBhvr>
                                        <p:cTn id="10" dur="1" fill="hold">
                                          <p:stCondLst>
                                            <p:cond delay="0"/>
                                          </p:stCondLst>
                                        </p:cTn>
                                        <p:tgtEl>
                                          <p:spTgt spid="55">
                                            <p:txEl>
                                              <p:pRg st="0" end="0"/>
                                            </p:txEl>
                                          </p:spTgt>
                                        </p:tgtEl>
                                        <p:attrNameLst>
                                          <p:attrName>style.visibility</p:attrName>
                                        </p:attrNameLst>
                                      </p:cBhvr>
                                      <p:to>
                                        <p:strVal val="visible"/>
                                      </p:to>
                                    </p:set>
                                    <p:animEffect transition="in" filter="barn(inVertical)">
                                      <p:cBhvr>
                                        <p:cTn id="11" dur="1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4400" b="1" dirty="0">
                <a:latin typeface="Chamberi Super Display" panose="02040503080505020303" pitchFamily="18" charset="0"/>
              </a:rPr>
              <a:t>Matthew 7:1-5 </a:t>
            </a:r>
            <a:endParaRPr sz="4400" dirty="0">
              <a:latin typeface="Chamberi Super Display" panose="02040503080505020303" pitchFamily="18" charset="0"/>
            </a:endParaRPr>
          </a:p>
        </p:txBody>
      </p:sp>
      <p:sp>
        <p:nvSpPr>
          <p:cNvPr id="61" name="Google Shape;61;p14"/>
          <p:cNvSpPr txBox="1">
            <a:spLocks noGrp="1"/>
          </p:cNvSpPr>
          <p:nvPr>
            <p:ph type="body" idx="1"/>
          </p:nvPr>
        </p:nvSpPr>
        <p:spPr>
          <a:xfrm>
            <a:off x="311700" y="1618343"/>
            <a:ext cx="8520600" cy="2950532"/>
          </a:xfrm>
          <a:prstGeom prst="rect">
            <a:avLst/>
          </a:prstGeom>
        </p:spPr>
        <p:txBody>
          <a:bodyPr spcFirstLastPara="1" wrap="square" lIns="91425" tIns="91425" rIns="91425" bIns="91425" anchor="t" anchorCtr="0">
            <a:normAutofit fontScale="92500" lnSpcReduction="10000"/>
          </a:bodyPr>
          <a:lstStyle/>
          <a:p>
            <a:pPr marL="0" lvl="0" indent="0" algn="l" rtl="0">
              <a:lnSpc>
                <a:spcPct val="110000"/>
              </a:lnSpc>
              <a:spcBef>
                <a:spcPts val="0"/>
              </a:spcBef>
              <a:spcAft>
                <a:spcPts val="0"/>
              </a:spcAft>
              <a:buClr>
                <a:schemeClr val="dk1"/>
              </a:buClr>
              <a:buSzPts val="1100"/>
              <a:buFont typeface="Arial"/>
              <a:buNone/>
            </a:pPr>
            <a:r>
              <a:rPr lang="en" sz="3200" b="1" baseline="30000" dirty="0">
                <a:latin typeface="Chamberi Super Display" panose="02040503080505020303" pitchFamily="18" charset="0"/>
                <a:ea typeface="Roboto"/>
                <a:cs typeface="Roboto"/>
                <a:sym typeface="Roboto"/>
              </a:rPr>
              <a:t>1</a:t>
            </a:r>
            <a:r>
              <a:rPr lang="en" sz="3200" b="1" dirty="0">
                <a:latin typeface="Chamberi Super Display" panose="02040503080505020303" pitchFamily="18" charset="0"/>
                <a:ea typeface="Roboto"/>
                <a:cs typeface="Roboto"/>
                <a:sym typeface="Roboto"/>
              </a:rPr>
              <a:t> “Do not judge so that you will not be judged. </a:t>
            </a:r>
            <a:r>
              <a:rPr lang="en" sz="3200" b="1" baseline="30000" dirty="0">
                <a:latin typeface="Chamberi Super Display" panose="02040503080505020303" pitchFamily="18" charset="0"/>
                <a:ea typeface="Roboto"/>
                <a:cs typeface="Roboto"/>
                <a:sym typeface="Roboto"/>
              </a:rPr>
              <a:t>2</a:t>
            </a:r>
            <a:r>
              <a:rPr lang="en" sz="3200" b="1" dirty="0">
                <a:latin typeface="Chamberi Super Display" panose="02040503080505020303" pitchFamily="18" charset="0"/>
                <a:ea typeface="Roboto"/>
                <a:cs typeface="Roboto"/>
                <a:sym typeface="Roboto"/>
              </a:rPr>
              <a:t> For in the way you judge, you will be judged; and by your standard of measure, it will be measured to you. </a:t>
            </a:r>
            <a:r>
              <a:rPr lang="en" sz="3200" b="1" baseline="30000" dirty="0">
                <a:latin typeface="Chamberi Super Display" panose="02040503080505020303" pitchFamily="18" charset="0"/>
                <a:ea typeface="Roboto"/>
                <a:cs typeface="Roboto"/>
                <a:sym typeface="Roboto"/>
              </a:rPr>
              <a:t>3</a:t>
            </a:r>
            <a:r>
              <a:rPr lang="en" sz="3200" b="1" dirty="0">
                <a:latin typeface="Chamberi Super Display" panose="02040503080505020303" pitchFamily="18" charset="0"/>
                <a:ea typeface="Roboto"/>
                <a:cs typeface="Roboto"/>
                <a:sym typeface="Roboto"/>
              </a:rPr>
              <a:t> Why do you look at the speck that is in your brother’s eye, but do not notice the log that is in your own eye?</a:t>
            </a:r>
            <a:endParaRPr sz="3200" dirty="0">
              <a:latin typeface="Chamberi Super Display" panose="02040503080505020303"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400" b="1" dirty="0">
                <a:latin typeface="Chamberi Super Display" panose="02040503080505020303" pitchFamily="18" charset="0"/>
              </a:rPr>
              <a:t>Matthew 7:1-5 </a:t>
            </a:r>
            <a:endParaRPr sz="4400" dirty="0"/>
          </a:p>
        </p:txBody>
      </p:sp>
      <p:sp>
        <p:nvSpPr>
          <p:cNvPr id="67" name="Google Shape;67;p15"/>
          <p:cNvSpPr txBox="1">
            <a:spLocks noGrp="1"/>
          </p:cNvSpPr>
          <p:nvPr>
            <p:ph type="body" idx="1"/>
          </p:nvPr>
        </p:nvSpPr>
        <p:spPr>
          <a:xfrm>
            <a:off x="311700" y="1516743"/>
            <a:ext cx="8520600" cy="3052132"/>
          </a:xfrm>
          <a:prstGeom prst="rect">
            <a:avLst/>
          </a:prstGeom>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3000" b="1" baseline="30000" dirty="0">
                <a:latin typeface="Chamberi Super Display" panose="02040503080505020303" pitchFamily="18" charset="0"/>
                <a:ea typeface="Roboto"/>
                <a:cs typeface="Roboto"/>
                <a:sym typeface="Roboto"/>
              </a:rPr>
              <a:t>4</a:t>
            </a:r>
            <a:r>
              <a:rPr lang="en" sz="3000" b="1" dirty="0">
                <a:latin typeface="Chamberi Super Display" panose="02040503080505020303" pitchFamily="18" charset="0"/>
                <a:ea typeface="Roboto"/>
                <a:cs typeface="Roboto"/>
                <a:sym typeface="Roboto"/>
              </a:rPr>
              <a:t> Or how can you say to your brother, ‘Let me take the speck out of your eye,’ and behold, the log is in your own eye? </a:t>
            </a:r>
            <a:r>
              <a:rPr lang="en" sz="3000" b="1" baseline="30000" dirty="0">
                <a:latin typeface="Chamberi Super Display" panose="02040503080505020303" pitchFamily="18" charset="0"/>
                <a:ea typeface="Roboto"/>
                <a:cs typeface="Roboto"/>
                <a:sym typeface="Roboto"/>
              </a:rPr>
              <a:t>5</a:t>
            </a:r>
            <a:r>
              <a:rPr lang="en" sz="3000" b="1" dirty="0">
                <a:latin typeface="Chamberi Super Display" panose="02040503080505020303" pitchFamily="18" charset="0"/>
                <a:ea typeface="Roboto"/>
                <a:cs typeface="Roboto"/>
                <a:sym typeface="Roboto"/>
              </a:rPr>
              <a:t> You hypocrite, first take the log out of your own eye, and then you will see clearly to take the speck out of your brother’s eye.</a:t>
            </a:r>
            <a:endParaRPr sz="3000" dirty="0">
              <a:latin typeface="Chamberi Super Display" panose="02040503080505020303"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 sz="4400" b="1" dirty="0">
                <a:latin typeface="Chamberi Super Display" panose="02040503080505020303" pitchFamily="18" charset="0"/>
              </a:rPr>
              <a:t>Hypocrisy Defined</a:t>
            </a:r>
            <a:endParaRPr sz="4400" b="1" dirty="0">
              <a:latin typeface="Chamberi Super Display" panose="02040503080505020303" pitchFamily="18" charset="0"/>
            </a:endParaRPr>
          </a:p>
        </p:txBody>
      </p:sp>
      <p:sp>
        <p:nvSpPr>
          <p:cNvPr id="73" name="Google Shape;73;p16"/>
          <p:cNvSpPr txBox="1">
            <a:spLocks noGrp="1"/>
          </p:cNvSpPr>
          <p:nvPr>
            <p:ph type="body" idx="1"/>
          </p:nvPr>
        </p:nvSpPr>
        <p:spPr>
          <a:xfrm>
            <a:off x="311700" y="1698171"/>
            <a:ext cx="8520600" cy="2870704"/>
          </a:xfrm>
          <a:prstGeom prst="rect">
            <a:avLst/>
          </a:prstGeom>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3200" b="1" dirty="0">
                <a:latin typeface="Chamberi Super Display" panose="02040503080505020303" pitchFamily="18" charset="0"/>
                <a:ea typeface="Roboto"/>
                <a:cs typeface="Roboto"/>
                <a:sym typeface="Roboto"/>
              </a:rPr>
              <a:t>“the practice of claiming to have moral standards or beliefs to which one's own behavior does not </a:t>
            </a:r>
            <a:r>
              <a:rPr lang="en" sz="3200" b="1" u="sng" dirty="0">
                <a:latin typeface="Chamberi Super Display" panose="02040503080505020303" pitchFamily="18" charset="0"/>
                <a:ea typeface="Roboto"/>
                <a:cs typeface="Roboto"/>
                <a:sym typeface="Roboto"/>
              </a:rPr>
              <a:t>conform</a:t>
            </a:r>
            <a:r>
              <a:rPr lang="en" sz="3200" b="1" dirty="0">
                <a:latin typeface="Chamberi Super Display" panose="02040503080505020303" pitchFamily="18" charset="0"/>
                <a:ea typeface="Roboto"/>
                <a:cs typeface="Roboto"/>
                <a:sym typeface="Roboto"/>
              </a:rPr>
              <a:t>; it’s pretense.”</a:t>
            </a:r>
            <a:endParaRPr sz="3200" dirty="0">
              <a:latin typeface="Chamberi Super Display" panose="02040503080505020303"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7"/>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en" sz="4400" b="1" dirty="0">
                <a:latin typeface="Chamberi Super Display" panose="02040503080505020303" pitchFamily="18" charset="0"/>
                <a:ea typeface="Roboto"/>
                <a:cs typeface="Roboto"/>
                <a:sym typeface="Roboto"/>
              </a:rPr>
              <a:t>Self-Awareness Defined</a:t>
            </a:r>
            <a:endParaRPr sz="4400" dirty="0">
              <a:latin typeface="Chamberi Super Display" panose="02040503080505020303" pitchFamily="18" charset="0"/>
            </a:endParaRPr>
          </a:p>
        </p:txBody>
      </p:sp>
      <p:sp>
        <p:nvSpPr>
          <p:cNvPr id="79" name="Google Shape;79;p17"/>
          <p:cNvSpPr txBox="1">
            <a:spLocks noGrp="1"/>
          </p:cNvSpPr>
          <p:nvPr>
            <p:ph type="body" idx="1"/>
          </p:nvPr>
        </p:nvSpPr>
        <p:spPr>
          <a:xfrm>
            <a:off x="311700" y="2031999"/>
            <a:ext cx="8520600" cy="2536875"/>
          </a:xfrm>
          <a:prstGeom prst="rect">
            <a:avLst/>
          </a:prstGeom>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3200" b="1" dirty="0">
                <a:latin typeface="Chamberi Super Display" panose="02040503080505020303" pitchFamily="18" charset="0"/>
                <a:ea typeface="Roboto"/>
                <a:cs typeface="Roboto"/>
                <a:sym typeface="Roboto"/>
              </a:rPr>
              <a:t>Conscious knowledge of one's own character, feelings, </a:t>
            </a:r>
            <a:r>
              <a:rPr lang="en" sz="3200" b="1" u="sng" dirty="0">
                <a:latin typeface="Chamberi Super Display" panose="02040503080505020303" pitchFamily="18" charset="0"/>
                <a:ea typeface="Roboto"/>
                <a:cs typeface="Roboto"/>
                <a:sym typeface="Roboto"/>
              </a:rPr>
              <a:t>motives</a:t>
            </a:r>
            <a:r>
              <a:rPr lang="en" sz="3200" b="1" dirty="0">
                <a:latin typeface="Chamberi Super Display" panose="02040503080505020303" pitchFamily="18" charset="0"/>
                <a:ea typeface="Roboto"/>
                <a:cs typeface="Roboto"/>
                <a:sym typeface="Roboto"/>
              </a:rPr>
              <a:t>, and desires.</a:t>
            </a:r>
            <a:endParaRPr sz="3200" dirty="0">
              <a:latin typeface="Chamberi Super Display" panose="02040503080505020303" pitchFamily="18" charset="0"/>
            </a:endParaRPr>
          </a:p>
        </p:txBody>
      </p:sp>
    </p:spTree>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Vapor Trail</Template>
  <TotalTime>0</TotalTime>
  <Words>1281</Words>
  <Application>Microsoft Office PowerPoint</Application>
  <PresentationFormat>On-screen Show (16:9)</PresentationFormat>
  <Paragraphs>52</Paragraphs>
  <Slides>27</Slides>
  <Notes>26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Chamberi Super Display</vt:lpstr>
      <vt:lpstr>Century Gothic</vt:lpstr>
      <vt:lpstr>Arial</vt:lpstr>
      <vt:lpstr>Vapor Trail</vt:lpstr>
      <vt:lpstr>Matthew 15:1-9 </vt:lpstr>
      <vt:lpstr>Matthew 15:1-9 </vt:lpstr>
      <vt:lpstr>Matthew 15:1-9 </vt:lpstr>
      <vt:lpstr>Matthew 15:1-9 </vt:lpstr>
      <vt:lpstr>Are we the same on the outside as the inside? </vt:lpstr>
      <vt:lpstr>Matthew 7:1-5 </vt:lpstr>
      <vt:lpstr>Matthew 7:1-5 </vt:lpstr>
      <vt:lpstr>Hypocrisy Defined</vt:lpstr>
      <vt:lpstr>Self-Awareness Defined</vt:lpstr>
      <vt:lpstr>Philipians 2:14-15</vt:lpstr>
      <vt:lpstr>Galatians 6:1</vt:lpstr>
      <vt:lpstr>Ephesians 4:1-3 </vt:lpstr>
      <vt:lpstr>Romans 14:1-4 </vt:lpstr>
      <vt:lpstr>Romans 14:1-4 </vt:lpstr>
      <vt:lpstr>Loggers</vt:lpstr>
      <vt:lpstr>Matthew 23:25-28 </vt:lpstr>
      <vt:lpstr>Matthew 23:25-28 </vt:lpstr>
      <vt:lpstr>Luke 12:1-3 </vt:lpstr>
      <vt:lpstr>Luke 12:1-3 </vt:lpstr>
      <vt:lpstr>Titus 1:10-16 </vt:lpstr>
      <vt:lpstr>Titus 1:10-16 </vt:lpstr>
      <vt:lpstr>Titus 1:10-16 </vt:lpstr>
      <vt:lpstr>Ephesians 1:1</vt:lpstr>
      <vt:lpstr>Matthew 24:45-51</vt:lpstr>
      <vt:lpstr>Matthew 24:45-51</vt:lpstr>
      <vt:lpstr>Matthew 24:45-51</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Matthew 15:1-9 </dc:title>
  <cp:lastModifiedBy>Mitch Reynolds</cp:lastModifiedBy>
  <cp:revision>1</cp:revision>
  <dcterms:modified xsi:type="dcterms:W3CDTF">2023-02-12T01:30:04Z</dcterms:modified>
</cp:coreProperties>
</file>