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4242" r:id="rId1"/>
  </p:sldMasterIdLst>
  <p:notesMasterIdLst>
    <p:notesMasterId r:id="rId35"/>
  </p:notesMasterIdLst>
  <p:sldIdLst>
    <p:sldId id="286" r:id="rId2"/>
    <p:sldId id="287" r:id="rId3"/>
    <p:sldId id="288" r:id="rId4"/>
    <p:sldId id="289" r:id="rId5"/>
    <p:sldId id="256" r:id="rId6"/>
    <p:sldId id="257" r:id="rId7"/>
    <p:sldId id="258" r:id="rId8"/>
    <p:sldId id="259" r:id="rId9"/>
    <p:sldId id="282"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83" r:id="rId28"/>
    <p:sldId id="277" r:id="rId29"/>
    <p:sldId id="278" r:id="rId30"/>
    <p:sldId id="279" r:id="rId31"/>
    <p:sldId id="280" r:id="rId32"/>
    <p:sldId id="281" r:id="rId33"/>
    <p:sldId id="284" r:id="rId34"/>
  </p:sldIdLst>
  <p:sldSz cx="9144000" cy="5143500" type="screen16x9"/>
  <p:notesSz cx="6858000" cy="9144000"/>
  <p:embeddedFontLst>
    <p:embeddedFont>
      <p:font typeface="Century Gothic" panose="020B0502020202020204" pitchFamily="34" charset="0"/>
      <p:regular r:id="rId36"/>
      <p:bold r:id="rId37"/>
      <p:italic r:id="rId38"/>
      <p:boldItalic r:id="rId39"/>
    </p:embeddedFont>
    <p:embeddedFont>
      <p:font typeface="Chamberi Super Display" panose="02040503080505020303" pitchFamily="18" charset="0"/>
      <p:regular r:id="rId40"/>
    </p:embeddedFont>
    <p:embeddedFont>
      <p:font typeface="Roboto" panose="02000000000000000000" pitchFamily="2" charset="0"/>
      <p:regular r:id="rId41"/>
      <p:bold r:id="rId42"/>
      <p:italic r:id="rId43"/>
      <p:boldItalic r:id="rId44"/>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2" d="100"/>
          <a:sy n="132" d="100"/>
        </p:scale>
        <p:origin x="1014" y="12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7.fntdata"/><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679b210ea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679b210ea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027265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1679b210eae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1679b210eae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1679b210eae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1679b210eae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1679b210eae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1679b210eae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1679b210eae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1679b210eae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1679b210eae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1679b210eae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1679b210eae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1679b210eae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679b210eae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679b210eae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1679b210eae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1679b210eae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1679b210eae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1679b210eae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1679b21112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1679b21112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679b210ea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679b210ea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007047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1679b21112e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1679b21112e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1679b21112e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1679b21112e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1679b21112e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1679b21112e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1679b21112e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1679b21112e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1679b21112e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1679b21112e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1679b21112e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1679b21112e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1679b21112e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1679b21112e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1679b21112e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1679b21112e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709630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1679b21112e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1679b21112e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1679b21112e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1679b21112e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679b210ea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679b210ea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24449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1679b21112e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1679b21112e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1679b21112e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1679b21112e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1679b21112e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1679b21112e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679b210ea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679b210ea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847912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679b210ea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679b210ea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1679b210eae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1679b210eae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1679b210eae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1679b210eae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1679b210eae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1679b210eae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453247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81362"/>
            <a:ext cx="9144000" cy="1862138"/>
          </a:xfrm>
          <a:prstGeom prst="rect">
            <a:avLst/>
          </a:prstGeom>
        </p:spPr>
      </p:pic>
      <p:sp>
        <p:nvSpPr>
          <p:cNvPr id="2" name="Title 1"/>
          <p:cNvSpPr>
            <a:spLocks noGrp="1"/>
          </p:cNvSpPr>
          <p:nvPr>
            <p:ph type="ctrTitle"/>
          </p:nvPr>
        </p:nvSpPr>
        <p:spPr>
          <a:xfrm>
            <a:off x="1028700" y="1352554"/>
            <a:ext cx="7086600" cy="1368822"/>
          </a:xfrm>
        </p:spPr>
        <p:txBody>
          <a:bodyPr anchor="b">
            <a:normAutofit/>
          </a:bodyPr>
          <a:lstStyle>
            <a:lvl1pPr algn="l">
              <a:defRPr sz="4500"/>
            </a:lvl1pPr>
          </a:lstStyle>
          <a:p>
            <a:r>
              <a:rPr lang="en-US"/>
              <a:t>Click to edit Master title style</a:t>
            </a:r>
            <a:endParaRPr lang="en-US" dirty="0"/>
          </a:p>
        </p:txBody>
      </p:sp>
      <p:sp>
        <p:nvSpPr>
          <p:cNvPr id="3" name="Subtitle 2"/>
          <p:cNvSpPr>
            <a:spLocks noGrp="1"/>
          </p:cNvSpPr>
          <p:nvPr>
            <p:ph type="subTitle" idx="1"/>
          </p:nvPr>
        </p:nvSpPr>
        <p:spPr>
          <a:xfrm>
            <a:off x="1028700" y="2724151"/>
            <a:ext cx="7086600" cy="514350"/>
          </a:xfrm>
        </p:spPr>
        <p:txBody>
          <a:bodyPr>
            <a:normAutofit/>
          </a:bodyPr>
          <a:lstStyle>
            <a:lvl1pPr marL="0" indent="0" algn="l">
              <a:buNone/>
              <a:defRPr sz="15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a:xfrm>
            <a:off x="5932171" y="3235746"/>
            <a:ext cx="2183130" cy="280982"/>
          </a:xfrm>
        </p:spPr>
        <p:txBody>
          <a:bodyPr/>
          <a:lstStyle/>
          <a:p>
            <a:fld id="{F7AFFB9B-9FB8-469E-96F9-4D32314110B6}" type="datetimeFigureOut">
              <a:rPr lang="en-US" smtClean="0"/>
              <a:t>10/15/2022</a:t>
            </a:fld>
            <a:endParaRPr lang="en-US" dirty="0"/>
          </a:p>
        </p:txBody>
      </p:sp>
      <p:sp>
        <p:nvSpPr>
          <p:cNvPr id="5" name="Footer Placeholder 4"/>
          <p:cNvSpPr>
            <a:spLocks noGrp="1"/>
          </p:cNvSpPr>
          <p:nvPr>
            <p:ph type="ftr" sz="quarter" idx="11"/>
          </p:nvPr>
        </p:nvSpPr>
        <p:spPr>
          <a:xfrm>
            <a:off x="1028700" y="3242884"/>
            <a:ext cx="4800600" cy="273844"/>
          </a:xfrm>
        </p:spPr>
        <p:txBody>
          <a:bodyPr/>
          <a:lstStyle/>
          <a:p>
            <a:endParaRPr lang="en-US" dirty="0"/>
          </a:p>
        </p:txBody>
      </p:sp>
      <p:sp>
        <p:nvSpPr>
          <p:cNvPr id="6" name="Slide Number Placeholder 5"/>
          <p:cNvSpPr>
            <a:spLocks noGrp="1"/>
          </p:cNvSpPr>
          <p:nvPr>
            <p:ph type="sldNum" sz="quarter" idx="12"/>
          </p:nvPr>
        </p:nvSpPr>
        <p:spPr>
          <a:xfrm>
            <a:off x="6057900" y="1073150"/>
            <a:ext cx="2057400" cy="273844"/>
          </a:xfrm>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131775060"/>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14333" y="3523021"/>
            <a:ext cx="8116526" cy="614516"/>
          </a:xfrm>
        </p:spPr>
        <p:txBody>
          <a:bodyPr anchor="b"/>
          <a:lstStyle>
            <a:lvl1pPr algn="l">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1295" y="706080"/>
            <a:ext cx="8116380" cy="260862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514350" y="4137537"/>
            <a:ext cx="8115300" cy="526477"/>
          </a:xfrm>
        </p:spPr>
        <p:txBody>
          <a:bodyPr/>
          <a:lstStyle>
            <a:lvl1pPr marL="0" indent="0" algn="l">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C35BB1C6-BF8F-4481-8AB2-603A1C8A906A}" type="datetimeFigureOut">
              <a:rPr lang="en-US" smtClean="0"/>
              <a:t>10/15/2022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375415292"/>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81362"/>
            <a:ext cx="9144000" cy="1862138"/>
          </a:xfrm>
          <a:prstGeom prst="rect">
            <a:avLst/>
          </a:prstGeom>
        </p:spPr>
      </p:pic>
      <p:sp>
        <p:nvSpPr>
          <p:cNvPr id="2" name="Title 1"/>
          <p:cNvSpPr>
            <a:spLocks noGrp="1"/>
          </p:cNvSpPr>
          <p:nvPr>
            <p:ph type="title"/>
          </p:nvPr>
        </p:nvSpPr>
        <p:spPr>
          <a:xfrm>
            <a:off x="514350" y="565150"/>
            <a:ext cx="8115300" cy="2101850"/>
          </a:xfrm>
        </p:spPr>
        <p:txBody>
          <a:bodyPr anchor="ctr"/>
          <a:lstStyle>
            <a:lvl1pPr algn="l">
              <a:defRPr sz="2400"/>
            </a:lvl1pPr>
          </a:lstStyle>
          <a:p>
            <a:r>
              <a:rPr lang="en-US"/>
              <a:t>Click to edit Master title style</a:t>
            </a:r>
            <a:endParaRPr lang="en-US" dirty="0"/>
          </a:p>
        </p:txBody>
      </p:sp>
      <p:sp>
        <p:nvSpPr>
          <p:cNvPr id="4" name="Text Placeholder 3"/>
          <p:cNvSpPr>
            <a:spLocks noGrp="1"/>
          </p:cNvSpPr>
          <p:nvPr>
            <p:ph type="body" sz="half" idx="2"/>
          </p:nvPr>
        </p:nvSpPr>
        <p:spPr>
          <a:xfrm>
            <a:off x="768350" y="2736850"/>
            <a:ext cx="7597887" cy="749300"/>
          </a:xfrm>
        </p:spPr>
        <p:txBody>
          <a:bodyPr anchor="ct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5860839" y="285750"/>
            <a:ext cx="2183130" cy="273844"/>
          </a:xfrm>
        </p:spPr>
        <p:txBody>
          <a:bodyPr/>
          <a:lstStyle>
            <a:lvl1pPr algn="r">
              <a:defRPr/>
            </a:lvl1pPr>
          </a:lstStyle>
          <a:p>
            <a:fld id="{C35BB1C6-BF8F-4481-8AB2-603A1C8A906A}" type="datetimeFigureOut">
              <a:rPr lang="en-US" smtClean="0"/>
              <a:t>10/15/2022</a:t>
            </a:fld>
            <a:endParaRPr lang="en-US" dirty="0"/>
          </a:p>
        </p:txBody>
      </p:sp>
      <p:sp>
        <p:nvSpPr>
          <p:cNvPr id="6" name="Footer Placeholder 5"/>
          <p:cNvSpPr>
            <a:spLocks noGrp="1"/>
          </p:cNvSpPr>
          <p:nvPr>
            <p:ph type="ftr" sz="quarter" idx="11"/>
          </p:nvPr>
        </p:nvSpPr>
        <p:spPr>
          <a:xfrm>
            <a:off x="514350" y="284956"/>
            <a:ext cx="5243619" cy="273844"/>
          </a:xfrm>
        </p:spPr>
        <p:txBody>
          <a:bodyPr/>
          <a:lstStyle/>
          <a:p>
            <a:endParaRPr lang="en-US" dirty="0"/>
          </a:p>
        </p:txBody>
      </p:sp>
      <p:sp>
        <p:nvSpPr>
          <p:cNvPr id="7" name="Slide Number Placeholder 6"/>
          <p:cNvSpPr>
            <a:spLocks noGrp="1"/>
          </p:cNvSpPr>
          <p:nvPr>
            <p:ph type="sldNum" sz="quarter" idx="12"/>
          </p:nvPr>
        </p:nvSpPr>
        <p:spPr>
          <a:xfrm>
            <a:off x="8146839" y="285750"/>
            <a:ext cx="482811" cy="273844"/>
          </a:xfrm>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747628709"/>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81362"/>
            <a:ext cx="9144000" cy="1862138"/>
          </a:xfrm>
          <a:prstGeom prst="rect">
            <a:avLst/>
          </a:prstGeom>
        </p:spPr>
      </p:pic>
      <p:sp>
        <p:nvSpPr>
          <p:cNvPr id="2" name="Title 1"/>
          <p:cNvSpPr>
            <a:spLocks noGrp="1"/>
          </p:cNvSpPr>
          <p:nvPr>
            <p:ph type="title"/>
          </p:nvPr>
        </p:nvSpPr>
        <p:spPr>
          <a:xfrm>
            <a:off x="768351" y="565150"/>
            <a:ext cx="7613650" cy="1953371"/>
          </a:xfrm>
        </p:spPr>
        <p:txBody>
          <a:bodyPr anchor="ctr"/>
          <a:lstStyle>
            <a:lvl1pPr algn="l">
              <a:defRPr sz="2400"/>
            </a:lvl1pPr>
          </a:lstStyle>
          <a:p>
            <a:r>
              <a:rPr lang="en-US"/>
              <a:t>Click to edit Master title style</a:t>
            </a:r>
            <a:endParaRPr lang="en-US" dirty="0"/>
          </a:p>
        </p:txBody>
      </p:sp>
      <p:sp>
        <p:nvSpPr>
          <p:cNvPr id="12" name="Text Placeholder 3"/>
          <p:cNvSpPr>
            <a:spLocks noGrp="1"/>
          </p:cNvSpPr>
          <p:nvPr>
            <p:ph type="body" sz="half" idx="13"/>
          </p:nvPr>
        </p:nvSpPr>
        <p:spPr>
          <a:xfrm>
            <a:off x="977899" y="2524168"/>
            <a:ext cx="7194552" cy="333332"/>
          </a:xfrm>
        </p:spPr>
        <p:txBody>
          <a:bodyPr anchor="t">
            <a:normAutofit/>
          </a:bodyPr>
          <a:lstStyle>
            <a:lvl1pPr marL="0" indent="0">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4" name="Text Placeholder 3"/>
          <p:cNvSpPr>
            <a:spLocks noGrp="1"/>
          </p:cNvSpPr>
          <p:nvPr>
            <p:ph type="body" sz="half" idx="2"/>
          </p:nvPr>
        </p:nvSpPr>
        <p:spPr>
          <a:xfrm>
            <a:off x="768351" y="2969897"/>
            <a:ext cx="7613650" cy="509903"/>
          </a:xfrm>
        </p:spPr>
        <p:txBody>
          <a:bodyPr anchor="ctr">
            <a:normAutofit/>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5860839" y="285750"/>
            <a:ext cx="2183130" cy="273844"/>
          </a:xfrm>
        </p:spPr>
        <p:txBody>
          <a:bodyPr/>
          <a:lstStyle>
            <a:lvl1pPr algn="r">
              <a:defRPr/>
            </a:lvl1pPr>
          </a:lstStyle>
          <a:p>
            <a:fld id="{C35BB1C6-BF8F-4481-8AB2-603A1C8A906A}" type="datetimeFigureOut">
              <a:rPr lang="en-US" smtClean="0"/>
              <a:t>10/15/2022</a:t>
            </a:fld>
            <a:endParaRPr lang="en-US" dirty="0"/>
          </a:p>
        </p:txBody>
      </p:sp>
      <p:sp>
        <p:nvSpPr>
          <p:cNvPr id="6" name="Footer Placeholder 5"/>
          <p:cNvSpPr>
            <a:spLocks noGrp="1"/>
          </p:cNvSpPr>
          <p:nvPr>
            <p:ph type="ftr" sz="quarter" idx="11"/>
          </p:nvPr>
        </p:nvSpPr>
        <p:spPr>
          <a:xfrm>
            <a:off x="514350" y="284956"/>
            <a:ext cx="5243619" cy="273844"/>
          </a:xfrm>
        </p:spPr>
        <p:txBody>
          <a:bodyPr/>
          <a:lstStyle/>
          <a:p>
            <a:endParaRPr lang="en-US" dirty="0"/>
          </a:p>
        </p:txBody>
      </p:sp>
      <p:sp>
        <p:nvSpPr>
          <p:cNvPr id="7" name="Slide Number Placeholder 6"/>
          <p:cNvSpPr>
            <a:spLocks noGrp="1"/>
          </p:cNvSpPr>
          <p:nvPr>
            <p:ph type="sldNum" sz="quarter" idx="12"/>
          </p:nvPr>
        </p:nvSpPr>
        <p:spPr>
          <a:xfrm>
            <a:off x="8146839" y="285750"/>
            <a:ext cx="482811" cy="273844"/>
          </a:xfrm>
        </p:spPr>
        <p:txBody>
          <a:bodyPr/>
          <a:lstStyle/>
          <a:p>
            <a:pPr marL="0" lvl="0" indent="0" algn="r" rtl="0">
              <a:spcBef>
                <a:spcPts val="0"/>
              </a:spcBef>
              <a:spcAft>
                <a:spcPts val="0"/>
              </a:spcAft>
              <a:buNone/>
            </a:pPr>
            <a:fld id="{00000000-1234-1234-1234-123412341234}" type="slidenum">
              <a:rPr lang="en" smtClean="0"/>
              <a:t>‹#›</a:t>
            </a:fld>
            <a:endParaRPr lang="en"/>
          </a:p>
        </p:txBody>
      </p:sp>
      <p:sp>
        <p:nvSpPr>
          <p:cNvPr id="9" name="TextBox 8"/>
          <p:cNvSpPr txBox="1"/>
          <p:nvPr/>
        </p:nvSpPr>
        <p:spPr>
          <a:xfrm>
            <a:off x="357188" y="700088"/>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6000" dirty="0">
                <a:solidFill>
                  <a:schemeClr val="tx1"/>
                </a:solidFill>
                <a:effectLst/>
              </a:rPr>
              <a:t>“</a:t>
            </a:r>
          </a:p>
        </p:txBody>
      </p:sp>
      <p:sp>
        <p:nvSpPr>
          <p:cNvPr id="10" name="TextBox 9"/>
          <p:cNvSpPr txBox="1"/>
          <p:nvPr/>
        </p:nvSpPr>
        <p:spPr>
          <a:xfrm>
            <a:off x="8238173" y="2025968"/>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Tree>
    <p:extLst>
      <p:ext uri="{BB962C8B-B14F-4D97-AF65-F5344CB8AC3E}">
        <p14:creationId xmlns:p14="http://schemas.microsoft.com/office/powerpoint/2010/main" val="105316189"/>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81362"/>
            <a:ext cx="9144000" cy="1862138"/>
          </a:xfrm>
          <a:prstGeom prst="rect">
            <a:avLst/>
          </a:prstGeom>
        </p:spPr>
      </p:pic>
      <p:sp>
        <p:nvSpPr>
          <p:cNvPr id="2" name="Title 1"/>
          <p:cNvSpPr>
            <a:spLocks noGrp="1"/>
          </p:cNvSpPr>
          <p:nvPr>
            <p:ph type="title"/>
          </p:nvPr>
        </p:nvSpPr>
        <p:spPr>
          <a:xfrm>
            <a:off x="768371" y="843526"/>
            <a:ext cx="7609640" cy="1883876"/>
          </a:xfrm>
        </p:spPr>
        <p:txBody>
          <a:bodyPr anchor="b"/>
          <a:lstStyle>
            <a:lvl1pPr algn="l">
              <a:defRPr sz="2400"/>
            </a:lvl1pPr>
          </a:lstStyle>
          <a:p>
            <a:r>
              <a:rPr lang="en-US"/>
              <a:t>Click to edit Master title style</a:t>
            </a:r>
            <a:endParaRPr lang="en-US" dirty="0"/>
          </a:p>
        </p:txBody>
      </p:sp>
      <p:sp>
        <p:nvSpPr>
          <p:cNvPr id="4" name="Text Placeholder 3"/>
          <p:cNvSpPr>
            <a:spLocks noGrp="1"/>
          </p:cNvSpPr>
          <p:nvPr>
            <p:ph type="body" sz="half" idx="2"/>
          </p:nvPr>
        </p:nvSpPr>
        <p:spPr>
          <a:xfrm>
            <a:off x="768350" y="2736237"/>
            <a:ext cx="7608491" cy="749914"/>
          </a:xfrm>
        </p:spPr>
        <p:txBody>
          <a:bodyPr anchor="t"/>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5860839" y="284163"/>
            <a:ext cx="2183130" cy="273844"/>
          </a:xfrm>
        </p:spPr>
        <p:txBody>
          <a:bodyPr/>
          <a:lstStyle>
            <a:lvl1pPr algn="r">
              <a:defRPr/>
            </a:lvl1pPr>
          </a:lstStyle>
          <a:p>
            <a:fld id="{C35BB1C6-BF8F-4481-8AB2-603A1C8A906A}" type="datetimeFigureOut">
              <a:rPr lang="en-US" smtClean="0"/>
              <a:t>10/15/2022</a:t>
            </a:fld>
            <a:endParaRPr lang="en-US" dirty="0"/>
          </a:p>
        </p:txBody>
      </p:sp>
      <p:sp>
        <p:nvSpPr>
          <p:cNvPr id="6" name="Footer Placeholder 5"/>
          <p:cNvSpPr>
            <a:spLocks noGrp="1"/>
          </p:cNvSpPr>
          <p:nvPr>
            <p:ph type="ftr" sz="quarter" idx="11"/>
          </p:nvPr>
        </p:nvSpPr>
        <p:spPr>
          <a:xfrm>
            <a:off x="514350" y="284163"/>
            <a:ext cx="5243619" cy="273844"/>
          </a:xfrm>
        </p:spPr>
        <p:txBody>
          <a:bodyPr/>
          <a:lstStyle/>
          <a:p>
            <a:endParaRPr lang="en-US" dirty="0"/>
          </a:p>
        </p:txBody>
      </p:sp>
      <p:sp>
        <p:nvSpPr>
          <p:cNvPr id="7" name="Slide Number Placeholder 6"/>
          <p:cNvSpPr>
            <a:spLocks noGrp="1"/>
          </p:cNvSpPr>
          <p:nvPr>
            <p:ph type="sldNum" sz="quarter" idx="12"/>
          </p:nvPr>
        </p:nvSpPr>
        <p:spPr>
          <a:xfrm>
            <a:off x="8146839" y="285750"/>
            <a:ext cx="482811" cy="273844"/>
          </a:xfrm>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649018265"/>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171701" y="571500"/>
            <a:ext cx="6457949" cy="977900"/>
          </a:xfrm>
        </p:spPr>
        <p:txBody>
          <a:bodyPr/>
          <a:lstStyle/>
          <a:p>
            <a:r>
              <a:rPr lang="en-US"/>
              <a:t>Click to edit Master title style</a:t>
            </a:r>
            <a:endParaRPr lang="en-US" dirty="0"/>
          </a:p>
        </p:txBody>
      </p:sp>
      <p:sp>
        <p:nvSpPr>
          <p:cNvPr id="7" name="Text Placeholder 2"/>
          <p:cNvSpPr>
            <a:spLocks noGrp="1"/>
          </p:cNvSpPr>
          <p:nvPr>
            <p:ph type="body" idx="1"/>
          </p:nvPr>
        </p:nvSpPr>
        <p:spPr>
          <a:xfrm>
            <a:off x="514350" y="1651560"/>
            <a:ext cx="2592324" cy="462990"/>
          </a:xfrm>
        </p:spPr>
        <p:txBody>
          <a:bodyPr anchor="b">
            <a:noAutofit/>
          </a:bodyPr>
          <a:lstStyle>
            <a:lvl1pPr marL="0" indent="0">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8" name="Text Placeholder 3"/>
          <p:cNvSpPr>
            <a:spLocks noGrp="1"/>
          </p:cNvSpPr>
          <p:nvPr>
            <p:ph type="body" sz="half" idx="15"/>
          </p:nvPr>
        </p:nvSpPr>
        <p:spPr>
          <a:xfrm>
            <a:off x="514349" y="2178424"/>
            <a:ext cx="2592324" cy="248559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9" name="Text Placeholder 4"/>
          <p:cNvSpPr>
            <a:spLocks noGrp="1"/>
          </p:cNvSpPr>
          <p:nvPr>
            <p:ph type="body" sz="quarter" idx="3"/>
          </p:nvPr>
        </p:nvSpPr>
        <p:spPr>
          <a:xfrm>
            <a:off x="3276600" y="1650999"/>
            <a:ext cx="2592324" cy="469901"/>
          </a:xfrm>
        </p:spPr>
        <p:txBody>
          <a:bodyPr anchor="b">
            <a:noAutofit/>
          </a:bodyPr>
          <a:lstStyle>
            <a:lvl1pPr marL="0" indent="0">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0" name="Text Placeholder 3"/>
          <p:cNvSpPr>
            <a:spLocks noGrp="1"/>
          </p:cNvSpPr>
          <p:nvPr>
            <p:ph type="body" sz="half" idx="16"/>
          </p:nvPr>
        </p:nvSpPr>
        <p:spPr>
          <a:xfrm>
            <a:off x="3275144" y="2178050"/>
            <a:ext cx="2592324" cy="248596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1" name="Text Placeholder 4"/>
          <p:cNvSpPr>
            <a:spLocks noGrp="1"/>
          </p:cNvSpPr>
          <p:nvPr>
            <p:ph type="body" sz="quarter" idx="13"/>
          </p:nvPr>
        </p:nvSpPr>
        <p:spPr>
          <a:xfrm>
            <a:off x="6038850" y="1644649"/>
            <a:ext cx="2592324" cy="469901"/>
          </a:xfrm>
        </p:spPr>
        <p:txBody>
          <a:bodyPr anchor="b">
            <a:noAutofit/>
          </a:bodyPr>
          <a:lstStyle>
            <a:lvl1pPr marL="0" indent="0">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2" name="Text Placeholder 3"/>
          <p:cNvSpPr>
            <a:spLocks noGrp="1"/>
          </p:cNvSpPr>
          <p:nvPr>
            <p:ph type="body" sz="half" idx="17"/>
          </p:nvPr>
        </p:nvSpPr>
        <p:spPr>
          <a:xfrm>
            <a:off x="6038851" y="2178424"/>
            <a:ext cx="2592324" cy="248559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fld id="{C35BB1C6-BF8F-4481-8AB2-603A1C8A906A}" type="datetimeFigureOut">
              <a:rPr lang="en-US" smtClean="0"/>
              <a:t>10/15/2022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511044272"/>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171701" y="571500"/>
            <a:ext cx="6457949" cy="9715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516463" y="3143250"/>
            <a:ext cx="2588687" cy="512074"/>
          </a:xfrm>
        </p:spPr>
        <p:txBody>
          <a:bodyPr anchor="b">
            <a:noAutofit/>
          </a:bodyPr>
          <a:lstStyle>
            <a:lvl1pPr marL="0" indent="0">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0" name="Picture Placeholder 2"/>
          <p:cNvSpPr>
            <a:spLocks noGrp="1" noChangeAspect="1"/>
          </p:cNvSpPr>
          <p:nvPr>
            <p:ph type="pic" idx="15"/>
          </p:nvPr>
        </p:nvSpPr>
        <p:spPr>
          <a:xfrm>
            <a:off x="516463" y="1771650"/>
            <a:ext cx="2588687" cy="1143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1" name="Text Placeholder 3"/>
          <p:cNvSpPr>
            <a:spLocks noGrp="1"/>
          </p:cNvSpPr>
          <p:nvPr>
            <p:ph type="body" sz="half" idx="18"/>
          </p:nvPr>
        </p:nvSpPr>
        <p:spPr>
          <a:xfrm>
            <a:off x="516463" y="3655323"/>
            <a:ext cx="2588687" cy="1008691"/>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2" name="Text Placeholder 4"/>
          <p:cNvSpPr>
            <a:spLocks noGrp="1"/>
          </p:cNvSpPr>
          <p:nvPr>
            <p:ph type="body" sz="quarter" idx="3"/>
          </p:nvPr>
        </p:nvSpPr>
        <p:spPr>
          <a:xfrm>
            <a:off x="3280698" y="3143250"/>
            <a:ext cx="2586701" cy="512074"/>
          </a:xfrm>
        </p:spPr>
        <p:txBody>
          <a:bodyPr anchor="b">
            <a:noAutofit/>
          </a:bodyPr>
          <a:lstStyle>
            <a:lvl1pPr marL="0" indent="0">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3" name="Picture Placeholder 2"/>
          <p:cNvSpPr>
            <a:spLocks noGrp="1" noChangeAspect="1"/>
          </p:cNvSpPr>
          <p:nvPr>
            <p:ph type="pic" idx="21"/>
          </p:nvPr>
        </p:nvSpPr>
        <p:spPr>
          <a:xfrm>
            <a:off x="3280697" y="1771650"/>
            <a:ext cx="2586702" cy="1143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4" name="Text Placeholder 3"/>
          <p:cNvSpPr>
            <a:spLocks noGrp="1"/>
          </p:cNvSpPr>
          <p:nvPr>
            <p:ph type="body" sz="half" idx="19"/>
          </p:nvPr>
        </p:nvSpPr>
        <p:spPr>
          <a:xfrm>
            <a:off x="3280699" y="3655323"/>
            <a:ext cx="2586701" cy="1008691"/>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5" name="Text Placeholder 4"/>
          <p:cNvSpPr>
            <a:spLocks noGrp="1"/>
          </p:cNvSpPr>
          <p:nvPr>
            <p:ph type="body" sz="quarter" idx="13"/>
          </p:nvPr>
        </p:nvSpPr>
        <p:spPr>
          <a:xfrm>
            <a:off x="6037299" y="3143250"/>
            <a:ext cx="2592352" cy="512074"/>
          </a:xfrm>
        </p:spPr>
        <p:txBody>
          <a:bodyPr anchor="b">
            <a:noAutofit/>
          </a:bodyPr>
          <a:lstStyle>
            <a:lvl1pPr marL="0" indent="0">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6" name="Picture Placeholder 2"/>
          <p:cNvSpPr>
            <a:spLocks noGrp="1" noChangeAspect="1"/>
          </p:cNvSpPr>
          <p:nvPr>
            <p:ph type="pic" idx="22"/>
          </p:nvPr>
        </p:nvSpPr>
        <p:spPr>
          <a:xfrm>
            <a:off x="6037391" y="1771650"/>
            <a:ext cx="2585909" cy="1143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7" name="Text Placeholder 3"/>
          <p:cNvSpPr>
            <a:spLocks noGrp="1"/>
          </p:cNvSpPr>
          <p:nvPr>
            <p:ph type="body" sz="half" idx="20"/>
          </p:nvPr>
        </p:nvSpPr>
        <p:spPr>
          <a:xfrm>
            <a:off x="6037299" y="3655321"/>
            <a:ext cx="2589334" cy="1008691"/>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fld id="{C35BB1C6-BF8F-4481-8AB2-603A1C8A906A}" type="datetimeFigureOut">
              <a:rPr lang="en-US" smtClean="0"/>
              <a:t>10/15/2022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696155029"/>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514350" y="1645920"/>
            <a:ext cx="8115300" cy="301809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5BB1C6-BF8F-4481-8AB2-603A1C8A906A}" type="datetimeFigureOut">
              <a:rPr lang="en-US" smtClean="0"/>
              <a:t>10/15/2022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393377958"/>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81362"/>
            <a:ext cx="9144000" cy="1862138"/>
          </a:xfrm>
          <a:prstGeom prst="rect">
            <a:avLst/>
          </a:prstGeom>
        </p:spPr>
      </p:pic>
      <p:sp>
        <p:nvSpPr>
          <p:cNvPr id="2" name="Vertical Title 1"/>
          <p:cNvSpPr>
            <a:spLocks noGrp="1"/>
          </p:cNvSpPr>
          <p:nvPr>
            <p:ph type="title" orient="vert"/>
          </p:nvPr>
        </p:nvSpPr>
        <p:spPr>
          <a:xfrm>
            <a:off x="7086600" y="558800"/>
            <a:ext cx="1543050" cy="2927350"/>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768350" y="558800"/>
            <a:ext cx="6153151" cy="29273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860839" y="284956"/>
            <a:ext cx="2183130" cy="273844"/>
          </a:xfrm>
        </p:spPr>
        <p:txBody>
          <a:bodyPr/>
          <a:lstStyle>
            <a:lvl1pPr algn="r">
              <a:defRPr/>
            </a:lvl1pPr>
          </a:lstStyle>
          <a:p>
            <a:fld id="{C35BB1C6-BF8F-4481-8AB2-603A1C8A906A}" type="datetimeFigureOut">
              <a:rPr lang="en-US" smtClean="0"/>
              <a:t>10/15/2022</a:t>
            </a:fld>
            <a:endParaRPr lang="en-US" dirty="0"/>
          </a:p>
        </p:txBody>
      </p:sp>
      <p:sp>
        <p:nvSpPr>
          <p:cNvPr id="5" name="Footer Placeholder 4"/>
          <p:cNvSpPr>
            <a:spLocks noGrp="1"/>
          </p:cNvSpPr>
          <p:nvPr>
            <p:ph type="ftr" sz="quarter" idx="11"/>
          </p:nvPr>
        </p:nvSpPr>
        <p:spPr>
          <a:xfrm>
            <a:off x="514350" y="285750"/>
            <a:ext cx="5243619" cy="273844"/>
          </a:xfrm>
        </p:spPr>
        <p:txBody>
          <a:bodyPr/>
          <a:lstStyle/>
          <a:p>
            <a:endParaRPr lang="en-US" dirty="0"/>
          </a:p>
        </p:txBody>
      </p:sp>
      <p:sp>
        <p:nvSpPr>
          <p:cNvPr id="6" name="Slide Number Placeholder 5"/>
          <p:cNvSpPr>
            <a:spLocks noGrp="1"/>
          </p:cNvSpPr>
          <p:nvPr>
            <p:ph type="sldNum" sz="quarter" idx="12"/>
          </p:nvPr>
        </p:nvSpPr>
        <p:spPr>
          <a:xfrm>
            <a:off x="8146839" y="285750"/>
            <a:ext cx="482811" cy="273844"/>
          </a:xfrm>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028119160"/>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6803627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5BB1C6-BF8F-4481-8AB2-603A1C8A906A}" type="datetimeFigureOut">
              <a:rPr lang="en-US" smtClean="0"/>
              <a:t>10/15/2022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370358843"/>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81362"/>
            <a:ext cx="9144000" cy="1862138"/>
          </a:xfrm>
          <a:prstGeom prst="rect">
            <a:avLst/>
          </a:prstGeom>
        </p:spPr>
      </p:pic>
      <p:sp>
        <p:nvSpPr>
          <p:cNvPr id="2" name="Title 1"/>
          <p:cNvSpPr>
            <a:spLocks noGrp="1"/>
          </p:cNvSpPr>
          <p:nvPr>
            <p:ph type="title"/>
          </p:nvPr>
        </p:nvSpPr>
        <p:spPr>
          <a:xfrm>
            <a:off x="514351" y="565150"/>
            <a:ext cx="8115299" cy="2101451"/>
          </a:xfrm>
        </p:spPr>
        <p:txBody>
          <a:bodyPr anchor="b">
            <a:normAutofit/>
          </a:bodyPr>
          <a:lstStyle>
            <a:lvl1pPr algn="r">
              <a:defRPr sz="3000"/>
            </a:lvl1pPr>
          </a:lstStyle>
          <a:p>
            <a:r>
              <a:rPr lang="en-US"/>
              <a:t>Click to edit Master title style</a:t>
            </a:r>
            <a:endParaRPr lang="en-US" dirty="0"/>
          </a:p>
        </p:txBody>
      </p:sp>
      <p:sp>
        <p:nvSpPr>
          <p:cNvPr id="3" name="Text Placeholder 2"/>
          <p:cNvSpPr>
            <a:spLocks noGrp="1"/>
          </p:cNvSpPr>
          <p:nvPr>
            <p:ph type="body" idx="1"/>
          </p:nvPr>
        </p:nvSpPr>
        <p:spPr>
          <a:xfrm>
            <a:off x="768350" y="2731294"/>
            <a:ext cx="7867650" cy="716756"/>
          </a:xfrm>
        </p:spPr>
        <p:txBody>
          <a:bodyPr>
            <a:normAutofit/>
          </a:bodyPr>
          <a:lstStyle>
            <a:lvl1pPr marL="0" indent="0" algn="r">
              <a:buNone/>
              <a:defRPr sz="165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860839" y="285750"/>
            <a:ext cx="2183130" cy="273844"/>
          </a:xfrm>
        </p:spPr>
        <p:txBody>
          <a:bodyPr/>
          <a:lstStyle>
            <a:lvl1pPr algn="r">
              <a:defRPr/>
            </a:lvl1pPr>
          </a:lstStyle>
          <a:p>
            <a:fld id="{0F7F47CF-67C9-420C-80A5-E2069FF0C2DF}" type="datetimeFigureOut">
              <a:rPr lang="en-US" smtClean="0"/>
              <a:t>10/15/2022</a:t>
            </a:fld>
            <a:endParaRPr lang="en-US" dirty="0"/>
          </a:p>
        </p:txBody>
      </p:sp>
      <p:sp>
        <p:nvSpPr>
          <p:cNvPr id="5" name="Footer Placeholder 4"/>
          <p:cNvSpPr>
            <a:spLocks noGrp="1"/>
          </p:cNvSpPr>
          <p:nvPr>
            <p:ph type="ftr" sz="quarter" idx="11"/>
          </p:nvPr>
        </p:nvSpPr>
        <p:spPr>
          <a:xfrm>
            <a:off x="514350" y="285751"/>
            <a:ext cx="5243619" cy="273049"/>
          </a:xfrm>
        </p:spPr>
        <p:txBody>
          <a:bodyPr/>
          <a:lstStyle/>
          <a:p>
            <a:endParaRPr lang="en-US" dirty="0"/>
          </a:p>
        </p:txBody>
      </p:sp>
      <p:sp>
        <p:nvSpPr>
          <p:cNvPr id="6" name="Slide Number Placeholder 5"/>
          <p:cNvSpPr>
            <a:spLocks noGrp="1"/>
          </p:cNvSpPr>
          <p:nvPr>
            <p:ph type="sldNum" sz="quarter" idx="12"/>
          </p:nvPr>
        </p:nvSpPr>
        <p:spPr>
          <a:xfrm>
            <a:off x="8146839" y="285750"/>
            <a:ext cx="482811" cy="273844"/>
          </a:xfrm>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319949583"/>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14350" y="1645920"/>
            <a:ext cx="4000500" cy="30180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645920"/>
            <a:ext cx="4000500" cy="30180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35BB1C6-BF8F-4481-8AB2-603A1C8A906A}" type="datetimeFigureOut">
              <a:rPr lang="en-US" smtClean="0"/>
              <a:t>10/15/2022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382508855"/>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71700" y="571500"/>
            <a:ext cx="6457950" cy="971550"/>
          </a:xfrm>
        </p:spPr>
        <p:txBody>
          <a:bodyPr/>
          <a:lstStyle/>
          <a:p>
            <a:r>
              <a:rPr lang="en-US"/>
              <a:t>Click to edit Master title style</a:t>
            </a:r>
            <a:endParaRPr lang="en-US" dirty="0"/>
          </a:p>
        </p:txBody>
      </p:sp>
      <p:sp>
        <p:nvSpPr>
          <p:cNvPr id="3" name="Text Placeholder 2"/>
          <p:cNvSpPr>
            <a:spLocks noGrp="1"/>
          </p:cNvSpPr>
          <p:nvPr>
            <p:ph type="body" idx="1"/>
          </p:nvPr>
        </p:nvSpPr>
        <p:spPr>
          <a:xfrm>
            <a:off x="685807" y="1637852"/>
            <a:ext cx="3809993" cy="617934"/>
          </a:xfrm>
        </p:spPr>
        <p:txBody>
          <a:bodyPr anchor="b">
            <a:normAutofit/>
          </a:bodyPr>
          <a:lstStyle>
            <a:lvl1pPr marL="0" indent="0">
              <a:buNone/>
              <a:defRPr sz="21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514351" y="2349500"/>
            <a:ext cx="3983831" cy="23145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00600" y="1637852"/>
            <a:ext cx="3829050" cy="617934"/>
          </a:xfrm>
        </p:spPr>
        <p:txBody>
          <a:bodyPr anchor="b">
            <a:normAutofit/>
          </a:bodyPr>
          <a:lstStyle>
            <a:lvl1pPr marL="0" indent="0">
              <a:buNone/>
              <a:defRPr sz="21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349500"/>
            <a:ext cx="4000500" cy="23145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35BB1C6-BF8F-4481-8AB2-603A1C8A906A}" type="datetimeFigureOut">
              <a:rPr lang="en-US" smtClean="0"/>
              <a:t>10/15/2022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28291639"/>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97649AC-CB8F-4FF1-9A34-5861C74DD0A7}" type="datetimeFigureOut">
              <a:rPr lang="en-US" smtClean="0"/>
              <a:t>10/15/2022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6814932"/>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C5CECA-2D3A-4680-9B49-752200DE467C}" type="datetimeFigureOut">
              <a:rPr lang="en-US" smtClean="0"/>
              <a:t>10/15/2022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1352471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14350" y="1143000"/>
            <a:ext cx="3086100" cy="1200150"/>
          </a:xfrm>
        </p:spPr>
        <p:txBody>
          <a:bodyPr anchor="b"/>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3746686" y="560070"/>
            <a:ext cx="4882964" cy="4103944"/>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14350" y="2343150"/>
            <a:ext cx="3086100" cy="2320864"/>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C35BB1C6-BF8F-4481-8AB2-603A1C8A906A}" type="datetimeFigureOut">
              <a:rPr lang="en-US" smtClean="0"/>
              <a:t>10/15/2022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623372013"/>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14350" y="1143000"/>
            <a:ext cx="5154930" cy="1200150"/>
          </a:xfrm>
        </p:spPr>
        <p:txBody>
          <a:bodyPr anchor="b"/>
          <a:lstStyle>
            <a:lvl1pPr algn="l">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895928" y="563431"/>
            <a:ext cx="2733722" cy="4100582"/>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514350" y="2343150"/>
            <a:ext cx="5154930" cy="2320864"/>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C35BB1C6-BF8F-4481-8AB2-603A1C8A906A}" type="datetimeFigureOut">
              <a:rPr lang="en-US" smtClean="0"/>
              <a:t>10/15/2022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4145370585"/>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1-HD-TOP.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9144000" cy="1081088"/>
          </a:xfrm>
          <a:prstGeom prst="rect">
            <a:avLst/>
          </a:prstGeom>
        </p:spPr>
      </p:pic>
      <p:sp>
        <p:nvSpPr>
          <p:cNvPr id="2" name="Title Placeholder 1"/>
          <p:cNvSpPr>
            <a:spLocks noGrp="1"/>
          </p:cNvSpPr>
          <p:nvPr>
            <p:ph type="title"/>
          </p:nvPr>
        </p:nvSpPr>
        <p:spPr>
          <a:xfrm>
            <a:off x="2171700" y="573280"/>
            <a:ext cx="6457950" cy="96977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14350" y="1645920"/>
            <a:ext cx="8115300" cy="301809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446520" y="4767263"/>
            <a:ext cx="2183130" cy="273844"/>
          </a:xfrm>
          <a:prstGeom prst="rect">
            <a:avLst/>
          </a:prstGeom>
        </p:spPr>
        <p:txBody>
          <a:bodyPr vert="horz" lIns="91440" tIns="45720" rIns="91440" bIns="45720" rtlCol="0" anchor="ctr"/>
          <a:lstStyle>
            <a:lvl1pPr algn="r">
              <a:defRPr sz="788">
                <a:solidFill>
                  <a:schemeClr val="tx1">
                    <a:tint val="75000"/>
                  </a:schemeClr>
                </a:solidFill>
              </a:defRPr>
            </a:lvl1pPr>
          </a:lstStyle>
          <a:p>
            <a:fld id="{C35BB1C6-BF8F-4481-8AB2-603A1C8A906A}" type="datetimeFigureOut">
              <a:rPr lang="en-US" smtClean="0"/>
              <a:t>10/15/2022</a:t>
            </a:fld>
            <a:endParaRPr lang="en-US" dirty="0"/>
          </a:p>
        </p:txBody>
      </p:sp>
      <p:sp>
        <p:nvSpPr>
          <p:cNvPr id="5" name="Footer Placeholder 4"/>
          <p:cNvSpPr>
            <a:spLocks noGrp="1"/>
          </p:cNvSpPr>
          <p:nvPr>
            <p:ph type="ftr" sz="quarter" idx="3"/>
          </p:nvPr>
        </p:nvSpPr>
        <p:spPr>
          <a:xfrm>
            <a:off x="514350" y="4766884"/>
            <a:ext cx="5829300" cy="273844"/>
          </a:xfrm>
          <a:prstGeom prst="rect">
            <a:avLst/>
          </a:prstGeom>
        </p:spPr>
        <p:txBody>
          <a:bodyPr vert="horz" lIns="91440" tIns="45720" rIns="91440" bIns="45720" rtlCol="0" anchor="ctr"/>
          <a:lstStyle>
            <a:lvl1pPr algn="l">
              <a:defRPr sz="788">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72250" y="285750"/>
            <a:ext cx="2057400" cy="273844"/>
          </a:xfrm>
          <a:prstGeom prst="rect">
            <a:avLst/>
          </a:prstGeom>
        </p:spPr>
        <p:txBody>
          <a:bodyPr vert="horz" lIns="91440" tIns="45720" rIns="91440" bIns="45720" rtlCol="0" anchor="ctr"/>
          <a:lstStyle>
            <a:lvl1pPr algn="r">
              <a:defRPr sz="788">
                <a:solidFill>
                  <a:schemeClr val="tx1">
                    <a:tint val="75000"/>
                  </a:schemeClr>
                </a:solidFill>
              </a:defRPr>
            </a:lvl1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713612622"/>
      </p:ext>
    </p:extLst>
  </p:cSld>
  <p:clrMap bg1="dk1" tx1="lt1" bg2="dk2" tx2="lt2" accent1="accent1" accent2="accent2" accent3="accent3" accent4="accent4" accent5="accent5" accent6="accent6" hlink="hlink" folHlink="folHlink"/>
  <p:sldLayoutIdLst>
    <p:sldLayoutId id="2147484243" r:id="rId1"/>
    <p:sldLayoutId id="2147484244" r:id="rId2"/>
    <p:sldLayoutId id="2147484245" r:id="rId3"/>
    <p:sldLayoutId id="2147484246" r:id="rId4"/>
    <p:sldLayoutId id="2147484247" r:id="rId5"/>
    <p:sldLayoutId id="2147484248" r:id="rId6"/>
    <p:sldLayoutId id="2147484249" r:id="rId7"/>
    <p:sldLayoutId id="2147484250" r:id="rId8"/>
    <p:sldLayoutId id="2147484251" r:id="rId9"/>
    <p:sldLayoutId id="2147484252" r:id="rId10"/>
    <p:sldLayoutId id="2147484253" r:id="rId11"/>
    <p:sldLayoutId id="2147484254" r:id="rId12"/>
    <p:sldLayoutId id="2147484255" r:id="rId13"/>
    <p:sldLayoutId id="2147484256" r:id="rId14"/>
    <p:sldLayoutId id="2147484257" r:id="rId15"/>
    <p:sldLayoutId id="2147484258" r:id="rId16"/>
    <p:sldLayoutId id="2147484259" r:id="rId17"/>
    <p:sldLayoutId id="2147484260" r:id="rId18"/>
  </p:sldLayoutIdLst>
  <p:hf sldNum="0" hdr="0" ftr="0" dt="0"/>
  <p:txStyles>
    <p:titleStyle>
      <a:lvl1pPr algn="r" defTabSz="685800" rtl="0" eaLnBrk="1" latinLnBrk="0" hangingPunct="1">
        <a:lnSpc>
          <a:spcPct val="90000"/>
        </a:lnSpc>
        <a:spcBef>
          <a:spcPct val="0"/>
        </a:spcBef>
        <a:buNone/>
        <a:defRPr sz="3000" kern="1200" cap="all" baseline="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165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320431"/>
            <a:ext cx="8520600" cy="697294"/>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990"/>
              <a:buFont typeface="Arial"/>
              <a:buNone/>
            </a:pPr>
            <a:r>
              <a:rPr lang="en-US" sz="4400" b="1" dirty="0">
                <a:latin typeface="Chamberi Super Display" panose="02040503080505020303" pitchFamily="18" charset="0"/>
              </a:rPr>
              <a:t>Isaiah 59:1-8</a:t>
            </a:r>
            <a:endParaRPr sz="4400" dirty="0">
              <a:latin typeface="Chamberi Super Display" panose="02040503080505020303" pitchFamily="18" charset="0"/>
            </a:endParaRPr>
          </a:p>
        </p:txBody>
      </p:sp>
      <p:sp>
        <p:nvSpPr>
          <p:cNvPr id="61" name="Google Shape;61;p14"/>
          <p:cNvSpPr txBox="1">
            <a:spLocks noGrp="1"/>
          </p:cNvSpPr>
          <p:nvPr>
            <p:ph type="body" idx="1"/>
          </p:nvPr>
        </p:nvSpPr>
        <p:spPr>
          <a:xfrm>
            <a:off x="311700" y="1307960"/>
            <a:ext cx="8520600" cy="3196929"/>
          </a:xfrm>
          <a:prstGeom prst="rect">
            <a:avLst/>
          </a:prstGeom>
        </p:spPr>
        <p:txBody>
          <a:bodyPr spcFirstLastPara="1" wrap="square" lIns="91425" tIns="91425" rIns="91425" bIns="91425" anchor="t" anchorCtr="0">
            <a:noAutofit/>
          </a:bodyPr>
          <a:lstStyle/>
          <a:p>
            <a:pPr marL="114300" indent="0">
              <a:buNone/>
            </a:pPr>
            <a:r>
              <a:rPr lang="en-US" sz="3200" b="1" baseline="30000" dirty="0">
                <a:effectLst/>
                <a:latin typeface="Chamberi Super Display" panose="02040503080505020303" pitchFamily="18" charset="0"/>
              </a:rPr>
              <a:t>1</a:t>
            </a:r>
            <a:r>
              <a:rPr lang="en-US" sz="3200" b="1" dirty="0">
                <a:effectLst/>
                <a:latin typeface="Chamberi Super Display" panose="02040503080505020303" pitchFamily="18" charset="0"/>
              </a:rPr>
              <a:t> Behold, the </a:t>
            </a:r>
            <a:r>
              <a:rPr lang="en-US" sz="3200" b="1" cap="small" dirty="0">
                <a:effectLst/>
                <a:latin typeface="Chamberi Super Display" panose="02040503080505020303" pitchFamily="18" charset="0"/>
              </a:rPr>
              <a:t>Lord’s</a:t>
            </a:r>
            <a:r>
              <a:rPr lang="en-US" sz="3200" b="1" dirty="0">
                <a:effectLst/>
                <a:latin typeface="Chamberi Super Display" panose="02040503080505020303" pitchFamily="18" charset="0"/>
              </a:rPr>
              <a:t> hand is not so short </a:t>
            </a:r>
            <a:r>
              <a:rPr lang="en-US" sz="3200" b="1" dirty="0">
                <a:latin typeface="Chamberi Super Display" panose="02040503080505020303" pitchFamily="18" charset="0"/>
              </a:rPr>
              <a:t>th</a:t>
            </a:r>
            <a:r>
              <a:rPr lang="en-US" sz="3200" b="1" dirty="0">
                <a:effectLst/>
                <a:latin typeface="Chamberi Super Display" panose="02040503080505020303" pitchFamily="18" charset="0"/>
              </a:rPr>
              <a:t>at it cannot save; nor is His ear so dull that it cannot hear.  </a:t>
            </a:r>
            <a:r>
              <a:rPr lang="en-US" sz="3200" b="1" baseline="30000" dirty="0">
                <a:effectLst/>
                <a:latin typeface="Chamberi Super Display" panose="02040503080505020303" pitchFamily="18" charset="0"/>
              </a:rPr>
              <a:t>2 </a:t>
            </a:r>
            <a:r>
              <a:rPr lang="en-US" sz="3200" b="1" dirty="0">
                <a:effectLst/>
                <a:latin typeface="Chamberi Super Display" panose="02040503080505020303" pitchFamily="18" charset="0"/>
              </a:rPr>
              <a:t>But your iniquities have made a separation between you and your God, and your sins have hidden His face from you so that He does not hear.</a:t>
            </a:r>
            <a:endParaRPr lang="en-US" sz="3200" b="1" dirty="0">
              <a:latin typeface="Chamberi Super Display" panose="02040503080505020303" pitchFamily="18" charset="0"/>
            </a:endParaRPr>
          </a:p>
        </p:txBody>
      </p:sp>
    </p:spTree>
    <p:extLst>
      <p:ext uri="{BB962C8B-B14F-4D97-AF65-F5344CB8AC3E}">
        <p14:creationId xmlns:p14="http://schemas.microsoft.com/office/powerpoint/2010/main" val="17461202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xfrm>
            <a:off x="311700" y="335609"/>
            <a:ext cx="8520600" cy="5727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4400" b="1" dirty="0">
                <a:latin typeface="Chamberi Super Display" panose="02040503080505020303" pitchFamily="18" charset="0"/>
                <a:ea typeface="Roboto"/>
                <a:cs typeface="Roboto"/>
                <a:sym typeface="Roboto"/>
              </a:rPr>
              <a:t>Philippians 3:17-21</a:t>
            </a:r>
            <a:endParaRPr sz="4400" dirty="0">
              <a:latin typeface="Chamberi Super Display" panose="02040503080505020303" pitchFamily="18" charset="0"/>
            </a:endParaRPr>
          </a:p>
        </p:txBody>
      </p:sp>
      <p:sp>
        <p:nvSpPr>
          <p:cNvPr id="79" name="Google Shape;79;p17"/>
          <p:cNvSpPr txBox="1">
            <a:spLocks noGrp="1"/>
          </p:cNvSpPr>
          <p:nvPr>
            <p:ph type="body" idx="1"/>
          </p:nvPr>
        </p:nvSpPr>
        <p:spPr>
          <a:xfrm>
            <a:off x="311700" y="1312985"/>
            <a:ext cx="8520600" cy="333929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17</a:t>
            </a:r>
            <a:r>
              <a:rPr lang="en" sz="3200" b="1" dirty="0">
                <a:latin typeface="Chamberi Super Display" panose="02040503080505020303" pitchFamily="18" charset="0"/>
                <a:ea typeface="Roboto"/>
                <a:cs typeface="Roboto"/>
                <a:sym typeface="Roboto"/>
              </a:rPr>
              <a:t> Brethren, join in following my example, and observe those who walk according to the pattern you have in us. </a:t>
            </a:r>
            <a:r>
              <a:rPr lang="en" sz="3200" b="1" baseline="30000" dirty="0">
                <a:latin typeface="Chamberi Super Display" panose="02040503080505020303" pitchFamily="18" charset="0"/>
                <a:ea typeface="Roboto"/>
                <a:cs typeface="Roboto"/>
                <a:sym typeface="Roboto"/>
              </a:rPr>
              <a:t>18</a:t>
            </a:r>
            <a:r>
              <a:rPr lang="en" sz="3200" b="1" dirty="0">
                <a:latin typeface="Chamberi Super Display" panose="02040503080505020303" pitchFamily="18" charset="0"/>
                <a:ea typeface="Roboto"/>
                <a:cs typeface="Roboto"/>
                <a:sym typeface="Roboto"/>
              </a:rPr>
              <a:t> For many walk, of whom I often told you, and now tell you even weeping, that they are enemies of the cross of Christ, </a:t>
            </a:r>
            <a:r>
              <a:rPr lang="en" sz="3200" b="1" baseline="30000" dirty="0">
                <a:latin typeface="Chamberi Super Display" panose="02040503080505020303" pitchFamily="18" charset="0"/>
                <a:ea typeface="Roboto"/>
                <a:cs typeface="Roboto"/>
                <a:sym typeface="Roboto"/>
              </a:rPr>
              <a:t>19</a:t>
            </a:r>
            <a:r>
              <a:rPr lang="en" sz="3200" b="1" dirty="0">
                <a:latin typeface="Chamberi Super Display" panose="02040503080505020303" pitchFamily="18" charset="0"/>
                <a:ea typeface="Roboto"/>
                <a:cs typeface="Roboto"/>
                <a:sym typeface="Roboto"/>
              </a:rPr>
              <a:t> whose end is destruction, whose god is their appetite, and whose glory is in their shame, who set their minds on earthly things. </a:t>
            </a:r>
            <a:endParaRPr sz="3200" b="1" dirty="0">
              <a:latin typeface="Chamberi Super Display" panose="02040503080505020303"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311701" y="445025"/>
            <a:ext cx="8520599"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ea typeface="Roboto"/>
                <a:cs typeface="Roboto"/>
                <a:sym typeface="Roboto"/>
              </a:rPr>
              <a:t>Philippians 3:17-21</a:t>
            </a:r>
            <a:endParaRPr sz="4400" dirty="0"/>
          </a:p>
        </p:txBody>
      </p:sp>
      <p:sp>
        <p:nvSpPr>
          <p:cNvPr id="85" name="Google Shape;85;p18"/>
          <p:cNvSpPr txBox="1">
            <a:spLocks noGrp="1"/>
          </p:cNvSpPr>
          <p:nvPr>
            <p:ph type="body" idx="1"/>
          </p:nvPr>
        </p:nvSpPr>
        <p:spPr>
          <a:xfrm>
            <a:off x="311700" y="1469291"/>
            <a:ext cx="8520600" cy="319828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20</a:t>
            </a:r>
            <a:r>
              <a:rPr lang="en" sz="3200" b="1" dirty="0">
                <a:latin typeface="Chamberi Super Display" panose="02040503080505020303" pitchFamily="18" charset="0"/>
                <a:ea typeface="Roboto"/>
                <a:cs typeface="Roboto"/>
                <a:sym typeface="Roboto"/>
              </a:rPr>
              <a:t> For our citizenship is in heaven, from which also </a:t>
            </a:r>
            <a:r>
              <a:rPr lang="en" sz="3200" b="1" u="sng" dirty="0">
                <a:latin typeface="Chamberi Super Display" panose="02040503080505020303" pitchFamily="18" charset="0"/>
                <a:ea typeface="Roboto"/>
                <a:cs typeface="Roboto"/>
                <a:sym typeface="Roboto"/>
              </a:rPr>
              <a:t>we eagerly wait for a Savior, the Lord Jesus Christ;</a:t>
            </a:r>
            <a:r>
              <a:rPr lang="en" sz="3200" b="1" dirty="0">
                <a:latin typeface="Chamberi Super Display" panose="02040503080505020303" pitchFamily="18" charset="0"/>
                <a:ea typeface="Roboto"/>
                <a:cs typeface="Roboto"/>
                <a:sym typeface="Roboto"/>
              </a:rPr>
              <a:t>  </a:t>
            </a:r>
            <a:r>
              <a:rPr lang="en" sz="3200" b="1" baseline="30000" dirty="0">
                <a:latin typeface="Chamberi Super Display" panose="02040503080505020303" pitchFamily="18" charset="0"/>
                <a:ea typeface="Roboto"/>
                <a:cs typeface="Roboto"/>
                <a:sym typeface="Roboto"/>
              </a:rPr>
              <a:t>21</a:t>
            </a:r>
            <a:r>
              <a:rPr lang="en" sz="3200" b="1" dirty="0">
                <a:latin typeface="Chamberi Super Display" panose="02040503080505020303" pitchFamily="18" charset="0"/>
                <a:ea typeface="Roboto"/>
                <a:cs typeface="Roboto"/>
                <a:sym typeface="Roboto"/>
              </a:rPr>
              <a:t> who will transform the body of our humble state into conformity with the body of His glory, by the exertion of the power that He has even to subject all things to Himself.</a:t>
            </a:r>
            <a:endParaRPr sz="3200" b="1" dirty="0">
              <a:latin typeface="Chamberi Super Display" panose="02040503080505020303"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9"/>
          <p:cNvSpPr txBox="1">
            <a:spLocks noGrp="1"/>
          </p:cNvSpPr>
          <p:nvPr>
            <p:ph type="title"/>
          </p:nvPr>
        </p:nvSpPr>
        <p:spPr>
          <a:xfrm>
            <a:off x="413300" y="335610"/>
            <a:ext cx="8419000" cy="5727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4400" b="1" dirty="0">
                <a:latin typeface="Chamberi Super Display" panose="02040503080505020303" pitchFamily="18" charset="0"/>
                <a:ea typeface="Roboto"/>
                <a:cs typeface="Roboto"/>
                <a:sym typeface="Roboto"/>
              </a:rPr>
              <a:t>Isaiah 9:8-12 </a:t>
            </a:r>
            <a:endParaRPr sz="4400" dirty="0">
              <a:latin typeface="Chamberi Super Display" panose="02040503080505020303" pitchFamily="18" charset="0"/>
            </a:endParaRPr>
          </a:p>
        </p:txBody>
      </p:sp>
      <p:sp>
        <p:nvSpPr>
          <p:cNvPr id="91" name="Google Shape;91;p19"/>
          <p:cNvSpPr txBox="1">
            <a:spLocks noGrp="1"/>
          </p:cNvSpPr>
          <p:nvPr>
            <p:ph type="body" idx="1"/>
          </p:nvPr>
        </p:nvSpPr>
        <p:spPr>
          <a:xfrm>
            <a:off x="311700" y="1539631"/>
            <a:ext cx="8520600" cy="311264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2800" b="1" baseline="30000" dirty="0">
                <a:latin typeface="Chamberi Super Display" panose="02040503080505020303" pitchFamily="18" charset="0"/>
                <a:ea typeface="Roboto"/>
                <a:cs typeface="Roboto"/>
                <a:sym typeface="Roboto"/>
              </a:rPr>
              <a:t>8</a:t>
            </a:r>
            <a:r>
              <a:rPr lang="en" sz="2800" b="1" dirty="0">
                <a:latin typeface="Chamberi Super Display" panose="02040503080505020303" pitchFamily="18" charset="0"/>
                <a:ea typeface="Roboto"/>
                <a:cs typeface="Roboto"/>
                <a:sym typeface="Roboto"/>
              </a:rPr>
              <a:t> The Lord sends a message against Jacob, And it falls on Israel. </a:t>
            </a:r>
            <a:r>
              <a:rPr lang="en" sz="2800" b="1" baseline="30000" dirty="0">
                <a:latin typeface="Chamberi Super Display" panose="02040503080505020303" pitchFamily="18" charset="0"/>
                <a:ea typeface="Roboto"/>
                <a:cs typeface="Roboto"/>
                <a:sym typeface="Roboto"/>
              </a:rPr>
              <a:t>9</a:t>
            </a:r>
            <a:r>
              <a:rPr lang="en" sz="2800" b="1" dirty="0">
                <a:latin typeface="Chamberi Super Display" panose="02040503080505020303" pitchFamily="18" charset="0"/>
                <a:ea typeface="Roboto"/>
                <a:cs typeface="Roboto"/>
                <a:sym typeface="Roboto"/>
              </a:rPr>
              <a:t> And all the people know it, That is, Ephraim and the inhabitants of Samaria, </a:t>
            </a:r>
            <a:r>
              <a:rPr lang="en" sz="2800" b="1" u="sng" dirty="0">
                <a:latin typeface="Chamberi Super Display" panose="02040503080505020303" pitchFamily="18" charset="0"/>
                <a:ea typeface="Roboto"/>
                <a:cs typeface="Roboto"/>
                <a:sym typeface="Roboto"/>
              </a:rPr>
              <a:t>Asserting in pride and in arrogance of heart:</a:t>
            </a:r>
            <a:r>
              <a:rPr lang="en" sz="2800" b="1" dirty="0">
                <a:latin typeface="Chamberi Super Display" panose="02040503080505020303" pitchFamily="18" charset="0"/>
                <a:ea typeface="Roboto"/>
                <a:cs typeface="Roboto"/>
                <a:sym typeface="Roboto"/>
              </a:rPr>
              <a:t> </a:t>
            </a:r>
            <a:r>
              <a:rPr lang="en" sz="2800" b="1" baseline="30000" dirty="0">
                <a:latin typeface="Chamberi Super Display" panose="02040503080505020303" pitchFamily="18" charset="0"/>
                <a:ea typeface="Roboto"/>
                <a:cs typeface="Roboto"/>
                <a:sym typeface="Roboto"/>
              </a:rPr>
              <a:t>10</a:t>
            </a:r>
            <a:r>
              <a:rPr lang="en" sz="2800" b="1" dirty="0">
                <a:latin typeface="Chamberi Super Display" panose="02040503080505020303" pitchFamily="18" charset="0"/>
                <a:ea typeface="Roboto"/>
                <a:cs typeface="Roboto"/>
                <a:sym typeface="Roboto"/>
              </a:rPr>
              <a:t> “The bricks have fallen down, But we will rebuild with smooth stones; The sycamores have been cut down, But we will replace them with cedars.”</a:t>
            </a:r>
            <a:endParaRPr sz="2800" b="1" dirty="0">
              <a:latin typeface="Chamberi Super Display" panose="02040503080505020303"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0"/>
          <p:cNvSpPr txBox="1">
            <a:spLocks noGrp="1"/>
          </p:cNvSpPr>
          <p:nvPr>
            <p:ph type="title"/>
          </p:nvPr>
        </p:nvSpPr>
        <p:spPr>
          <a:xfrm>
            <a:off x="804069" y="484101"/>
            <a:ext cx="8028231"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ea typeface="Roboto"/>
                <a:cs typeface="Roboto"/>
                <a:sym typeface="Roboto"/>
              </a:rPr>
              <a:t>Isaiah 9:8-12 </a:t>
            </a:r>
            <a:endParaRPr sz="4400" dirty="0"/>
          </a:p>
        </p:txBody>
      </p:sp>
      <p:sp>
        <p:nvSpPr>
          <p:cNvPr id="97" name="Google Shape;97;p20"/>
          <p:cNvSpPr txBox="1">
            <a:spLocks noGrp="1"/>
          </p:cNvSpPr>
          <p:nvPr>
            <p:ph type="body" idx="1"/>
          </p:nvPr>
        </p:nvSpPr>
        <p:spPr>
          <a:xfrm>
            <a:off x="311700" y="1391137"/>
            <a:ext cx="8520600" cy="3556001"/>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11</a:t>
            </a:r>
            <a:r>
              <a:rPr lang="en" sz="3200" b="1" dirty="0">
                <a:latin typeface="Chamberi Super Display" panose="02040503080505020303" pitchFamily="18" charset="0"/>
                <a:ea typeface="Roboto"/>
                <a:cs typeface="Roboto"/>
                <a:sym typeface="Roboto"/>
              </a:rPr>
              <a:t> Therefore the Lord raises against them adversaries from Rezin And spurs their enemies on,  </a:t>
            </a:r>
            <a:r>
              <a:rPr lang="en" sz="3200" b="1" baseline="30000" dirty="0">
                <a:latin typeface="Chamberi Super Display" panose="02040503080505020303" pitchFamily="18" charset="0"/>
                <a:ea typeface="Roboto"/>
                <a:cs typeface="Roboto"/>
                <a:sym typeface="Roboto"/>
              </a:rPr>
              <a:t>12</a:t>
            </a:r>
            <a:r>
              <a:rPr lang="en" sz="3200" b="1" dirty="0">
                <a:latin typeface="Chamberi Super Display" panose="02040503080505020303" pitchFamily="18" charset="0"/>
                <a:ea typeface="Roboto"/>
                <a:cs typeface="Roboto"/>
                <a:sym typeface="Roboto"/>
              </a:rPr>
              <a:t> The Arameans on the east and the Philistines on the west; And they devour Israel with gaping jaws. In spite of all this, </a:t>
            </a:r>
            <a:r>
              <a:rPr lang="en" sz="3200" b="1" u="sng" dirty="0">
                <a:latin typeface="Chamberi Super Display" panose="02040503080505020303" pitchFamily="18" charset="0"/>
                <a:ea typeface="Roboto"/>
                <a:cs typeface="Roboto"/>
                <a:sym typeface="Roboto"/>
              </a:rPr>
              <a:t>His anger does not turn away And His hand is still stretched out.</a:t>
            </a:r>
            <a:endParaRPr sz="3200" b="1" dirty="0">
              <a:latin typeface="Chamberi Super Display" panose="02040503080505020303"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311700" y="351241"/>
            <a:ext cx="8520599" cy="5727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4400" b="1" dirty="0">
                <a:latin typeface="Chamberi Super Display" panose="02040503080505020303" pitchFamily="18" charset="0"/>
                <a:ea typeface="Roboto"/>
                <a:cs typeface="Roboto"/>
                <a:sym typeface="Roboto"/>
              </a:rPr>
              <a:t>Isaiah 10:20-22 </a:t>
            </a:r>
            <a:endParaRPr sz="4400" dirty="0">
              <a:latin typeface="Chamberi Super Display" panose="02040503080505020303" pitchFamily="18" charset="0"/>
            </a:endParaRPr>
          </a:p>
        </p:txBody>
      </p:sp>
      <p:sp>
        <p:nvSpPr>
          <p:cNvPr id="103" name="Google Shape;103;p21"/>
          <p:cNvSpPr txBox="1">
            <a:spLocks noGrp="1"/>
          </p:cNvSpPr>
          <p:nvPr>
            <p:ph type="body" idx="1"/>
          </p:nvPr>
        </p:nvSpPr>
        <p:spPr>
          <a:xfrm>
            <a:off x="311700" y="1328615"/>
            <a:ext cx="8520600" cy="3240260"/>
          </a:xfrm>
          <a:prstGeom prst="rect">
            <a:avLst/>
          </a:prstGeom>
        </p:spPr>
        <p:txBody>
          <a:bodyPr spcFirstLastPara="1" wrap="square" lIns="91425" tIns="91425" rIns="91425" bIns="91425" anchor="t" anchorCtr="0">
            <a:normAutofit/>
          </a:bodyPr>
          <a:lstStyle/>
          <a:p>
            <a:pPr marL="0" lvl="0" indent="0" algn="l" rtl="0">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20</a:t>
            </a:r>
            <a:r>
              <a:rPr lang="en" sz="3200" b="1" dirty="0">
                <a:latin typeface="Chamberi Super Display" panose="02040503080505020303" pitchFamily="18" charset="0"/>
                <a:ea typeface="Roboto"/>
                <a:cs typeface="Roboto"/>
                <a:sym typeface="Roboto"/>
              </a:rPr>
              <a:t> Now in that day the remnant of Israel, and those of the house of Jacob who have escaped, will never again rely on the one who struck them, but will truly rely on the Lord, the Holy One of Israel.  </a:t>
            </a:r>
            <a:r>
              <a:rPr lang="en" sz="3200" b="1" baseline="30000" dirty="0">
                <a:latin typeface="Chamberi Super Display" panose="02040503080505020303" pitchFamily="18" charset="0"/>
                <a:ea typeface="Roboto"/>
                <a:cs typeface="Roboto"/>
                <a:sym typeface="Roboto"/>
              </a:rPr>
              <a:t>21</a:t>
            </a:r>
            <a:r>
              <a:rPr lang="en" sz="3200" b="1" dirty="0">
                <a:latin typeface="Chamberi Super Display" panose="02040503080505020303" pitchFamily="18" charset="0"/>
                <a:ea typeface="Roboto"/>
                <a:cs typeface="Roboto"/>
                <a:sym typeface="Roboto"/>
              </a:rPr>
              <a:t> A remnant will return, the remnant of Jacob, to the mighty God.</a:t>
            </a:r>
            <a:endParaRPr sz="3200" b="1" dirty="0">
              <a:latin typeface="Chamberi Super Display" panose="02040503080505020303"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22"/>
          <p:cNvSpPr txBox="1">
            <a:spLocks noGrp="1"/>
          </p:cNvSpPr>
          <p:nvPr>
            <p:ph type="title"/>
          </p:nvPr>
        </p:nvSpPr>
        <p:spPr>
          <a:xfrm>
            <a:off x="804985" y="468471"/>
            <a:ext cx="8027315"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ea typeface="Roboto"/>
                <a:cs typeface="Roboto"/>
                <a:sym typeface="Roboto"/>
              </a:rPr>
              <a:t>Isaiah 10:20-22 </a:t>
            </a:r>
            <a:endParaRPr sz="4400" dirty="0"/>
          </a:p>
        </p:txBody>
      </p:sp>
      <p:sp>
        <p:nvSpPr>
          <p:cNvPr id="109" name="Google Shape;109;p22"/>
          <p:cNvSpPr txBox="1">
            <a:spLocks noGrp="1"/>
          </p:cNvSpPr>
          <p:nvPr>
            <p:ph type="body" idx="1"/>
          </p:nvPr>
        </p:nvSpPr>
        <p:spPr>
          <a:xfrm>
            <a:off x="311700" y="1625599"/>
            <a:ext cx="8520600" cy="2943275"/>
          </a:xfrm>
          <a:prstGeom prst="rect">
            <a:avLst/>
          </a:prstGeom>
        </p:spPr>
        <p:txBody>
          <a:bodyPr spcFirstLastPara="1" wrap="square" lIns="91425" tIns="91425" rIns="91425" bIns="91425" anchor="t" anchorCtr="0">
            <a:normAutofit/>
          </a:bodyPr>
          <a:lstStyle/>
          <a:p>
            <a:pPr marL="0" lvl="0" indent="0" algn="l" rtl="0">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22</a:t>
            </a:r>
            <a:r>
              <a:rPr lang="en" sz="3200" b="1" dirty="0">
                <a:latin typeface="Chamberi Super Display" panose="02040503080505020303" pitchFamily="18" charset="0"/>
                <a:ea typeface="Roboto"/>
                <a:cs typeface="Roboto"/>
                <a:sym typeface="Roboto"/>
              </a:rPr>
              <a:t> For though your people, O Israel, may be like the sand of the sea, Only a </a:t>
            </a:r>
            <a:r>
              <a:rPr lang="en" sz="3200" b="1" u="sng" dirty="0">
                <a:latin typeface="Chamberi Super Display" panose="02040503080505020303" pitchFamily="18" charset="0"/>
                <a:ea typeface="Roboto"/>
                <a:cs typeface="Roboto"/>
                <a:sym typeface="Roboto"/>
              </a:rPr>
              <a:t>remnant within them will return</a:t>
            </a:r>
            <a:r>
              <a:rPr lang="en" sz="3200" b="1" dirty="0">
                <a:latin typeface="Chamberi Super Display" panose="02040503080505020303" pitchFamily="18" charset="0"/>
                <a:ea typeface="Roboto"/>
                <a:cs typeface="Roboto"/>
                <a:sym typeface="Roboto"/>
              </a:rPr>
              <a:t>; A destruction is determined, overflowing with righteousness.</a:t>
            </a:r>
            <a:endParaRPr sz="3200" b="1" dirty="0">
              <a:latin typeface="Chamberi Super Display" panose="02040503080505020303"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3"/>
          <p:cNvSpPr txBox="1">
            <a:spLocks noGrp="1"/>
          </p:cNvSpPr>
          <p:nvPr>
            <p:ph type="title"/>
          </p:nvPr>
        </p:nvSpPr>
        <p:spPr>
          <a:xfrm>
            <a:off x="311700" y="655482"/>
            <a:ext cx="8520600" cy="933832"/>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rPr>
              <a:t>Their Sin</a:t>
            </a:r>
            <a:endParaRPr sz="4400" b="1" dirty="0">
              <a:latin typeface="Chamberi Super Display" panose="02040503080505020303" pitchFamily="18" charset="0"/>
            </a:endParaRPr>
          </a:p>
        </p:txBody>
      </p:sp>
      <p:sp>
        <p:nvSpPr>
          <p:cNvPr id="115" name="Google Shape;115;p23"/>
          <p:cNvSpPr txBox="1">
            <a:spLocks noGrp="1"/>
          </p:cNvSpPr>
          <p:nvPr>
            <p:ph type="body" idx="1"/>
          </p:nvPr>
        </p:nvSpPr>
        <p:spPr>
          <a:xfrm>
            <a:off x="311700" y="1509485"/>
            <a:ext cx="8520600" cy="3059389"/>
          </a:xfrm>
          <a:prstGeom prst="rect">
            <a:avLst/>
          </a:prstGeom>
        </p:spPr>
        <p:txBody>
          <a:bodyPr spcFirstLastPara="1" wrap="square" lIns="91425" tIns="91425" rIns="91425" bIns="91425" anchor="t" anchorCtr="0">
            <a:normAutofit/>
          </a:bodyPr>
          <a:lstStyle/>
          <a:p>
            <a:pPr marL="0" lvl="0" indent="0" algn="l" rtl="0">
              <a:spcBef>
                <a:spcPts val="1200"/>
              </a:spcBef>
              <a:spcAft>
                <a:spcPts val="0"/>
              </a:spcAft>
              <a:buNone/>
            </a:pPr>
            <a:endParaRPr sz="3200" b="1" i="1" u="sng" dirty="0">
              <a:solidFill>
                <a:schemeClr val="dk1"/>
              </a:solidFill>
              <a:highlight>
                <a:srgbClr val="FFFFFF"/>
              </a:highlight>
              <a:latin typeface="Roboto"/>
              <a:ea typeface="Roboto"/>
              <a:cs typeface="Roboto"/>
              <a:sym typeface="Roboto"/>
            </a:endParaRPr>
          </a:p>
          <a:p>
            <a:pPr marL="0" lvl="0" indent="0" algn="ctr" rtl="0">
              <a:spcBef>
                <a:spcPts val="1200"/>
              </a:spcBef>
              <a:spcAft>
                <a:spcPts val="1200"/>
              </a:spcAft>
              <a:buClr>
                <a:schemeClr val="dk1"/>
              </a:buClr>
              <a:buSzPts val="1100"/>
              <a:buFont typeface="Arial"/>
              <a:buNone/>
            </a:pPr>
            <a:r>
              <a:rPr lang="en" sz="3200" b="1" u="sng" dirty="0">
                <a:latin typeface="Chamberi Super Display" panose="02040503080505020303" pitchFamily="18" charset="0"/>
                <a:ea typeface="Roboto"/>
                <a:cs typeface="Roboto"/>
                <a:sym typeface="Roboto"/>
              </a:rPr>
              <a:t>Asserting in pride and in arrogance of heart!</a:t>
            </a:r>
            <a:r>
              <a:rPr lang="en" sz="3200" b="1" dirty="0">
                <a:latin typeface="Chamberi Super Display" panose="02040503080505020303" pitchFamily="18" charset="0"/>
                <a:ea typeface="Roboto"/>
                <a:cs typeface="Roboto"/>
                <a:sym typeface="Roboto"/>
              </a:rPr>
              <a:t> </a:t>
            </a:r>
            <a:endParaRPr sz="3200" b="1" dirty="0">
              <a:latin typeface="Chamberi Super Display" panose="02040503080505020303"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24"/>
          <p:cNvSpPr txBox="1">
            <a:spLocks noGrp="1"/>
          </p:cNvSpPr>
          <p:nvPr>
            <p:ph type="title"/>
          </p:nvPr>
        </p:nvSpPr>
        <p:spPr>
          <a:xfrm>
            <a:off x="239128" y="691768"/>
            <a:ext cx="8520600" cy="1441832"/>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4400" b="1" dirty="0">
                <a:latin typeface="Chamberi Super Display" panose="02040503080505020303" pitchFamily="18" charset="0"/>
              </a:rPr>
              <a:t>Their Statement of Arrogance</a:t>
            </a:r>
            <a:endParaRPr sz="4400" b="1" dirty="0">
              <a:latin typeface="Chamberi Super Display" panose="02040503080505020303" pitchFamily="18" charset="0"/>
            </a:endParaRPr>
          </a:p>
        </p:txBody>
      </p:sp>
      <p:sp>
        <p:nvSpPr>
          <p:cNvPr id="121" name="Google Shape;121;p24"/>
          <p:cNvSpPr txBox="1">
            <a:spLocks noGrp="1"/>
          </p:cNvSpPr>
          <p:nvPr>
            <p:ph type="body" idx="1"/>
          </p:nvPr>
        </p:nvSpPr>
        <p:spPr>
          <a:xfrm>
            <a:off x="311700" y="2353547"/>
            <a:ext cx="8520600" cy="2404013"/>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Clr>
                <a:schemeClr val="dk1"/>
              </a:buClr>
              <a:buSzPts val="1100"/>
              <a:buFont typeface="Arial"/>
              <a:buNone/>
            </a:pPr>
            <a:r>
              <a:rPr lang="en" sz="3200" b="1" dirty="0">
                <a:latin typeface="Chamberi Super Display" panose="02040503080505020303" pitchFamily="18" charset="0"/>
                <a:ea typeface="Roboto"/>
                <a:cs typeface="Roboto"/>
                <a:sym typeface="Roboto"/>
              </a:rPr>
              <a:t>“The bricks have fallen down, But we will rebuild with smooth stones; The sycamores have been cut down, But we will replace them with cedars.”</a:t>
            </a:r>
            <a:endParaRPr sz="3200" dirty="0">
              <a:latin typeface="Chamberi Super Display" panose="02040503080505020303"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5"/>
          <p:cNvSpPr txBox="1">
            <a:spLocks noGrp="1"/>
          </p:cNvSpPr>
          <p:nvPr>
            <p:ph type="title"/>
          </p:nvPr>
        </p:nvSpPr>
        <p:spPr>
          <a:xfrm>
            <a:off x="311700" y="706281"/>
            <a:ext cx="8520600" cy="926575"/>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rPr>
              <a:t>God’s Judgment</a:t>
            </a:r>
            <a:endParaRPr sz="4400" b="1" dirty="0">
              <a:latin typeface="Chamberi Super Display" panose="02040503080505020303" pitchFamily="18" charset="0"/>
            </a:endParaRPr>
          </a:p>
        </p:txBody>
      </p:sp>
      <p:sp>
        <p:nvSpPr>
          <p:cNvPr id="127" name="Google Shape;127;p25"/>
          <p:cNvSpPr txBox="1">
            <a:spLocks noGrp="1"/>
          </p:cNvSpPr>
          <p:nvPr>
            <p:ph type="body" idx="1"/>
          </p:nvPr>
        </p:nvSpPr>
        <p:spPr>
          <a:xfrm>
            <a:off x="311700" y="1908629"/>
            <a:ext cx="8520600" cy="2660246"/>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sz="3000" b="1" i="1" u="sng" dirty="0">
              <a:solidFill>
                <a:schemeClr val="dk1"/>
              </a:solidFill>
              <a:highlight>
                <a:srgbClr val="FFFFFF"/>
              </a:highlight>
              <a:latin typeface="Roboto"/>
              <a:ea typeface="Roboto"/>
              <a:cs typeface="Roboto"/>
              <a:sym typeface="Roboto"/>
            </a:endParaRPr>
          </a:p>
          <a:p>
            <a:pPr marL="0" lvl="0" indent="0" algn="ctr" rtl="0">
              <a:spcBef>
                <a:spcPts val="0"/>
              </a:spcBef>
              <a:spcAft>
                <a:spcPts val="0"/>
              </a:spcAft>
              <a:buClr>
                <a:schemeClr val="dk1"/>
              </a:buClr>
              <a:buSzPts val="1100"/>
              <a:buFont typeface="Arial"/>
              <a:buNone/>
            </a:pPr>
            <a:r>
              <a:rPr lang="en" sz="3200" b="1" u="sng" dirty="0">
                <a:latin typeface="Chamberi Super Display" panose="02040503080505020303" pitchFamily="18" charset="0"/>
                <a:ea typeface="Roboto"/>
                <a:cs typeface="Roboto"/>
                <a:sym typeface="Roboto"/>
              </a:rPr>
              <a:t>His anger does not turn away And His hand is still stretched out!</a:t>
            </a:r>
            <a:endParaRPr sz="3200" dirty="0">
              <a:latin typeface="Chamberi Super Display" panose="02040503080505020303"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6"/>
          <p:cNvSpPr txBox="1">
            <a:spLocks noGrp="1"/>
          </p:cNvSpPr>
          <p:nvPr>
            <p:ph type="title"/>
          </p:nvPr>
        </p:nvSpPr>
        <p:spPr>
          <a:xfrm>
            <a:off x="217916" y="343425"/>
            <a:ext cx="8614384" cy="80905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4400" b="1" dirty="0">
                <a:latin typeface="Chamberi Super Display" panose="02040503080505020303" pitchFamily="18" charset="0"/>
                <a:ea typeface="Roboto"/>
                <a:cs typeface="Roboto"/>
                <a:sym typeface="Roboto"/>
              </a:rPr>
              <a:t>2 John 1:7-11</a:t>
            </a:r>
            <a:endParaRPr sz="4400" dirty="0">
              <a:latin typeface="Chamberi Super Display" panose="02040503080505020303" pitchFamily="18" charset="0"/>
            </a:endParaRPr>
          </a:p>
        </p:txBody>
      </p:sp>
      <p:sp>
        <p:nvSpPr>
          <p:cNvPr id="133" name="Google Shape;133;p26"/>
          <p:cNvSpPr txBox="1">
            <a:spLocks noGrp="1"/>
          </p:cNvSpPr>
          <p:nvPr>
            <p:ph type="body" idx="1"/>
          </p:nvPr>
        </p:nvSpPr>
        <p:spPr>
          <a:xfrm>
            <a:off x="311700" y="1414585"/>
            <a:ext cx="8520600" cy="315429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7</a:t>
            </a:r>
            <a:r>
              <a:rPr lang="en" sz="3200" b="1" dirty="0">
                <a:latin typeface="Chamberi Super Display" panose="02040503080505020303" pitchFamily="18" charset="0"/>
                <a:ea typeface="Roboto"/>
                <a:cs typeface="Roboto"/>
                <a:sym typeface="Roboto"/>
              </a:rPr>
              <a:t> For many deceivers have gone out into the world, those who do not acknowledge Jesus Christ as coming in the flesh. This is the deceiver and the antichrist. </a:t>
            </a:r>
            <a:r>
              <a:rPr lang="en" sz="3200" b="1" baseline="30000" dirty="0">
                <a:latin typeface="Chamberi Super Display" panose="02040503080505020303" pitchFamily="18" charset="0"/>
                <a:ea typeface="Roboto"/>
                <a:cs typeface="Roboto"/>
                <a:sym typeface="Roboto"/>
              </a:rPr>
              <a:t>8</a:t>
            </a:r>
            <a:r>
              <a:rPr lang="en" sz="3200" b="1" dirty="0">
                <a:latin typeface="Chamberi Super Display" panose="02040503080505020303" pitchFamily="18" charset="0"/>
                <a:ea typeface="Roboto"/>
                <a:cs typeface="Roboto"/>
                <a:sym typeface="Roboto"/>
              </a:rPr>
              <a:t> </a:t>
            </a:r>
            <a:r>
              <a:rPr lang="en" sz="3200" b="1" u="sng" dirty="0">
                <a:latin typeface="Chamberi Super Display" panose="02040503080505020303" pitchFamily="18" charset="0"/>
                <a:ea typeface="Roboto"/>
                <a:cs typeface="Roboto"/>
                <a:sym typeface="Roboto"/>
              </a:rPr>
              <a:t>Watch yourselves, that you do not lose what we have accomplished, but that you may receive a full reward.</a:t>
            </a:r>
            <a:r>
              <a:rPr lang="en" sz="3200" b="1" dirty="0">
                <a:latin typeface="Chamberi Super Display" panose="02040503080505020303" pitchFamily="18" charset="0"/>
                <a:ea typeface="Roboto"/>
                <a:cs typeface="Roboto"/>
                <a:sym typeface="Roboto"/>
              </a:rPr>
              <a:t> </a:t>
            </a:r>
            <a:endParaRPr sz="3200" b="1" dirty="0">
              <a:latin typeface="Chamberi Super Display" panose="02040503080505020303"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320431"/>
            <a:ext cx="8520600" cy="697294"/>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990"/>
              <a:buFont typeface="Arial"/>
              <a:buNone/>
            </a:pPr>
            <a:r>
              <a:rPr lang="en-US" sz="4400" b="1" dirty="0">
                <a:latin typeface="Chamberi Super Display" panose="02040503080505020303" pitchFamily="18" charset="0"/>
              </a:rPr>
              <a:t>Isaiah 59:1-8</a:t>
            </a:r>
            <a:endParaRPr sz="4400" dirty="0">
              <a:latin typeface="Chamberi Super Display" panose="02040503080505020303" pitchFamily="18" charset="0"/>
            </a:endParaRPr>
          </a:p>
        </p:txBody>
      </p:sp>
      <p:sp>
        <p:nvSpPr>
          <p:cNvPr id="61" name="Google Shape;61;p14"/>
          <p:cNvSpPr txBox="1">
            <a:spLocks noGrp="1"/>
          </p:cNvSpPr>
          <p:nvPr>
            <p:ph type="body" idx="1"/>
          </p:nvPr>
        </p:nvSpPr>
        <p:spPr>
          <a:xfrm>
            <a:off x="311700" y="1307960"/>
            <a:ext cx="8520600" cy="3196929"/>
          </a:xfrm>
          <a:prstGeom prst="rect">
            <a:avLst/>
          </a:prstGeom>
        </p:spPr>
        <p:txBody>
          <a:bodyPr spcFirstLastPara="1" wrap="square" lIns="91425" tIns="91425" rIns="91425" bIns="91425" anchor="t" anchorCtr="0">
            <a:noAutofit/>
          </a:bodyPr>
          <a:lstStyle/>
          <a:p>
            <a:pPr marL="114300" indent="0">
              <a:buNone/>
            </a:pPr>
            <a:r>
              <a:rPr lang="en-US" sz="3200" b="1" i="0" baseline="30000" dirty="0">
                <a:effectLst/>
                <a:latin typeface="Chamberi Super Display" panose="02040503080505020303" pitchFamily="18" charset="0"/>
              </a:rPr>
              <a:t>3</a:t>
            </a:r>
            <a:r>
              <a:rPr lang="en-US" sz="3200" b="1" i="0" dirty="0">
                <a:effectLst/>
                <a:latin typeface="Chamberi Super Display" panose="02040503080505020303" pitchFamily="18" charset="0"/>
              </a:rPr>
              <a:t> For your hands are defiled with blood and your fingers with iniquity; your lips have spoken falsehood, your tongue mutters wickedness.  </a:t>
            </a:r>
            <a:r>
              <a:rPr lang="en-US" sz="3200" b="1" i="0" baseline="30000" dirty="0">
                <a:effectLst/>
                <a:latin typeface="Chamberi Super Display" panose="02040503080505020303" pitchFamily="18" charset="0"/>
              </a:rPr>
              <a:t>4 </a:t>
            </a:r>
            <a:r>
              <a:rPr lang="en-US" sz="3200" b="1" i="0" dirty="0">
                <a:effectLst/>
                <a:latin typeface="Chamberi Super Display" panose="02040503080505020303" pitchFamily="18" charset="0"/>
              </a:rPr>
              <a:t>No one sues righteously and no one pleads honestly.  They trust in confusion and speak lies; they conceive mischief and bring forth iniquity.</a:t>
            </a:r>
            <a:endParaRPr lang="en-US" sz="3200" b="1" dirty="0">
              <a:latin typeface="Chamberi Super Display" panose="02040503080505020303" pitchFamily="18" charset="0"/>
            </a:endParaRPr>
          </a:p>
        </p:txBody>
      </p:sp>
    </p:spTree>
    <p:extLst>
      <p:ext uri="{BB962C8B-B14F-4D97-AF65-F5344CB8AC3E}">
        <p14:creationId xmlns:p14="http://schemas.microsoft.com/office/powerpoint/2010/main" val="5670443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7"/>
          <p:cNvSpPr txBox="1">
            <a:spLocks noGrp="1"/>
          </p:cNvSpPr>
          <p:nvPr>
            <p:ph type="title"/>
          </p:nvPr>
        </p:nvSpPr>
        <p:spPr>
          <a:xfrm>
            <a:off x="914400" y="460656"/>
            <a:ext cx="79179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ea typeface="Roboto"/>
                <a:cs typeface="Roboto"/>
                <a:sym typeface="Roboto"/>
              </a:rPr>
              <a:t>2 John 1:7-11</a:t>
            </a:r>
            <a:endParaRPr sz="4400" dirty="0"/>
          </a:p>
        </p:txBody>
      </p:sp>
      <p:sp>
        <p:nvSpPr>
          <p:cNvPr id="139" name="Google Shape;139;p27"/>
          <p:cNvSpPr txBox="1">
            <a:spLocks noGrp="1"/>
          </p:cNvSpPr>
          <p:nvPr>
            <p:ph type="body" idx="1"/>
          </p:nvPr>
        </p:nvSpPr>
        <p:spPr>
          <a:xfrm>
            <a:off x="311700" y="1383323"/>
            <a:ext cx="8520600" cy="3446584"/>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9</a:t>
            </a:r>
            <a:r>
              <a:rPr lang="en" sz="3200" b="1" dirty="0">
                <a:latin typeface="Chamberi Super Display" panose="02040503080505020303" pitchFamily="18" charset="0"/>
                <a:ea typeface="Roboto"/>
                <a:cs typeface="Roboto"/>
                <a:sym typeface="Roboto"/>
              </a:rPr>
              <a:t> </a:t>
            </a:r>
            <a:r>
              <a:rPr lang="en" sz="3200" b="1" u="sng" dirty="0">
                <a:latin typeface="Chamberi Super Display" panose="02040503080505020303" pitchFamily="18" charset="0"/>
                <a:ea typeface="Roboto"/>
                <a:cs typeface="Roboto"/>
                <a:sym typeface="Roboto"/>
              </a:rPr>
              <a:t>Anyone</a:t>
            </a:r>
            <a:r>
              <a:rPr lang="en" sz="3200" b="1" dirty="0">
                <a:latin typeface="Chamberi Super Display" panose="02040503080505020303" pitchFamily="18" charset="0"/>
                <a:ea typeface="Roboto"/>
                <a:cs typeface="Roboto"/>
                <a:sym typeface="Roboto"/>
              </a:rPr>
              <a:t> who goes too far and does not abide in the teaching of Christ, does not have God; the one who abides in the teaching, he has both the Father and the Son. </a:t>
            </a:r>
            <a:r>
              <a:rPr lang="en" sz="3200" b="1" baseline="30000" dirty="0">
                <a:latin typeface="Chamberi Super Display" panose="02040503080505020303" pitchFamily="18" charset="0"/>
                <a:ea typeface="Roboto"/>
                <a:cs typeface="Roboto"/>
                <a:sym typeface="Roboto"/>
              </a:rPr>
              <a:t>10</a:t>
            </a:r>
            <a:r>
              <a:rPr lang="en" sz="3200" b="1" dirty="0">
                <a:latin typeface="Chamberi Super Display" panose="02040503080505020303" pitchFamily="18" charset="0"/>
                <a:ea typeface="Roboto"/>
                <a:cs typeface="Roboto"/>
                <a:sym typeface="Roboto"/>
              </a:rPr>
              <a:t> </a:t>
            </a:r>
            <a:r>
              <a:rPr lang="en" sz="3200" b="1" u="sng" dirty="0">
                <a:latin typeface="Chamberi Super Display" panose="02040503080505020303" pitchFamily="18" charset="0"/>
                <a:ea typeface="Roboto"/>
                <a:cs typeface="Roboto"/>
                <a:sym typeface="Roboto"/>
              </a:rPr>
              <a:t>If anyone comes to you and does not bring this teaching, do not receive him into your house, and do not give him a greeting; </a:t>
            </a:r>
            <a:r>
              <a:rPr lang="en" sz="3200" b="1" u="sng" baseline="30000" dirty="0">
                <a:latin typeface="Chamberi Super Display" panose="02040503080505020303" pitchFamily="18" charset="0"/>
                <a:ea typeface="Roboto"/>
                <a:cs typeface="Roboto"/>
                <a:sym typeface="Roboto"/>
              </a:rPr>
              <a:t>11</a:t>
            </a:r>
            <a:r>
              <a:rPr lang="en" sz="3200" b="1" u="sng" dirty="0">
                <a:latin typeface="Chamberi Super Display" panose="02040503080505020303" pitchFamily="18" charset="0"/>
                <a:ea typeface="Roboto"/>
                <a:cs typeface="Roboto"/>
                <a:sym typeface="Roboto"/>
              </a:rPr>
              <a:t> for the one who gives him a greeting participates in his evil deeds.</a:t>
            </a:r>
            <a:endParaRPr sz="3200" b="1" dirty="0">
              <a:latin typeface="Chamberi Super Display" panose="02040503080505020303"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8"/>
          <p:cNvSpPr txBox="1">
            <a:spLocks noGrp="1"/>
          </p:cNvSpPr>
          <p:nvPr>
            <p:ph type="title"/>
          </p:nvPr>
        </p:nvSpPr>
        <p:spPr>
          <a:xfrm>
            <a:off x="421116" y="343425"/>
            <a:ext cx="8411184" cy="5727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4400" b="1" dirty="0">
                <a:latin typeface="Chamberi Super Display" panose="02040503080505020303" pitchFamily="18" charset="0"/>
                <a:ea typeface="Roboto"/>
                <a:cs typeface="Roboto"/>
                <a:sym typeface="Roboto"/>
              </a:rPr>
              <a:t>Psalm 119:9</a:t>
            </a:r>
            <a:endParaRPr sz="4400" dirty="0">
              <a:latin typeface="Chamberi Super Display" panose="02040503080505020303" pitchFamily="18" charset="0"/>
            </a:endParaRPr>
          </a:p>
        </p:txBody>
      </p:sp>
      <p:sp>
        <p:nvSpPr>
          <p:cNvPr id="145" name="Google Shape;145;p28"/>
          <p:cNvSpPr txBox="1">
            <a:spLocks noGrp="1"/>
          </p:cNvSpPr>
          <p:nvPr>
            <p:ph type="body" idx="1"/>
          </p:nvPr>
        </p:nvSpPr>
        <p:spPr>
          <a:xfrm>
            <a:off x="311700" y="1328615"/>
            <a:ext cx="8520600" cy="324026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sz="3000" i="1" dirty="0">
              <a:solidFill>
                <a:schemeClr val="dk1"/>
              </a:solidFill>
              <a:highlight>
                <a:srgbClr val="FFFFFF"/>
              </a:highlight>
              <a:latin typeface="Roboto"/>
              <a:ea typeface="Roboto"/>
              <a:cs typeface="Roboto"/>
              <a:sym typeface="Roboto"/>
            </a:endParaRPr>
          </a:p>
          <a:p>
            <a:pPr marL="0" lvl="0" indent="0" rtl="0">
              <a:spcBef>
                <a:spcPts val="0"/>
              </a:spcBef>
              <a:spcAft>
                <a:spcPts val="0"/>
              </a:spcAft>
              <a:buClr>
                <a:schemeClr val="dk1"/>
              </a:buClr>
              <a:buSzPts val="1100"/>
              <a:buFont typeface="Arial"/>
              <a:buNone/>
            </a:pPr>
            <a:r>
              <a:rPr lang="en" sz="3000" b="1" baseline="30000" dirty="0">
                <a:latin typeface="Chamberi Super Display" panose="02040503080505020303" pitchFamily="18" charset="0"/>
                <a:ea typeface="Roboto"/>
                <a:cs typeface="Roboto"/>
                <a:sym typeface="Roboto"/>
              </a:rPr>
              <a:t>9</a:t>
            </a:r>
            <a:r>
              <a:rPr lang="en" sz="3000" b="1" dirty="0">
                <a:latin typeface="Chamberi Super Display" panose="02040503080505020303" pitchFamily="18" charset="0"/>
                <a:ea typeface="Roboto"/>
                <a:cs typeface="Roboto"/>
                <a:sym typeface="Roboto"/>
              </a:rPr>
              <a:t> How can a young man keep his way pure?</a:t>
            </a:r>
            <a:endParaRPr sz="3000" b="1" dirty="0">
              <a:latin typeface="Chamberi Super Display" panose="02040503080505020303" pitchFamily="18" charset="0"/>
              <a:ea typeface="Roboto"/>
              <a:cs typeface="Roboto"/>
              <a:sym typeface="Roboto"/>
            </a:endParaRPr>
          </a:p>
          <a:p>
            <a:pPr marL="0" lvl="0" indent="0" rtl="0">
              <a:spcBef>
                <a:spcPts val="0"/>
              </a:spcBef>
              <a:spcAft>
                <a:spcPts val="0"/>
              </a:spcAft>
              <a:buClr>
                <a:schemeClr val="dk1"/>
              </a:buClr>
              <a:buSzPts val="1100"/>
              <a:buFont typeface="Arial"/>
              <a:buNone/>
            </a:pPr>
            <a:r>
              <a:rPr lang="en" sz="3000" b="1" dirty="0">
                <a:latin typeface="Chamberi Super Display" panose="02040503080505020303" pitchFamily="18" charset="0"/>
                <a:ea typeface="Roboto"/>
                <a:cs typeface="Roboto"/>
                <a:sym typeface="Roboto"/>
              </a:rPr>
              <a:t>By keeping it according to Your word.</a:t>
            </a:r>
            <a:endParaRPr sz="3000" b="1" dirty="0">
              <a:latin typeface="Chamberi Super Display" panose="02040503080505020303"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9"/>
          <p:cNvSpPr txBox="1">
            <a:spLocks noGrp="1"/>
          </p:cNvSpPr>
          <p:nvPr>
            <p:ph type="title"/>
          </p:nvPr>
        </p:nvSpPr>
        <p:spPr>
          <a:xfrm>
            <a:off x="311700" y="343425"/>
            <a:ext cx="8520599" cy="5727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4400" b="1" dirty="0">
                <a:latin typeface="Chamberi Super Display" panose="02040503080505020303" pitchFamily="18" charset="0"/>
                <a:ea typeface="Roboto"/>
                <a:cs typeface="Roboto"/>
                <a:sym typeface="Roboto"/>
              </a:rPr>
              <a:t>Ephesians 2:8-9 </a:t>
            </a:r>
            <a:endParaRPr sz="4400" dirty="0">
              <a:latin typeface="Chamberi Super Display" panose="02040503080505020303" pitchFamily="18" charset="0"/>
            </a:endParaRPr>
          </a:p>
        </p:txBody>
      </p:sp>
      <p:sp>
        <p:nvSpPr>
          <p:cNvPr id="151" name="Google Shape;151;p29"/>
          <p:cNvSpPr txBox="1">
            <a:spLocks noGrp="1"/>
          </p:cNvSpPr>
          <p:nvPr>
            <p:ph type="body" idx="1"/>
          </p:nvPr>
        </p:nvSpPr>
        <p:spPr>
          <a:xfrm>
            <a:off x="311700" y="1500553"/>
            <a:ext cx="8520600" cy="3068321"/>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8</a:t>
            </a:r>
            <a:r>
              <a:rPr lang="en" sz="3200" b="1" dirty="0">
                <a:latin typeface="Chamberi Super Display" panose="02040503080505020303" pitchFamily="18" charset="0"/>
                <a:ea typeface="Roboto"/>
                <a:cs typeface="Roboto"/>
                <a:sym typeface="Roboto"/>
              </a:rPr>
              <a:t> For by grace you have been saved through faith; </a:t>
            </a:r>
            <a:r>
              <a:rPr lang="en" sz="3200" b="1" u="sng" dirty="0">
                <a:latin typeface="Chamberi Super Display" panose="02040503080505020303" pitchFamily="18" charset="0"/>
                <a:ea typeface="Roboto"/>
                <a:cs typeface="Roboto"/>
                <a:sym typeface="Roboto"/>
              </a:rPr>
              <a:t>and that not of yourselves</a:t>
            </a:r>
            <a:r>
              <a:rPr lang="en" sz="3200" b="1" dirty="0">
                <a:latin typeface="Chamberi Super Display" panose="02040503080505020303" pitchFamily="18" charset="0"/>
                <a:ea typeface="Roboto"/>
                <a:cs typeface="Roboto"/>
                <a:sym typeface="Roboto"/>
              </a:rPr>
              <a:t>, it is the gift of God; </a:t>
            </a:r>
            <a:r>
              <a:rPr lang="en" sz="3200" b="1" baseline="30000" dirty="0">
                <a:latin typeface="Chamberi Super Display" panose="02040503080505020303" pitchFamily="18" charset="0"/>
                <a:ea typeface="Roboto"/>
                <a:cs typeface="Roboto"/>
                <a:sym typeface="Roboto"/>
              </a:rPr>
              <a:t>9</a:t>
            </a:r>
            <a:r>
              <a:rPr lang="en" sz="3200" b="1" dirty="0">
                <a:latin typeface="Chamberi Super Display" panose="02040503080505020303" pitchFamily="18" charset="0"/>
                <a:ea typeface="Roboto"/>
                <a:cs typeface="Roboto"/>
                <a:sym typeface="Roboto"/>
              </a:rPr>
              <a:t> not as a result of works, so that no one may boast.</a:t>
            </a:r>
            <a:endParaRPr sz="3200" b="1" dirty="0">
              <a:latin typeface="Chamberi Super Display" panose="02040503080505020303"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30"/>
          <p:cNvSpPr txBox="1">
            <a:spLocks noGrp="1"/>
          </p:cNvSpPr>
          <p:nvPr>
            <p:ph type="title"/>
          </p:nvPr>
        </p:nvSpPr>
        <p:spPr>
          <a:xfrm>
            <a:off x="311700" y="749825"/>
            <a:ext cx="8520600" cy="1920804"/>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4400" b="1" dirty="0">
                <a:latin typeface="Chamberi Super Display" panose="02040503080505020303" pitchFamily="18" charset="0"/>
                <a:ea typeface="Roboto"/>
                <a:cs typeface="Roboto"/>
                <a:sym typeface="Roboto"/>
              </a:rPr>
              <a:t>Arrogance will cause the death of many!</a:t>
            </a:r>
            <a:endParaRPr sz="4400" b="1" dirty="0">
              <a:latin typeface="Chamberi Super Display" panose="02040503080505020303" pitchFamily="18" charset="0"/>
            </a:endParaRPr>
          </a:p>
        </p:txBody>
      </p:sp>
      <p:sp>
        <p:nvSpPr>
          <p:cNvPr id="157" name="Google Shape;157;p30"/>
          <p:cNvSpPr txBox="1">
            <a:spLocks noGrp="1"/>
          </p:cNvSpPr>
          <p:nvPr>
            <p:ph type="body" idx="1"/>
          </p:nvPr>
        </p:nvSpPr>
        <p:spPr>
          <a:xfrm>
            <a:off x="311700" y="2431143"/>
            <a:ext cx="8520600" cy="2137732"/>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sz="3000" b="1" dirty="0">
              <a:solidFill>
                <a:schemeClr val="dk1"/>
              </a:solidFill>
              <a:highlight>
                <a:srgbClr val="FFFFFF"/>
              </a:highlight>
              <a:latin typeface="Roboto"/>
              <a:ea typeface="Roboto"/>
              <a:cs typeface="Roboto"/>
              <a:sym typeface="Roboto"/>
            </a:endParaRPr>
          </a:p>
          <a:p>
            <a:pPr marL="0" lvl="0" indent="0" algn="ctr" rtl="0">
              <a:spcBef>
                <a:spcPts val="0"/>
              </a:spcBef>
              <a:spcAft>
                <a:spcPts val="0"/>
              </a:spcAft>
              <a:buClr>
                <a:schemeClr val="dk1"/>
              </a:buClr>
              <a:buSzPts val="1100"/>
              <a:buFont typeface="Arial"/>
              <a:buNone/>
            </a:pPr>
            <a:r>
              <a:rPr lang="en" sz="3200" b="1" dirty="0">
                <a:latin typeface="Chamberi Super Display" panose="02040503080505020303" pitchFamily="18" charset="0"/>
                <a:ea typeface="Roboto"/>
                <a:cs typeface="Roboto"/>
                <a:sym typeface="Roboto"/>
              </a:rPr>
              <a:t>Arrogance-</a:t>
            </a:r>
            <a:r>
              <a:rPr lang="en" sz="3200" b="1" u="sng" dirty="0">
                <a:latin typeface="Chamberi Super Display" panose="02040503080505020303" pitchFamily="18" charset="0"/>
                <a:ea typeface="Roboto"/>
                <a:cs typeface="Roboto"/>
                <a:sym typeface="Roboto"/>
              </a:rPr>
              <a:t>as having an exaggerated sense of one’s importance or abilities that make him feel that he is better than everyone else. </a:t>
            </a:r>
            <a:r>
              <a:rPr lang="en" sz="3200" b="1" dirty="0">
                <a:latin typeface="Chamberi Super Display" panose="02040503080505020303" pitchFamily="18" charset="0"/>
                <a:ea typeface="Roboto"/>
                <a:cs typeface="Roboto"/>
                <a:sym typeface="Roboto"/>
              </a:rPr>
              <a:t> </a:t>
            </a:r>
            <a:endParaRPr sz="3200" b="1" dirty="0">
              <a:latin typeface="Chamberi Super Display" panose="02040503080505020303"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31"/>
          <p:cNvSpPr txBox="1">
            <a:spLocks noGrp="1"/>
          </p:cNvSpPr>
          <p:nvPr>
            <p:ph type="title"/>
          </p:nvPr>
        </p:nvSpPr>
        <p:spPr>
          <a:xfrm>
            <a:off x="444561" y="343425"/>
            <a:ext cx="8566578" cy="5727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4400" b="1" dirty="0">
                <a:latin typeface="Chamberi Super Display" panose="02040503080505020303" pitchFamily="18" charset="0"/>
                <a:ea typeface="Roboto"/>
                <a:cs typeface="Roboto"/>
                <a:sym typeface="Roboto"/>
              </a:rPr>
              <a:t>Acts 12:6-11</a:t>
            </a:r>
            <a:endParaRPr sz="4400" dirty="0">
              <a:latin typeface="Chamberi Super Display" panose="02040503080505020303" pitchFamily="18" charset="0"/>
            </a:endParaRPr>
          </a:p>
        </p:txBody>
      </p:sp>
      <p:sp>
        <p:nvSpPr>
          <p:cNvPr id="163" name="Google Shape;163;p31"/>
          <p:cNvSpPr txBox="1">
            <a:spLocks noGrp="1"/>
          </p:cNvSpPr>
          <p:nvPr>
            <p:ph type="body" idx="1"/>
          </p:nvPr>
        </p:nvSpPr>
        <p:spPr>
          <a:xfrm>
            <a:off x="288254" y="1227367"/>
            <a:ext cx="8722885"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6</a:t>
            </a:r>
            <a:r>
              <a:rPr lang="en" sz="3200" b="1" dirty="0">
                <a:latin typeface="Chamberi Super Display" panose="02040503080505020303" pitchFamily="18" charset="0"/>
                <a:ea typeface="Roboto"/>
                <a:cs typeface="Roboto"/>
                <a:sym typeface="Roboto"/>
              </a:rPr>
              <a:t> On the very night when Herod was about to bring him forward, Peter was sleeping between two soldiers, bound with two chains, and guards in front of the door were watching over the prison. </a:t>
            </a:r>
          </a:p>
          <a:p>
            <a:pPr marL="0" lvl="0" indent="0" algn="l" rtl="0">
              <a:spcBef>
                <a:spcPts val="0"/>
              </a:spcBef>
              <a:spcAft>
                <a:spcPts val="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7</a:t>
            </a:r>
            <a:r>
              <a:rPr lang="en" sz="3200" b="1" dirty="0">
                <a:latin typeface="Chamberi Super Display" panose="02040503080505020303" pitchFamily="18" charset="0"/>
                <a:ea typeface="Roboto"/>
                <a:cs typeface="Roboto"/>
                <a:sym typeface="Roboto"/>
              </a:rPr>
              <a:t> And behold, an angel of the Lord suddenly appeared and a light shone in the cell; and he struck Peter’s side and woke him up, saying, “Get up quickly.” And his chains fell off his hands. </a:t>
            </a:r>
            <a:endParaRPr sz="3200" b="1" dirty="0">
              <a:latin typeface="Chamberi Super Display" panose="02040503080505020303"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32"/>
          <p:cNvSpPr txBox="1">
            <a:spLocks noGrp="1"/>
          </p:cNvSpPr>
          <p:nvPr>
            <p:ph type="title"/>
          </p:nvPr>
        </p:nvSpPr>
        <p:spPr>
          <a:xfrm>
            <a:off x="812800" y="445025"/>
            <a:ext cx="8019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ea typeface="Roboto"/>
                <a:cs typeface="Roboto"/>
                <a:sym typeface="Roboto"/>
              </a:rPr>
              <a:t>Acts 12:6-11</a:t>
            </a:r>
            <a:endParaRPr sz="4400" dirty="0"/>
          </a:p>
        </p:txBody>
      </p:sp>
      <p:sp>
        <p:nvSpPr>
          <p:cNvPr id="169" name="Google Shape;169;p32"/>
          <p:cNvSpPr txBox="1">
            <a:spLocks noGrp="1"/>
          </p:cNvSpPr>
          <p:nvPr>
            <p:ph type="body" idx="1"/>
          </p:nvPr>
        </p:nvSpPr>
        <p:spPr>
          <a:xfrm>
            <a:off x="311700" y="1305169"/>
            <a:ext cx="8520600" cy="3263706"/>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8</a:t>
            </a:r>
            <a:r>
              <a:rPr lang="en" sz="3200" b="1" dirty="0">
                <a:latin typeface="Chamberi Super Display" panose="02040503080505020303" pitchFamily="18" charset="0"/>
                <a:ea typeface="Roboto"/>
                <a:cs typeface="Roboto"/>
                <a:sym typeface="Roboto"/>
              </a:rPr>
              <a:t> And the angel said to him, “Gird yourself and put on your sandals.” And he did so. And he said to him, “Wrap your cloak around you and follow me.” </a:t>
            </a:r>
            <a:r>
              <a:rPr lang="en" sz="3200" b="1" baseline="30000" dirty="0">
                <a:latin typeface="Chamberi Super Display" panose="02040503080505020303" pitchFamily="18" charset="0"/>
                <a:ea typeface="Roboto"/>
                <a:cs typeface="Roboto"/>
                <a:sym typeface="Roboto"/>
              </a:rPr>
              <a:t>9</a:t>
            </a:r>
            <a:r>
              <a:rPr lang="en" sz="3200" b="1" dirty="0">
                <a:latin typeface="Chamberi Super Display" panose="02040503080505020303" pitchFamily="18" charset="0"/>
                <a:ea typeface="Roboto"/>
                <a:cs typeface="Roboto"/>
                <a:sym typeface="Roboto"/>
              </a:rPr>
              <a:t> And he went out and continued to follow, and he did not know that what was being done by the angel was real, but thought he was seeing a vision.</a:t>
            </a:r>
            <a:endParaRPr sz="3200" b="1" dirty="0">
              <a:latin typeface="Chamberi Super Display" panose="02040503080505020303"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33"/>
          <p:cNvSpPr txBox="1">
            <a:spLocks noGrp="1"/>
          </p:cNvSpPr>
          <p:nvPr>
            <p:ph type="title"/>
          </p:nvPr>
        </p:nvSpPr>
        <p:spPr>
          <a:xfrm>
            <a:off x="820615" y="445025"/>
            <a:ext cx="8011684"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ea typeface="Roboto"/>
                <a:cs typeface="Roboto"/>
                <a:sym typeface="Roboto"/>
              </a:rPr>
              <a:t>Acts 12:6-11</a:t>
            </a:r>
            <a:endParaRPr sz="4400" dirty="0"/>
          </a:p>
        </p:txBody>
      </p:sp>
      <p:sp>
        <p:nvSpPr>
          <p:cNvPr id="175" name="Google Shape;175;p33"/>
          <p:cNvSpPr txBox="1">
            <a:spLocks noGrp="1"/>
          </p:cNvSpPr>
          <p:nvPr>
            <p:ph type="body" idx="1"/>
          </p:nvPr>
        </p:nvSpPr>
        <p:spPr>
          <a:xfrm>
            <a:off x="311700" y="1469291"/>
            <a:ext cx="8520600" cy="325973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10</a:t>
            </a:r>
            <a:r>
              <a:rPr lang="en" sz="3200" b="1" dirty="0">
                <a:latin typeface="Chamberi Super Display" panose="02040503080505020303" pitchFamily="18" charset="0"/>
                <a:ea typeface="Roboto"/>
                <a:cs typeface="Roboto"/>
                <a:sym typeface="Roboto"/>
              </a:rPr>
              <a:t> When they had passed the first and second guard, they came to the iron gate that leads into the city, which opened for them by itself; and they went out and went along one street, and immediately the angel departed from him. </a:t>
            </a:r>
            <a:endParaRPr sz="3200" b="1" dirty="0">
              <a:latin typeface="Chamberi Super Display" panose="02040503080505020303"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33"/>
          <p:cNvSpPr txBox="1">
            <a:spLocks noGrp="1"/>
          </p:cNvSpPr>
          <p:nvPr>
            <p:ph type="title"/>
          </p:nvPr>
        </p:nvSpPr>
        <p:spPr>
          <a:xfrm>
            <a:off x="820615" y="445025"/>
            <a:ext cx="8011684"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ea typeface="Roboto"/>
                <a:cs typeface="Roboto"/>
                <a:sym typeface="Roboto"/>
              </a:rPr>
              <a:t>Acts 12:6-11</a:t>
            </a:r>
            <a:endParaRPr sz="4400" dirty="0"/>
          </a:p>
        </p:txBody>
      </p:sp>
      <p:sp>
        <p:nvSpPr>
          <p:cNvPr id="175" name="Google Shape;175;p33"/>
          <p:cNvSpPr txBox="1">
            <a:spLocks noGrp="1"/>
          </p:cNvSpPr>
          <p:nvPr>
            <p:ph type="body" idx="1"/>
          </p:nvPr>
        </p:nvSpPr>
        <p:spPr>
          <a:xfrm>
            <a:off x="311700" y="1469291"/>
            <a:ext cx="8520600" cy="325973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11</a:t>
            </a:r>
            <a:r>
              <a:rPr lang="en" sz="3200" b="1" dirty="0">
                <a:latin typeface="Chamberi Super Display" panose="02040503080505020303" pitchFamily="18" charset="0"/>
                <a:ea typeface="Roboto"/>
                <a:cs typeface="Roboto"/>
                <a:sym typeface="Roboto"/>
              </a:rPr>
              <a:t> When Peter came to himself, he said, “Now I know for sure that the Lord has sent forth His angel and rescued me from the hand of Herod and from all that the Jewish people were expecting.” </a:t>
            </a:r>
            <a:endParaRPr sz="3200" b="1" dirty="0">
              <a:latin typeface="Chamberi Super Display" panose="02040503080505020303" pitchFamily="18" charset="0"/>
            </a:endParaRPr>
          </a:p>
        </p:txBody>
      </p:sp>
    </p:spTree>
    <p:extLst>
      <p:ext uri="{BB962C8B-B14F-4D97-AF65-F5344CB8AC3E}">
        <p14:creationId xmlns:p14="http://schemas.microsoft.com/office/powerpoint/2010/main" val="27236936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34"/>
          <p:cNvSpPr txBox="1">
            <a:spLocks noGrp="1"/>
          </p:cNvSpPr>
          <p:nvPr>
            <p:ph type="title"/>
          </p:nvPr>
        </p:nvSpPr>
        <p:spPr>
          <a:xfrm>
            <a:off x="311699" y="346596"/>
            <a:ext cx="8707253" cy="805879"/>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4400" b="1" dirty="0">
                <a:latin typeface="Chamberi Super Display" panose="02040503080505020303" pitchFamily="18" charset="0"/>
              </a:rPr>
              <a:t>Acts 12:20-23</a:t>
            </a:r>
            <a:endParaRPr sz="4400" dirty="0">
              <a:latin typeface="Chamberi Super Display" panose="02040503080505020303" pitchFamily="18" charset="0"/>
            </a:endParaRPr>
          </a:p>
        </p:txBody>
      </p:sp>
      <p:sp>
        <p:nvSpPr>
          <p:cNvPr id="181" name="Google Shape;181;p34"/>
          <p:cNvSpPr txBox="1">
            <a:spLocks noGrp="1"/>
          </p:cNvSpPr>
          <p:nvPr>
            <p:ph type="body" idx="1"/>
          </p:nvPr>
        </p:nvSpPr>
        <p:spPr>
          <a:xfrm>
            <a:off x="311700" y="1380504"/>
            <a:ext cx="8707254"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20</a:t>
            </a:r>
            <a:r>
              <a:rPr lang="en" sz="3200" b="1" dirty="0">
                <a:latin typeface="Chamberi Super Display" panose="02040503080505020303" pitchFamily="18" charset="0"/>
                <a:ea typeface="Roboto"/>
                <a:cs typeface="Roboto"/>
                <a:sym typeface="Roboto"/>
              </a:rPr>
              <a:t> Now he was very angry with the people of Tyre and Sidon; and with one accord they came to him, and having won over Blastus the king’s chamberlain, they were asking for peace, because their country was fed by the king’s country. </a:t>
            </a:r>
            <a:r>
              <a:rPr lang="en" sz="3200" b="1" baseline="30000" dirty="0">
                <a:latin typeface="Chamberi Super Display" panose="02040503080505020303" pitchFamily="18" charset="0"/>
                <a:ea typeface="Roboto"/>
                <a:cs typeface="Roboto"/>
                <a:sym typeface="Roboto"/>
              </a:rPr>
              <a:t>21</a:t>
            </a:r>
            <a:r>
              <a:rPr lang="en" sz="3200" b="1" dirty="0">
                <a:latin typeface="Chamberi Super Display" panose="02040503080505020303" pitchFamily="18" charset="0"/>
                <a:ea typeface="Roboto"/>
                <a:cs typeface="Roboto"/>
                <a:sym typeface="Roboto"/>
              </a:rPr>
              <a:t> On an appointed day Herod, having put on his royal apparel, took his seat on the rostrum and began delivering an address to them.</a:t>
            </a:r>
            <a:endParaRPr sz="3200" b="1" dirty="0">
              <a:latin typeface="Chamberi Super Display" panose="02040503080505020303"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35"/>
          <p:cNvSpPr txBox="1">
            <a:spLocks noGrp="1"/>
          </p:cNvSpPr>
          <p:nvPr>
            <p:ph type="title"/>
          </p:nvPr>
        </p:nvSpPr>
        <p:spPr>
          <a:xfrm>
            <a:off x="811885" y="460656"/>
            <a:ext cx="8107144"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rPr>
              <a:t>Acts 12:20-23</a:t>
            </a:r>
            <a:endParaRPr sz="4400" dirty="0"/>
          </a:p>
        </p:txBody>
      </p:sp>
      <p:sp>
        <p:nvSpPr>
          <p:cNvPr id="187" name="Google Shape;187;p35"/>
          <p:cNvSpPr txBox="1">
            <a:spLocks noGrp="1"/>
          </p:cNvSpPr>
          <p:nvPr>
            <p:ph type="body" idx="1"/>
          </p:nvPr>
        </p:nvSpPr>
        <p:spPr>
          <a:xfrm>
            <a:off x="311700" y="1383323"/>
            <a:ext cx="8520600" cy="3185552"/>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22</a:t>
            </a:r>
            <a:r>
              <a:rPr lang="en" sz="3200" b="1" dirty="0">
                <a:latin typeface="Chamberi Super Display" panose="02040503080505020303" pitchFamily="18" charset="0"/>
                <a:ea typeface="Roboto"/>
                <a:cs typeface="Roboto"/>
                <a:sym typeface="Roboto"/>
              </a:rPr>
              <a:t> The people kept crying out, “The voice of a god and not of a man!” </a:t>
            </a:r>
            <a:r>
              <a:rPr lang="en" sz="3200" b="1" baseline="30000" dirty="0">
                <a:latin typeface="Chamberi Super Display" panose="02040503080505020303" pitchFamily="18" charset="0"/>
                <a:ea typeface="Roboto"/>
                <a:cs typeface="Roboto"/>
                <a:sym typeface="Roboto"/>
              </a:rPr>
              <a:t>23</a:t>
            </a:r>
            <a:r>
              <a:rPr lang="en" sz="3200" b="1" dirty="0">
                <a:latin typeface="Chamberi Super Display" panose="02040503080505020303" pitchFamily="18" charset="0"/>
                <a:ea typeface="Roboto"/>
                <a:cs typeface="Roboto"/>
                <a:sym typeface="Roboto"/>
              </a:rPr>
              <a:t> And immediately an angel of the Lord struck him because he did not give God the glory, and he was eaten by worms and died.</a:t>
            </a:r>
            <a:endParaRPr sz="3200" b="1" dirty="0">
              <a:latin typeface="Chamberi Super Display" panose="02040503080505020303"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320431"/>
            <a:ext cx="8520600" cy="697294"/>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990"/>
              <a:buFont typeface="Arial"/>
              <a:buNone/>
            </a:pPr>
            <a:r>
              <a:rPr lang="en-US" sz="4400" b="1" dirty="0">
                <a:latin typeface="Chamberi Super Display" panose="02040503080505020303" pitchFamily="18" charset="0"/>
              </a:rPr>
              <a:t>Isaiah 59:1-8</a:t>
            </a:r>
            <a:endParaRPr sz="4400" dirty="0">
              <a:latin typeface="Chamberi Super Display" panose="02040503080505020303" pitchFamily="18" charset="0"/>
            </a:endParaRPr>
          </a:p>
        </p:txBody>
      </p:sp>
      <p:sp>
        <p:nvSpPr>
          <p:cNvPr id="61" name="Google Shape;61;p14"/>
          <p:cNvSpPr txBox="1">
            <a:spLocks noGrp="1"/>
          </p:cNvSpPr>
          <p:nvPr>
            <p:ph type="body" idx="1"/>
          </p:nvPr>
        </p:nvSpPr>
        <p:spPr>
          <a:xfrm>
            <a:off x="311700" y="1307960"/>
            <a:ext cx="8520600" cy="3196929"/>
          </a:xfrm>
          <a:prstGeom prst="rect">
            <a:avLst/>
          </a:prstGeom>
        </p:spPr>
        <p:txBody>
          <a:bodyPr spcFirstLastPara="1" wrap="square" lIns="91425" tIns="91425" rIns="91425" bIns="91425" anchor="t" anchorCtr="0">
            <a:noAutofit/>
          </a:bodyPr>
          <a:lstStyle/>
          <a:p>
            <a:pPr marL="114300" indent="0">
              <a:buNone/>
            </a:pPr>
            <a:r>
              <a:rPr lang="en-US" sz="3200" b="1" baseline="30000" dirty="0">
                <a:effectLst/>
                <a:latin typeface="Chamberi Super Display" panose="02040503080505020303" pitchFamily="18" charset="0"/>
              </a:rPr>
              <a:t>5 </a:t>
            </a:r>
            <a:r>
              <a:rPr lang="en-US" sz="3200" b="1" dirty="0">
                <a:effectLst/>
                <a:latin typeface="Chamberi Super Display" panose="02040503080505020303" pitchFamily="18" charset="0"/>
              </a:rPr>
              <a:t>They hatch adders’ eggs and weave the spider’s web; he who eats of their eggs dies, and from that which is crushed a snake breaks forth.  </a:t>
            </a:r>
            <a:r>
              <a:rPr lang="en-US" sz="3200" b="1" baseline="30000" dirty="0">
                <a:effectLst/>
                <a:latin typeface="Chamberi Super Display" panose="02040503080505020303" pitchFamily="18" charset="0"/>
              </a:rPr>
              <a:t>6 </a:t>
            </a:r>
            <a:r>
              <a:rPr lang="en-US" sz="3200" b="1" dirty="0">
                <a:effectLst/>
                <a:latin typeface="Chamberi Super Display" panose="02040503080505020303" pitchFamily="18" charset="0"/>
              </a:rPr>
              <a:t>Their webs will not become clothing, nor will they cover themselves with their works; their works are works of iniquity, and an act of violence is in their hands.</a:t>
            </a:r>
            <a:endParaRPr lang="en-US" sz="3200" b="1" dirty="0">
              <a:latin typeface="Chamberi Super Display" panose="02040503080505020303" pitchFamily="18" charset="0"/>
            </a:endParaRPr>
          </a:p>
        </p:txBody>
      </p:sp>
    </p:spTree>
    <p:extLst>
      <p:ext uri="{BB962C8B-B14F-4D97-AF65-F5344CB8AC3E}">
        <p14:creationId xmlns:p14="http://schemas.microsoft.com/office/powerpoint/2010/main" val="32219562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36"/>
          <p:cNvSpPr txBox="1">
            <a:spLocks noGrp="1"/>
          </p:cNvSpPr>
          <p:nvPr>
            <p:ph type="title"/>
          </p:nvPr>
        </p:nvSpPr>
        <p:spPr>
          <a:xfrm>
            <a:off x="210100" y="339074"/>
            <a:ext cx="8622200" cy="981725"/>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4400" b="1" dirty="0">
                <a:latin typeface="Chamberi Super Display" panose="02040503080505020303" pitchFamily="18" charset="0"/>
              </a:rPr>
              <a:t>Micah 6:8</a:t>
            </a:r>
            <a:endParaRPr sz="4400" dirty="0">
              <a:latin typeface="Chamberi Super Display" panose="02040503080505020303" pitchFamily="18" charset="0"/>
            </a:endParaRPr>
          </a:p>
        </p:txBody>
      </p:sp>
      <p:sp>
        <p:nvSpPr>
          <p:cNvPr id="193" name="Google Shape;193;p36"/>
          <p:cNvSpPr txBox="1">
            <a:spLocks noGrp="1"/>
          </p:cNvSpPr>
          <p:nvPr>
            <p:ph type="body" idx="1"/>
          </p:nvPr>
        </p:nvSpPr>
        <p:spPr>
          <a:xfrm>
            <a:off x="311700" y="1487713"/>
            <a:ext cx="8520600" cy="3081161"/>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8</a:t>
            </a:r>
            <a:r>
              <a:rPr lang="en" sz="3200" b="1" dirty="0">
                <a:latin typeface="Chamberi Super Display" panose="02040503080505020303" pitchFamily="18" charset="0"/>
                <a:ea typeface="Roboto"/>
                <a:cs typeface="Roboto"/>
                <a:sym typeface="Roboto"/>
              </a:rPr>
              <a:t> He has told you, O man, what is good; and what does the Lord require of you but to do justice, to love kindness, and to walk humbly with your God?</a:t>
            </a:r>
            <a:endParaRPr sz="3200" b="1" dirty="0">
              <a:latin typeface="Chamberi Super Display" panose="02040503080505020303"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37"/>
          <p:cNvSpPr txBox="1">
            <a:spLocks noGrp="1"/>
          </p:cNvSpPr>
          <p:nvPr>
            <p:ph type="title"/>
          </p:nvPr>
        </p:nvSpPr>
        <p:spPr>
          <a:xfrm>
            <a:off x="413300" y="350683"/>
            <a:ext cx="8419000" cy="5727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4400" b="1" dirty="0">
                <a:latin typeface="Chamberi Super Display" panose="02040503080505020303" pitchFamily="18" charset="0"/>
              </a:rPr>
              <a:t>Psalm 62:1</a:t>
            </a:r>
            <a:endParaRPr sz="4400" dirty="0">
              <a:latin typeface="Chamberi Super Display" panose="02040503080505020303" pitchFamily="18" charset="0"/>
            </a:endParaRPr>
          </a:p>
        </p:txBody>
      </p:sp>
      <p:sp>
        <p:nvSpPr>
          <p:cNvPr id="199" name="Google Shape;199;p37"/>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sz="3000" i="1" dirty="0">
              <a:solidFill>
                <a:schemeClr val="dk1"/>
              </a:solidFill>
              <a:highlight>
                <a:srgbClr val="FFFFFF"/>
              </a:highlight>
              <a:latin typeface="Roboto"/>
              <a:ea typeface="Roboto"/>
              <a:cs typeface="Roboto"/>
              <a:sym typeface="Roboto"/>
            </a:endParaRPr>
          </a:p>
          <a:p>
            <a:pPr marL="0" lvl="0" indent="0" algn="l" rtl="0">
              <a:spcBef>
                <a:spcPts val="0"/>
              </a:spcBef>
              <a:spcAft>
                <a:spcPts val="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1</a:t>
            </a:r>
            <a:r>
              <a:rPr lang="en" sz="3200" b="1" dirty="0">
                <a:latin typeface="Chamberi Super Display" panose="02040503080505020303" pitchFamily="18" charset="0"/>
                <a:ea typeface="Roboto"/>
                <a:cs typeface="Roboto"/>
                <a:sym typeface="Roboto"/>
              </a:rPr>
              <a:t> My soul waits in silence for God only; from Him is my salvation.</a:t>
            </a:r>
            <a:endParaRPr sz="3200" b="1" dirty="0">
              <a:latin typeface="Chamberi Super Display" panose="02040503080505020303"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38"/>
          <p:cNvSpPr txBox="1">
            <a:spLocks noGrp="1"/>
          </p:cNvSpPr>
          <p:nvPr>
            <p:ph type="title"/>
          </p:nvPr>
        </p:nvSpPr>
        <p:spPr>
          <a:xfrm>
            <a:off x="311700" y="365196"/>
            <a:ext cx="8520600" cy="5727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4400" b="1" dirty="0">
                <a:latin typeface="Chamberi Super Display" panose="02040503080505020303" pitchFamily="18" charset="0"/>
              </a:rPr>
              <a:t>Micah 3:4</a:t>
            </a:r>
            <a:endParaRPr sz="4400" dirty="0">
              <a:latin typeface="Chamberi Super Display" panose="02040503080505020303" pitchFamily="18" charset="0"/>
            </a:endParaRPr>
          </a:p>
        </p:txBody>
      </p:sp>
      <p:sp>
        <p:nvSpPr>
          <p:cNvPr id="205" name="Google Shape;205;p38"/>
          <p:cNvSpPr txBox="1">
            <a:spLocks noGrp="1"/>
          </p:cNvSpPr>
          <p:nvPr>
            <p:ph type="body" idx="1"/>
          </p:nvPr>
        </p:nvSpPr>
        <p:spPr>
          <a:xfrm>
            <a:off x="311700" y="1509485"/>
            <a:ext cx="8520600" cy="3059389"/>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 sz="3200" b="1" dirty="0">
                <a:latin typeface="Chamberi Super Display" panose="02040503080505020303" pitchFamily="18" charset="0"/>
                <a:ea typeface="Roboto"/>
                <a:cs typeface="Roboto"/>
                <a:sym typeface="Roboto"/>
              </a:rPr>
              <a:t>4 Then they will cry out to the Lord, but He will not answer them.  Instead, He will hide His face from them at that time because they have practiced evil deeds.</a:t>
            </a:r>
            <a:endParaRPr sz="3200" b="1" dirty="0">
              <a:latin typeface="Chamberi Super Display" panose="02040503080505020303"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1B9DFE-CBBC-DA92-743E-FC2B140BD5FD}"/>
              </a:ext>
            </a:extLst>
          </p:cNvPr>
          <p:cNvSpPr>
            <a:spLocks noGrp="1"/>
          </p:cNvSpPr>
          <p:nvPr>
            <p:ph type="title"/>
          </p:nvPr>
        </p:nvSpPr>
        <p:spPr/>
        <p:txBody>
          <a:bodyPr>
            <a:normAutofit fontScale="90000"/>
          </a:bodyPr>
          <a:lstStyle/>
          <a:p>
            <a:endParaRPr lang="en-US"/>
          </a:p>
        </p:txBody>
      </p:sp>
      <p:sp>
        <p:nvSpPr>
          <p:cNvPr id="3" name="Text Placeholder 2">
            <a:extLst>
              <a:ext uri="{FF2B5EF4-FFF2-40B4-BE49-F238E27FC236}">
                <a16:creationId xmlns:a16="http://schemas.microsoft.com/office/drawing/2014/main" id="{8FF5703E-F35D-A608-9F16-AC2C345808E4}"/>
              </a:ext>
            </a:extLst>
          </p:cNvPr>
          <p:cNvSpPr>
            <a:spLocks noGrp="1"/>
          </p:cNvSpPr>
          <p:nvPr>
            <p:ph type="body" idx="1"/>
          </p:nvPr>
        </p:nvSpPr>
        <p:spPr/>
        <p:txBody>
          <a:bodyPr/>
          <a:lstStyle/>
          <a:p>
            <a:endParaRPr lang="en-US"/>
          </a:p>
        </p:txBody>
      </p:sp>
      <p:pic>
        <p:nvPicPr>
          <p:cNvPr id="5" name="Picture 4">
            <a:extLst>
              <a:ext uri="{FF2B5EF4-FFF2-40B4-BE49-F238E27FC236}">
                <a16:creationId xmlns:a16="http://schemas.microsoft.com/office/drawing/2014/main" id="{615E02E2-B736-3734-1195-8D34B1CF802F}"/>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22584592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320431"/>
            <a:ext cx="8520600" cy="697294"/>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990"/>
              <a:buFont typeface="Arial"/>
              <a:buNone/>
            </a:pPr>
            <a:r>
              <a:rPr lang="en-US" sz="4400" b="1" dirty="0">
                <a:latin typeface="Chamberi Super Display" panose="02040503080505020303" pitchFamily="18" charset="0"/>
              </a:rPr>
              <a:t>Isaiah 59:1-8</a:t>
            </a:r>
            <a:endParaRPr sz="4400" dirty="0">
              <a:latin typeface="Chamberi Super Display" panose="02040503080505020303" pitchFamily="18" charset="0"/>
            </a:endParaRPr>
          </a:p>
        </p:txBody>
      </p:sp>
      <p:sp>
        <p:nvSpPr>
          <p:cNvPr id="61" name="Google Shape;61;p14"/>
          <p:cNvSpPr txBox="1">
            <a:spLocks noGrp="1"/>
          </p:cNvSpPr>
          <p:nvPr>
            <p:ph type="body" idx="1"/>
          </p:nvPr>
        </p:nvSpPr>
        <p:spPr>
          <a:xfrm>
            <a:off x="311700" y="1307960"/>
            <a:ext cx="8520600" cy="3196929"/>
          </a:xfrm>
          <a:prstGeom prst="rect">
            <a:avLst/>
          </a:prstGeom>
        </p:spPr>
        <p:txBody>
          <a:bodyPr spcFirstLastPara="1" wrap="square" lIns="91425" tIns="91425" rIns="91425" bIns="91425" anchor="t" anchorCtr="0">
            <a:noAutofit/>
          </a:bodyPr>
          <a:lstStyle/>
          <a:p>
            <a:pPr marL="114300" indent="0">
              <a:buNone/>
            </a:pPr>
            <a:r>
              <a:rPr lang="en-US" sz="3200" b="1" i="0" baseline="30000" dirty="0">
                <a:effectLst/>
                <a:latin typeface="Chamberi Super Display" panose="02040503080505020303" pitchFamily="18" charset="0"/>
              </a:rPr>
              <a:t>7 </a:t>
            </a:r>
            <a:r>
              <a:rPr lang="en-US" sz="3200" b="1" i="0" dirty="0">
                <a:effectLst/>
                <a:latin typeface="Chamberi Super Display" panose="02040503080505020303" pitchFamily="18" charset="0"/>
              </a:rPr>
              <a:t>Their feet run to evil, and they hasten to shed innocent blood; their thoughts are thoughts of iniquity, devastation and destruction are in their highways.  </a:t>
            </a:r>
            <a:r>
              <a:rPr lang="en-US" sz="3200" b="1" i="0" baseline="30000" dirty="0">
                <a:effectLst/>
                <a:latin typeface="Chamberi Super Display" panose="02040503080505020303" pitchFamily="18" charset="0"/>
              </a:rPr>
              <a:t>8 </a:t>
            </a:r>
            <a:r>
              <a:rPr lang="en-US" sz="3200" b="1" i="0" dirty="0">
                <a:effectLst/>
                <a:latin typeface="Chamberi Super Display" panose="02040503080505020303" pitchFamily="18" charset="0"/>
              </a:rPr>
              <a:t>They do not know the way of peace,</a:t>
            </a:r>
            <a:br>
              <a:rPr lang="en-US" sz="3200" b="1" dirty="0">
                <a:latin typeface="Chamberi Super Display" panose="02040503080505020303" pitchFamily="18" charset="0"/>
              </a:rPr>
            </a:br>
            <a:r>
              <a:rPr lang="en-US" sz="3200" b="1" i="0" dirty="0">
                <a:effectLst/>
                <a:latin typeface="Chamberi Super Display" panose="02040503080505020303" pitchFamily="18" charset="0"/>
              </a:rPr>
              <a:t>And there is no justice in their tracks; they have made their paths crooked, whoever treads on them does not know peace.</a:t>
            </a:r>
            <a:endParaRPr lang="en-US" sz="3200" b="1" dirty="0">
              <a:latin typeface="Chamberi Super Display" panose="02040503080505020303" pitchFamily="18" charset="0"/>
            </a:endParaRPr>
          </a:p>
        </p:txBody>
      </p:sp>
    </p:spTree>
    <p:extLst>
      <p:ext uri="{BB962C8B-B14F-4D97-AF65-F5344CB8AC3E}">
        <p14:creationId xmlns:p14="http://schemas.microsoft.com/office/powerpoint/2010/main" val="1440885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1011461" y="1001067"/>
            <a:ext cx="7805967" cy="1747943"/>
          </a:xfrm>
          <a:prstGeom prst="rect">
            <a:avLst/>
          </a:prstGeom>
        </p:spPr>
        <p:txBody>
          <a:bodyPr spcFirstLastPara="1" wrap="square" lIns="91425" tIns="91425" rIns="91425" bIns="91425" anchor="b" anchorCtr="0">
            <a:noAutofit/>
          </a:bodyPr>
          <a:lstStyle/>
          <a:p>
            <a:pPr marL="0" lvl="0" indent="0" algn="ctr" rtl="0">
              <a:lnSpc>
                <a:spcPct val="115000"/>
              </a:lnSpc>
              <a:spcBef>
                <a:spcPts val="0"/>
              </a:spcBef>
              <a:spcAft>
                <a:spcPts val="0"/>
              </a:spcAft>
              <a:buClr>
                <a:schemeClr val="dk1"/>
              </a:buClr>
              <a:buSzPts val="1100"/>
              <a:buFont typeface="Arial"/>
              <a:buNone/>
            </a:pPr>
            <a:r>
              <a:rPr lang="en" sz="5400" b="1" dirty="0">
                <a:latin typeface="Chamberi Super Display" panose="02040503080505020303" pitchFamily="18" charset="0"/>
              </a:rPr>
              <a:t>The Anger of God Has Not Turned Away</a:t>
            </a:r>
            <a:endParaRPr sz="5400" dirty="0">
              <a:latin typeface="Chamberi Super Display" panose="02040503080505020303" pitchFamily="18" charset="0"/>
            </a:endParaRPr>
          </a:p>
        </p:txBody>
      </p:sp>
      <p:sp>
        <p:nvSpPr>
          <p:cNvPr id="55" name="Google Shape;55;p13"/>
          <p:cNvSpPr txBox="1">
            <a:spLocks noGrp="1"/>
          </p:cNvSpPr>
          <p:nvPr>
            <p:ph type="subTitle" idx="1"/>
          </p:nvPr>
        </p:nvSpPr>
        <p:spPr>
          <a:xfrm>
            <a:off x="822776" y="2571750"/>
            <a:ext cx="7805966" cy="1852019"/>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4800" b="1" dirty="0">
                <a:solidFill>
                  <a:srgbClr val="FF0000"/>
                </a:solidFill>
                <a:latin typeface="Chamberi Super Display" panose="02040503080505020303" pitchFamily="18" charset="0"/>
              </a:rPr>
              <a:t>His Hand is Still Outstretched</a:t>
            </a:r>
            <a:endParaRPr sz="4800" dirty="0">
              <a:solidFill>
                <a:srgbClr val="FF0000"/>
              </a:solidFill>
              <a:latin typeface="Chamberi Super Display" panose="02040503080505020303"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750"/>
                                  </p:stCondLst>
                                  <p:childTnLst>
                                    <p:set>
                                      <p:cBhvr>
                                        <p:cTn id="6" dur="1" fill="hold">
                                          <p:stCondLst>
                                            <p:cond delay="0"/>
                                          </p:stCondLst>
                                        </p:cTn>
                                        <p:tgtEl>
                                          <p:spTgt spid="54"/>
                                        </p:tgtEl>
                                        <p:attrNameLst>
                                          <p:attrName>style.visibility</p:attrName>
                                        </p:attrNameLst>
                                      </p:cBhvr>
                                      <p:to>
                                        <p:strVal val="visible"/>
                                      </p:to>
                                    </p:set>
                                    <p:animEffect transition="in" filter="randombar(horizontal)">
                                      <p:cBhvr>
                                        <p:cTn id="7" dur="2000"/>
                                        <p:tgtEl>
                                          <p:spTgt spid="54"/>
                                        </p:tgtEl>
                                      </p:cBhvr>
                                    </p:animEffect>
                                  </p:childTnLst>
                                </p:cTn>
                              </p:par>
                            </p:childTnLst>
                          </p:cTn>
                        </p:par>
                        <p:par>
                          <p:cTn id="8" fill="hold">
                            <p:stCondLst>
                              <p:cond delay="2750"/>
                            </p:stCondLst>
                            <p:childTnLst>
                              <p:par>
                                <p:cTn id="9" presetID="16" presetClass="entr" presetSubtype="21" fill="hold" nodeType="afterEffect">
                                  <p:stCondLst>
                                    <p:cond delay="750"/>
                                  </p:stCondLst>
                                  <p:childTnLst>
                                    <p:set>
                                      <p:cBhvr>
                                        <p:cTn id="10" dur="1" fill="hold">
                                          <p:stCondLst>
                                            <p:cond delay="0"/>
                                          </p:stCondLst>
                                        </p:cTn>
                                        <p:tgtEl>
                                          <p:spTgt spid="55">
                                            <p:txEl>
                                              <p:pRg st="0" end="0"/>
                                            </p:txEl>
                                          </p:spTgt>
                                        </p:tgtEl>
                                        <p:attrNameLst>
                                          <p:attrName>style.visibility</p:attrName>
                                        </p:attrNameLst>
                                      </p:cBhvr>
                                      <p:to>
                                        <p:strVal val="visible"/>
                                      </p:to>
                                    </p:set>
                                    <p:animEffect transition="in" filter="barn(inVertical)">
                                      <p:cBhvr>
                                        <p:cTn id="11" dur="275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320431"/>
            <a:ext cx="8520600" cy="697294"/>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990"/>
              <a:buFont typeface="Arial"/>
              <a:buNone/>
            </a:pPr>
            <a:r>
              <a:rPr lang="en" sz="4400" b="1" dirty="0">
                <a:latin typeface="Chamberi Super Display" panose="02040503080505020303" pitchFamily="18" charset="0"/>
              </a:rPr>
              <a:t>1 Peter 4:12-19 </a:t>
            </a:r>
            <a:endParaRPr sz="4400" dirty="0">
              <a:latin typeface="Chamberi Super Display" panose="02040503080505020303" pitchFamily="18" charset="0"/>
            </a:endParaRPr>
          </a:p>
        </p:txBody>
      </p:sp>
      <p:sp>
        <p:nvSpPr>
          <p:cNvPr id="61" name="Google Shape;61;p14"/>
          <p:cNvSpPr txBox="1">
            <a:spLocks noGrp="1"/>
          </p:cNvSpPr>
          <p:nvPr>
            <p:ph type="body" idx="1"/>
          </p:nvPr>
        </p:nvSpPr>
        <p:spPr>
          <a:xfrm>
            <a:off x="311700" y="1547445"/>
            <a:ext cx="8520600" cy="3196929"/>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12</a:t>
            </a:r>
            <a:r>
              <a:rPr lang="en" sz="3200" b="1" dirty="0">
                <a:latin typeface="Chamberi Super Display" panose="02040503080505020303" pitchFamily="18" charset="0"/>
                <a:ea typeface="Roboto"/>
                <a:cs typeface="Roboto"/>
                <a:sym typeface="Roboto"/>
              </a:rPr>
              <a:t> Beloved, do not be surprised at the fiery ordeal among you, which comes upon you for your testing, as though some strange thing were happening to you; </a:t>
            </a:r>
            <a:r>
              <a:rPr lang="en" sz="3200" b="1" baseline="30000" dirty="0">
                <a:latin typeface="Chamberi Super Display" panose="02040503080505020303" pitchFamily="18" charset="0"/>
                <a:ea typeface="Roboto"/>
                <a:cs typeface="Roboto"/>
                <a:sym typeface="Roboto"/>
              </a:rPr>
              <a:t>13</a:t>
            </a:r>
            <a:r>
              <a:rPr lang="en" sz="3200" b="1" dirty="0">
                <a:latin typeface="Chamberi Super Display" panose="02040503080505020303" pitchFamily="18" charset="0"/>
                <a:ea typeface="Roboto"/>
                <a:cs typeface="Roboto"/>
                <a:sym typeface="Roboto"/>
              </a:rPr>
              <a:t> but to the degree that you share the sufferings of Christ, keep on rejoicing, so that also at the revelation of His glory you may rejoice with exultation. </a:t>
            </a:r>
            <a:endParaRPr sz="3200" b="1" dirty="0">
              <a:latin typeface="Chamberi Super Display" panose="02040503080505020303"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rPr>
              <a:t>1 Peter 4:12-19 </a:t>
            </a:r>
            <a:endParaRPr sz="4400" dirty="0"/>
          </a:p>
        </p:txBody>
      </p:sp>
      <p:sp>
        <p:nvSpPr>
          <p:cNvPr id="67" name="Google Shape;67;p15"/>
          <p:cNvSpPr txBox="1">
            <a:spLocks noGrp="1"/>
          </p:cNvSpPr>
          <p:nvPr>
            <p:ph type="body" idx="1"/>
          </p:nvPr>
        </p:nvSpPr>
        <p:spPr>
          <a:xfrm>
            <a:off x="311700" y="1248229"/>
            <a:ext cx="8520600" cy="359228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14</a:t>
            </a:r>
            <a:r>
              <a:rPr lang="en" sz="3200" b="1" dirty="0">
                <a:latin typeface="Chamberi Super Display" panose="02040503080505020303" pitchFamily="18" charset="0"/>
                <a:ea typeface="Roboto"/>
                <a:cs typeface="Roboto"/>
                <a:sym typeface="Roboto"/>
              </a:rPr>
              <a:t> If you are reviled for the name of Christ, you are blessed, because the Spirit of glory and of God rests on you. </a:t>
            </a:r>
            <a:r>
              <a:rPr lang="en" sz="3200" b="1" baseline="30000" dirty="0">
                <a:latin typeface="Chamberi Super Display" panose="02040503080505020303" pitchFamily="18" charset="0"/>
                <a:ea typeface="Roboto"/>
                <a:cs typeface="Roboto"/>
                <a:sym typeface="Roboto"/>
              </a:rPr>
              <a:t>15</a:t>
            </a:r>
            <a:r>
              <a:rPr lang="en" sz="3200" b="1" dirty="0">
                <a:latin typeface="Chamberi Super Display" panose="02040503080505020303" pitchFamily="18" charset="0"/>
                <a:ea typeface="Roboto"/>
                <a:cs typeface="Roboto"/>
                <a:sym typeface="Roboto"/>
              </a:rPr>
              <a:t> Make sure that none of you suffers as a murderer, or thief, or evildoer, or a troublesome meddler; </a:t>
            </a:r>
            <a:r>
              <a:rPr lang="en" sz="3200" b="1" baseline="30000" dirty="0">
                <a:latin typeface="Chamberi Super Display" panose="02040503080505020303" pitchFamily="18" charset="0"/>
                <a:ea typeface="Roboto"/>
                <a:cs typeface="Roboto"/>
                <a:sym typeface="Roboto"/>
              </a:rPr>
              <a:t>16</a:t>
            </a:r>
            <a:r>
              <a:rPr lang="en" sz="3200" b="1" dirty="0">
                <a:latin typeface="Chamberi Super Display" panose="02040503080505020303" pitchFamily="18" charset="0"/>
                <a:ea typeface="Roboto"/>
                <a:cs typeface="Roboto"/>
                <a:sym typeface="Roboto"/>
              </a:rPr>
              <a:t> but if anyone suffers as a Christian, he is not to be ashamed, but is to glorify God in this name.</a:t>
            </a:r>
            <a:endParaRPr sz="3200" b="1" dirty="0">
              <a:latin typeface="Chamberi Super Display" panose="02040503080505020303"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xfrm>
            <a:off x="476280" y="452840"/>
            <a:ext cx="8425899"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rPr>
              <a:t>1 Peter 4:12-19 </a:t>
            </a:r>
            <a:endParaRPr sz="4400" dirty="0"/>
          </a:p>
        </p:txBody>
      </p:sp>
      <p:sp>
        <p:nvSpPr>
          <p:cNvPr id="73" name="Google Shape;73;p16"/>
          <p:cNvSpPr txBox="1">
            <a:spLocks noGrp="1"/>
          </p:cNvSpPr>
          <p:nvPr>
            <p:ph type="body" idx="1"/>
          </p:nvPr>
        </p:nvSpPr>
        <p:spPr>
          <a:xfrm>
            <a:off x="476280" y="1382700"/>
            <a:ext cx="8425900" cy="3760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17</a:t>
            </a:r>
            <a:r>
              <a:rPr lang="en" sz="3200" b="1" dirty="0">
                <a:latin typeface="Chamberi Super Display" panose="02040503080505020303" pitchFamily="18" charset="0"/>
                <a:ea typeface="Roboto"/>
                <a:cs typeface="Roboto"/>
                <a:sym typeface="Roboto"/>
              </a:rPr>
              <a:t> For it is time for judgment to begin with the household of God; and if it begins with us first</a:t>
            </a:r>
            <a:r>
              <a:rPr lang="en" sz="3200" b="1" u="sng" dirty="0">
                <a:latin typeface="Chamberi Super Display" panose="02040503080505020303" pitchFamily="18" charset="0"/>
                <a:ea typeface="Roboto"/>
                <a:cs typeface="Roboto"/>
                <a:sym typeface="Roboto"/>
              </a:rPr>
              <a:t>, what will be the outcome for those who do not obey the gospel of God? </a:t>
            </a:r>
            <a:r>
              <a:rPr lang="en" sz="3200" b="1" baseline="30000" dirty="0">
                <a:latin typeface="Chamberi Super Display" panose="02040503080505020303" pitchFamily="18" charset="0"/>
                <a:ea typeface="Roboto"/>
                <a:cs typeface="Roboto"/>
                <a:sym typeface="Roboto"/>
              </a:rPr>
              <a:t>18</a:t>
            </a:r>
            <a:r>
              <a:rPr lang="en" sz="3200" b="1" dirty="0">
                <a:latin typeface="Chamberi Super Display" panose="02040503080505020303" pitchFamily="18" charset="0"/>
                <a:ea typeface="Roboto"/>
                <a:cs typeface="Roboto"/>
                <a:sym typeface="Roboto"/>
              </a:rPr>
              <a:t> And if it is with difficulty that the righteous is saved,</a:t>
            </a:r>
            <a:r>
              <a:rPr lang="en" sz="3200" b="1" u="sng" dirty="0">
                <a:latin typeface="Chamberi Super Display" panose="02040503080505020303" pitchFamily="18" charset="0"/>
                <a:ea typeface="Roboto"/>
                <a:cs typeface="Roboto"/>
                <a:sym typeface="Roboto"/>
              </a:rPr>
              <a:t> what will become of the godless man and the sinner?</a:t>
            </a:r>
            <a:r>
              <a:rPr lang="en" sz="3200" b="1" dirty="0">
                <a:latin typeface="Chamberi Super Display" panose="02040503080505020303" pitchFamily="18" charset="0"/>
                <a:ea typeface="Roboto"/>
                <a:cs typeface="Roboto"/>
                <a:sym typeface="Roboto"/>
              </a:rPr>
              <a:t> </a:t>
            </a:r>
            <a:endParaRPr sz="3200" b="1" dirty="0">
              <a:latin typeface="Chamberi Super Display" panose="02040503080505020303"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xfrm>
            <a:off x="311700" y="452840"/>
            <a:ext cx="8534757"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rPr>
              <a:t>1 Peter 4:12-19 </a:t>
            </a:r>
            <a:endParaRPr sz="4400" dirty="0"/>
          </a:p>
        </p:txBody>
      </p:sp>
      <p:sp>
        <p:nvSpPr>
          <p:cNvPr id="73" name="Google Shape;73;p16"/>
          <p:cNvSpPr txBox="1">
            <a:spLocks noGrp="1"/>
          </p:cNvSpPr>
          <p:nvPr>
            <p:ph type="body" idx="1"/>
          </p:nvPr>
        </p:nvSpPr>
        <p:spPr>
          <a:xfrm>
            <a:off x="311700" y="1586523"/>
            <a:ext cx="8832300" cy="332675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19</a:t>
            </a:r>
            <a:r>
              <a:rPr lang="en" sz="3200" b="1" dirty="0">
                <a:latin typeface="Chamberi Super Display" panose="02040503080505020303" pitchFamily="18" charset="0"/>
                <a:ea typeface="Roboto"/>
                <a:cs typeface="Roboto"/>
                <a:sym typeface="Roboto"/>
              </a:rPr>
              <a:t> Therefore, those also who suffer according to the will of God shall entrust their souls to a faithful Creator in doing what is right.</a:t>
            </a:r>
            <a:endParaRPr sz="3200" b="1" dirty="0">
              <a:latin typeface="Chamberi Super Display" panose="02040503080505020303" pitchFamily="18" charset="0"/>
            </a:endParaRPr>
          </a:p>
        </p:txBody>
      </p:sp>
    </p:spTree>
    <p:extLst>
      <p:ext uri="{BB962C8B-B14F-4D97-AF65-F5344CB8AC3E}">
        <p14:creationId xmlns:p14="http://schemas.microsoft.com/office/powerpoint/2010/main" val="1158455859"/>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01D17D"/>
      </a:accent1>
      <a:accent2>
        <a:srgbClr val="84C72A"/>
      </a:accent2>
      <a:accent3>
        <a:srgbClr val="E1D126"/>
      </a:accent3>
      <a:accent4>
        <a:srgbClr val="E29932"/>
      </a:accent4>
      <a:accent5>
        <a:srgbClr val="E56526"/>
      </a:accent5>
      <a:accent6>
        <a:srgbClr val="D63731"/>
      </a:accent6>
      <a:hlink>
        <a:srgbClr val="35FA7F"/>
      </a:hlink>
      <a:folHlink>
        <a:srgbClr val="BAFC85"/>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2B2A868B-6BC2-4B3E-98B9-1258F41035DE}"/>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Vapor Trail</Template>
  <TotalTime>0</TotalTime>
  <Words>1651</Words>
  <Application>Microsoft Office PowerPoint</Application>
  <PresentationFormat>On-screen Show (16:9)</PresentationFormat>
  <Paragraphs>71</Paragraphs>
  <Slides>33</Slides>
  <Notes>32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Roboto</vt:lpstr>
      <vt:lpstr>Arial</vt:lpstr>
      <vt:lpstr>Chamberi Super Display</vt:lpstr>
      <vt:lpstr>Century Gothic</vt:lpstr>
      <vt:lpstr>Vapor Trail</vt:lpstr>
      <vt:lpstr>Isaiah 59:1-8</vt:lpstr>
      <vt:lpstr>Isaiah 59:1-8</vt:lpstr>
      <vt:lpstr>Isaiah 59:1-8</vt:lpstr>
      <vt:lpstr>Isaiah 59:1-8</vt:lpstr>
      <vt:lpstr>The Anger of God Has Not Turned Away</vt:lpstr>
      <vt:lpstr>1 Peter 4:12-19 </vt:lpstr>
      <vt:lpstr>1 Peter 4:12-19 </vt:lpstr>
      <vt:lpstr>1 Peter 4:12-19 </vt:lpstr>
      <vt:lpstr>1 Peter 4:12-19 </vt:lpstr>
      <vt:lpstr>Philippians 3:17-21</vt:lpstr>
      <vt:lpstr>Philippians 3:17-21</vt:lpstr>
      <vt:lpstr>Isaiah 9:8-12 </vt:lpstr>
      <vt:lpstr>Isaiah 9:8-12 </vt:lpstr>
      <vt:lpstr>Isaiah 10:20-22 </vt:lpstr>
      <vt:lpstr>Isaiah 10:20-22 </vt:lpstr>
      <vt:lpstr>Their Sin</vt:lpstr>
      <vt:lpstr>Their Statement of Arrogance</vt:lpstr>
      <vt:lpstr>God’s Judgment</vt:lpstr>
      <vt:lpstr>2 John 1:7-11</vt:lpstr>
      <vt:lpstr>2 John 1:7-11</vt:lpstr>
      <vt:lpstr>Psalm 119:9</vt:lpstr>
      <vt:lpstr>Ephesians 2:8-9 </vt:lpstr>
      <vt:lpstr>Arrogance will cause the death of many!</vt:lpstr>
      <vt:lpstr>Acts 12:6-11</vt:lpstr>
      <vt:lpstr>Acts 12:6-11</vt:lpstr>
      <vt:lpstr>Acts 12:6-11</vt:lpstr>
      <vt:lpstr>Acts 12:6-11</vt:lpstr>
      <vt:lpstr>Acts 12:20-23</vt:lpstr>
      <vt:lpstr>Acts 12:20-23</vt:lpstr>
      <vt:lpstr>Micah 6:8</vt:lpstr>
      <vt:lpstr>Psalm 62:1</vt:lpstr>
      <vt:lpstr>Micah 3:4</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Isaiah 59:1-8</dc:title>
  <cp:lastModifiedBy>Mitch Reynolds</cp:lastModifiedBy>
  <cp:revision>1</cp:revision>
  <dcterms:modified xsi:type="dcterms:W3CDTF">2022-10-16T16:22:22Z</dcterms:modified>
</cp:coreProperties>
</file>