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45"/>
  </p:notesMasterIdLst>
  <p:sldIdLst>
    <p:sldId id="295" r:id="rId2"/>
    <p:sldId id="296" r:id="rId3"/>
    <p:sldId id="297" r:id="rId4"/>
    <p:sldId id="298"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92" r:id="rId33"/>
    <p:sldId id="283" r:id="rId34"/>
    <p:sldId id="284" r:id="rId35"/>
    <p:sldId id="285" r:id="rId36"/>
    <p:sldId id="286" r:id="rId37"/>
    <p:sldId id="293" r:id="rId38"/>
    <p:sldId id="287" r:id="rId39"/>
    <p:sldId id="288" r:id="rId40"/>
    <p:sldId id="289" r:id="rId41"/>
    <p:sldId id="290" r:id="rId42"/>
    <p:sldId id="291" r:id="rId43"/>
    <p:sldId id="294" r:id="rId44"/>
  </p:sldIdLst>
  <p:sldSz cx="9144000" cy="5143500" type="screen16x9"/>
  <p:notesSz cx="6858000" cy="9144000"/>
  <p:embeddedFontLst>
    <p:embeddedFont>
      <p:font typeface="Century Gothic" panose="020B0502020202020204" pitchFamily="34" charset="0"/>
      <p:regular r:id="rId46"/>
      <p:bold r:id="rId47"/>
      <p:italic r:id="rId48"/>
      <p:boldItalic r:id="rId49"/>
    </p:embeddedFont>
    <p:embeddedFont>
      <p:font typeface="Chamberi Super Display" panose="02040503080505020303" pitchFamily="18" charset="0"/>
      <p:regular r:id="rId50"/>
    </p:embeddedFont>
    <p:embeddedFont>
      <p:font typeface="Roboto" panose="02000000000000000000" pitchFamily="2" charset="0"/>
      <p:regular r:id="rId51"/>
      <p:bold r:id="rId52"/>
      <p:italic r:id="rId53"/>
      <p:boldItalic r:id="rId5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4" d="100"/>
          <a:sy n="134" d="100"/>
        </p:scale>
        <p:origin x="126" y="18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55d2ea57d9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55d2ea57d9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55d2ea57d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55d2ea57d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55d2ea57d9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55d2ea57d9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55d2ea57d9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55d2ea57d9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55d2ea57d9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55d2ea57d9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55d2ea57d9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55d2ea57d9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55d2ea57d9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55d2ea57d9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55d2ea57d9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55d2ea57d9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55d2ea57d9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55d2ea57d9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55d2ea57d9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55d2ea57d9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55d2ea57d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55d2ea57d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5d2ea57d9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155d2ea57d9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55d2ea57d9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55d2ea57d9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55d2ea57d9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55d2ea57d9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55d2ea57d9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155d2ea57d9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55d2ea57d9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55d2ea57d9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55d2ea57d9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55d2ea57d9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55d2ea57d9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55d2ea57d9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55d2ea57d9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155d2ea57d9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55d2ea57d9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155d2ea57d9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52447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55d2ea57d9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55d2ea57d9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55d2ea57d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55d2ea57d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55d2ea57d9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155d2ea57d9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155d2ea57d9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155d2ea57d9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155d2ea57d9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155d2ea57d9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155d2ea57d9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155d2ea57d9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77300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55d2ea57d9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155d2ea57d9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55d2ea57d9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155d2ea57d9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155d2ea57d9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155d2ea57d9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55d2ea57d9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155d2ea57d9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155d2ea57d9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155d2ea57d9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55d2ea57d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55d2ea57d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55d2ea57d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55d2ea57d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55d2ea57d9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55d2ea57d9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55d2ea57d9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55d2ea57d9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55d2ea57d9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55d2ea57d9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55d2ea57d9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55d2ea57d9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ctrTitle"/>
          </p:nvPr>
        </p:nvSpPr>
        <p:spPr>
          <a:xfrm>
            <a:off x="1028700" y="1352554"/>
            <a:ext cx="7086600" cy="1368822"/>
          </a:xfrm>
        </p:spPr>
        <p:txBody>
          <a:bodyPr anchor="b">
            <a:normAutofit/>
          </a:bodyPr>
          <a:lstStyle>
            <a:lvl1pPr algn="l">
              <a:defRPr sz="4500"/>
            </a:lvl1pPr>
          </a:lstStyle>
          <a:p>
            <a:r>
              <a:rPr lang="en-US"/>
              <a:t>Click to edit Master title style</a:t>
            </a:r>
            <a:endParaRPr lang="en-US" dirty="0"/>
          </a:p>
        </p:txBody>
      </p:sp>
      <p:sp>
        <p:nvSpPr>
          <p:cNvPr id="3" name="Subtitle 2"/>
          <p:cNvSpPr>
            <a:spLocks noGrp="1"/>
          </p:cNvSpPr>
          <p:nvPr>
            <p:ph type="subTitle" idx="1"/>
          </p:nvPr>
        </p:nvSpPr>
        <p:spPr>
          <a:xfrm>
            <a:off x="1028700" y="2724151"/>
            <a:ext cx="7086600" cy="514350"/>
          </a:xfrm>
        </p:spPr>
        <p:txBody>
          <a:bodyPr>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5932171" y="3235746"/>
            <a:ext cx="2183130" cy="280982"/>
          </a:xfrm>
        </p:spPr>
        <p:txBody>
          <a:bodyPr/>
          <a:lstStyle/>
          <a:p>
            <a:fld id="{48A87A34-81AB-432B-8DAE-1953F412C126}" type="datetimeFigureOut">
              <a:rPr lang="en-US" dirty="0"/>
              <a:t>9/18/2022</a:t>
            </a:fld>
            <a:endParaRPr lang="en-US" dirty="0"/>
          </a:p>
        </p:txBody>
      </p:sp>
      <p:sp>
        <p:nvSpPr>
          <p:cNvPr id="5" name="Footer Placeholder 4"/>
          <p:cNvSpPr>
            <a:spLocks noGrp="1"/>
          </p:cNvSpPr>
          <p:nvPr>
            <p:ph type="ftr" sz="quarter" idx="11"/>
          </p:nvPr>
        </p:nvSpPr>
        <p:spPr>
          <a:xfrm>
            <a:off x="1028700" y="3242884"/>
            <a:ext cx="4800600" cy="273844"/>
          </a:xfrm>
        </p:spPr>
        <p:txBody>
          <a:bodyPr/>
          <a:lstStyle/>
          <a:p>
            <a:endParaRPr lang="en-US" dirty="0"/>
          </a:p>
        </p:txBody>
      </p:sp>
      <p:sp>
        <p:nvSpPr>
          <p:cNvPr id="6" name="Slide Number Placeholder 5"/>
          <p:cNvSpPr>
            <a:spLocks noGrp="1"/>
          </p:cNvSpPr>
          <p:nvPr>
            <p:ph type="sldNum" sz="quarter" idx="12"/>
          </p:nvPr>
        </p:nvSpPr>
        <p:spPr>
          <a:xfrm>
            <a:off x="6057900" y="1073150"/>
            <a:ext cx="2057400"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898959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33" y="3523021"/>
            <a:ext cx="8116526" cy="614516"/>
          </a:xfrm>
        </p:spPr>
        <p:txBody>
          <a:bodyPr anchor="b"/>
          <a:lstStyle>
            <a:lvl1pPr algn="l">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1295" y="706080"/>
            <a:ext cx="8116380" cy="260862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14350" y="4137537"/>
            <a:ext cx="8115300" cy="526477"/>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6797833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514350" y="565150"/>
            <a:ext cx="8115300" cy="2101850"/>
          </a:xfrm>
        </p:spPr>
        <p:txBody>
          <a:bodyPr anchor="ctr"/>
          <a:lstStyle>
            <a:lvl1pPr algn="l">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768350" y="2736850"/>
            <a:ext cx="7597887" cy="749300"/>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5750"/>
            <a:ext cx="2183130" cy="273844"/>
          </a:xfrm>
        </p:spPr>
        <p:txBody>
          <a:bodyPr/>
          <a:lstStyle>
            <a:lvl1pPr algn="r">
              <a:defRPr/>
            </a:lvl1pPr>
          </a:lstStyle>
          <a:p>
            <a:fld id="{48A87A34-81AB-432B-8DAE-1953F412C126}" type="datetimeFigureOut">
              <a:rPr lang="en-US" dirty="0"/>
              <a:pPr/>
              <a:t>9/18/2022</a:t>
            </a:fld>
            <a:endParaRPr lang="en-US" dirty="0"/>
          </a:p>
        </p:txBody>
      </p:sp>
      <p:sp>
        <p:nvSpPr>
          <p:cNvPr id="6" name="Footer Placeholder 5"/>
          <p:cNvSpPr>
            <a:spLocks noGrp="1"/>
          </p:cNvSpPr>
          <p:nvPr>
            <p:ph type="ftr" sz="quarter" idx="11"/>
          </p:nvPr>
        </p:nvSpPr>
        <p:spPr>
          <a:xfrm>
            <a:off x="514350" y="284956"/>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02127516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768351" y="565150"/>
            <a:ext cx="7613650" cy="1953371"/>
          </a:xfrm>
        </p:spPr>
        <p:txBody>
          <a:bodyPr anchor="ctr"/>
          <a:lstStyle>
            <a:lvl1pPr algn="l">
              <a:defRPr sz="2400"/>
            </a:lvl1pPr>
          </a:lstStyle>
          <a:p>
            <a:r>
              <a:rPr lang="en-US"/>
              <a:t>Click to edit Master title style</a:t>
            </a:r>
            <a:endParaRPr lang="en-US" dirty="0"/>
          </a:p>
        </p:txBody>
      </p:sp>
      <p:sp>
        <p:nvSpPr>
          <p:cNvPr id="12" name="Text Placeholder 3"/>
          <p:cNvSpPr>
            <a:spLocks noGrp="1"/>
          </p:cNvSpPr>
          <p:nvPr>
            <p:ph type="body" sz="half" idx="13"/>
          </p:nvPr>
        </p:nvSpPr>
        <p:spPr>
          <a:xfrm>
            <a:off x="977899" y="2524168"/>
            <a:ext cx="7194552" cy="333332"/>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768351" y="2969897"/>
            <a:ext cx="7613650" cy="509903"/>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5750"/>
            <a:ext cx="2183130" cy="273844"/>
          </a:xfrm>
        </p:spPr>
        <p:txBody>
          <a:bodyPr/>
          <a:lstStyle>
            <a:lvl1pPr algn="r">
              <a:defRPr/>
            </a:lvl1pPr>
          </a:lstStyle>
          <a:p>
            <a:fld id="{48A87A34-81AB-432B-8DAE-1953F412C126}" type="datetimeFigureOut">
              <a:rPr lang="en-US" dirty="0"/>
              <a:pPr/>
              <a:t>9/18/2022</a:t>
            </a:fld>
            <a:endParaRPr lang="en-US" dirty="0"/>
          </a:p>
        </p:txBody>
      </p:sp>
      <p:sp>
        <p:nvSpPr>
          <p:cNvPr id="6" name="Footer Placeholder 5"/>
          <p:cNvSpPr>
            <a:spLocks noGrp="1"/>
          </p:cNvSpPr>
          <p:nvPr>
            <p:ph type="ftr" sz="quarter" idx="11"/>
          </p:nvPr>
        </p:nvSpPr>
        <p:spPr>
          <a:xfrm>
            <a:off x="514350" y="284956"/>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9" name="TextBox 8"/>
          <p:cNvSpPr txBox="1"/>
          <p:nvPr/>
        </p:nvSpPr>
        <p:spPr>
          <a:xfrm>
            <a:off x="357188" y="70008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8238173" y="202596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45220578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768371" y="843526"/>
            <a:ext cx="7609640" cy="1883876"/>
          </a:xfrm>
        </p:spPr>
        <p:txBody>
          <a:bodyPr anchor="b"/>
          <a:lstStyle>
            <a:lvl1pPr algn="l">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768350" y="2736237"/>
            <a:ext cx="7608491" cy="74991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4163"/>
            <a:ext cx="2183130" cy="273844"/>
          </a:xfrm>
        </p:spPr>
        <p:txBody>
          <a:bodyPr/>
          <a:lstStyle>
            <a:lvl1pPr algn="r">
              <a:defRPr/>
            </a:lvl1pPr>
          </a:lstStyle>
          <a:p>
            <a:fld id="{48A87A34-81AB-432B-8DAE-1953F412C126}" type="datetimeFigureOut">
              <a:rPr lang="en-US" dirty="0"/>
              <a:pPr/>
              <a:t>9/18/2022</a:t>
            </a:fld>
            <a:endParaRPr lang="en-US" dirty="0"/>
          </a:p>
        </p:txBody>
      </p:sp>
      <p:sp>
        <p:nvSpPr>
          <p:cNvPr id="6" name="Footer Placeholder 5"/>
          <p:cNvSpPr>
            <a:spLocks noGrp="1"/>
          </p:cNvSpPr>
          <p:nvPr>
            <p:ph type="ftr" sz="quarter" idx="11"/>
          </p:nvPr>
        </p:nvSpPr>
        <p:spPr>
          <a:xfrm>
            <a:off x="514350" y="284163"/>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2924282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571500"/>
            <a:ext cx="6457949" cy="9779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514350" y="1651560"/>
            <a:ext cx="2592324" cy="462990"/>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514349" y="2178424"/>
            <a:ext cx="2592324" cy="248559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276600" y="1650999"/>
            <a:ext cx="2592324" cy="469901"/>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0" name="Text Placeholder 3"/>
          <p:cNvSpPr>
            <a:spLocks noGrp="1"/>
          </p:cNvSpPr>
          <p:nvPr>
            <p:ph type="body" sz="half" idx="16"/>
          </p:nvPr>
        </p:nvSpPr>
        <p:spPr>
          <a:xfrm>
            <a:off x="3275144" y="2178050"/>
            <a:ext cx="2592324" cy="248596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6038850" y="1644649"/>
            <a:ext cx="2592324" cy="469901"/>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Text Placeholder 3"/>
          <p:cNvSpPr>
            <a:spLocks noGrp="1"/>
          </p:cNvSpPr>
          <p:nvPr>
            <p:ph type="body" sz="half" idx="17"/>
          </p:nvPr>
        </p:nvSpPr>
        <p:spPr>
          <a:xfrm>
            <a:off x="6038851" y="2178424"/>
            <a:ext cx="2592324" cy="248559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6778117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1" y="571500"/>
            <a:ext cx="6457949" cy="9715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16463" y="3143250"/>
            <a:ext cx="2588687"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516463" y="1771650"/>
            <a:ext cx="2588687"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516463" y="3655323"/>
            <a:ext cx="2588687"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280698" y="3143250"/>
            <a:ext cx="2586701"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280697" y="1771650"/>
            <a:ext cx="2586702"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280699" y="3655323"/>
            <a:ext cx="2586701"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6037299" y="3143250"/>
            <a:ext cx="2592352"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6037391" y="1771650"/>
            <a:ext cx="2585909"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6037299" y="3655321"/>
            <a:ext cx="2589334"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2309178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14350" y="1645920"/>
            <a:ext cx="8115300" cy="30180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7974028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Vertical Title 1"/>
          <p:cNvSpPr>
            <a:spLocks noGrp="1"/>
          </p:cNvSpPr>
          <p:nvPr>
            <p:ph type="title" orient="vert"/>
          </p:nvPr>
        </p:nvSpPr>
        <p:spPr>
          <a:xfrm>
            <a:off x="7086600" y="558800"/>
            <a:ext cx="1543050" cy="2927350"/>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68350" y="558800"/>
            <a:ext cx="6153151" cy="29273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860839" y="284956"/>
            <a:ext cx="2183130" cy="273844"/>
          </a:xfrm>
        </p:spPr>
        <p:txBody>
          <a:bodyPr/>
          <a:lstStyle>
            <a:lvl1pPr algn="r">
              <a:defRPr/>
            </a:lvl1pPr>
          </a:lstStyle>
          <a:p>
            <a:fld id="{48A87A34-81AB-432B-8DAE-1953F412C126}" type="datetimeFigureOut">
              <a:rPr lang="en-US" dirty="0"/>
              <a:pPr/>
              <a:t>9/18/2022</a:t>
            </a:fld>
            <a:endParaRPr lang="en-US" dirty="0"/>
          </a:p>
        </p:txBody>
      </p:sp>
      <p:sp>
        <p:nvSpPr>
          <p:cNvPr id="5" name="Footer Placeholder 4"/>
          <p:cNvSpPr>
            <a:spLocks noGrp="1"/>
          </p:cNvSpPr>
          <p:nvPr>
            <p:ph type="ftr" sz="quarter" idx="11"/>
          </p:nvPr>
        </p:nvSpPr>
        <p:spPr>
          <a:xfrm>
            <a:off x="514350" y="285750"/>
            <a:ext cx="5243619" cy="273844"/>
          </a:xfrm>
        </p:spPr>
        <p:txBody>
          <a:bodyPr/>
          <a:lstStyle/>
          <a:p>
            <a:endParaRPr lang="en-US" dirty="0"/>
          </a:p>
        </p:txBody>
      </p:sp>
      <p:sp>
        <p:nvSpPr>
          <p:cNvPr id="6" name="Slide Number Placeholder 5"/>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020980401"/>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11799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4136893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514351" y="565150"/>
            <a:ext cx="8115299" cy="2101451"/>
          </a:xfrm>
        </p:spPr>
        <p:txBody>
          <a:bodyPr anchor="b">
            <a:normAutofit/>
          </a:bodyPr>
          <a:lstStyle>
            <a:lvl1pPr algn="r">
              <a:defRPr sz="3000"/>
            </a:lvl1pPr>
          </a:lstStyle>
          <a:p>
            <a:r>
              <a:rPr lang="en-US"/>
              <a:t>Click to edit Master title style</a:t>
            </a:r>
            <a:endParaRPr lang="en-US" dirty="0"/>
          </a:p>
        </p:txBody>
      </p:sp>
      <p:sp>
        <p:nvSpPr>
          <p:cNvPr id="3" name="Text Placeholder 2"/>
          <p:cNvSpPr>
            <a:spLocks noGrp="1"/>
          </p:cNvSpPr>
          <p:nvPr>
            <p:ph type="body" idx="1"/>
          </p:nvPr>
        </p:nvSpPr>
        <p:spPr>
          <a:xfrm>
            <a:off x="768350" y="2731294"/>
            <a:ext cx="7867650" cy="716756"/>
          </a:xfrm>
        </p:spPr>
        <p:txBody>
          <a:bodyPr>
            <a:normAutofit/>
          </a:bodyPr>
          <a:lstStyle>
            <a:lvl1pPr marL="0" indent="0" algn="r">
              <a:buNone/>
              <a:defRPr sz="165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860839" y="285750"/>
            <a:ext cx="2183130" cy="273844"/>
          </a:xfrm>
        </p:spPr>
        <p:txBody>
          <a:bodyPr/>
          <a:lstStyle>
            <a:lvl1pPr algn="r">
              <a:defRPr/>
            </a:lvl1pPr>
          </a:lstStyle>
          <a:p>
            <a:fld id="{48A87A34-81AB-432B-8DAE-1953F412C126}" type="datetimeFigureOut">
              <a:rPr lang="en-US" dirty="0"/>
              <a:pPr/>
              <a:t>9/18/2022</a:t>
            </a:fld>
            <a:endParaRPr lang="en-US" dirty="0"/>
          </a:p>
        </p:txBody>
      </p:sp>
      <p:sp>
        <p:nvSpPr>
          <p:cNvPr id="5" name="Footer Placeholder 4"/>
          <p:cNvSpPr>
            <a:spLocks noGrp="1"/>
          </p:cNvSpPr>
          <p:nvPr>
            <p:ph type="ftr" sz="quarter" idx="11"/>
          </p:nvPr>
        </p:nvSpPr>
        <p:spPr>
          <a:xfrm>
            <a:off x="514350" y="285751"/>
            <a:ext cx="5243619" cy="273049"/>
          </a:xfrm>
        </p:spPr>
        <p:txBody>
          <a:bodyPr/>
          <a:lstStyle/>
          <a:p>
            <a:endParaRPr lang="en-US" dirty="0"/>
          </a:p>
        </p:txBody>
      </p:sp>
      <p:sp>
        <p:nvSpPr>
          <p:cNvPr id="6" name="Slide Number Placeholder 5"/>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93195596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4350" y="1645920"/>
            <a:ext cx="4000500" cy="3018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645920"/>
            <a:ext cx="4000500" cy="3018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397524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571500"/>
            <a:ext cx="6457950" cy="97155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5807" y="1637852"/>
            <a:ext cx="3809993"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14351" y="2349500"/>
            <a:ext cx="3983831" cy="23145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600" y="1637852"/>
            <a:ext cx="3829050"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349500"/>
            <a:ext cx="4000500" cy="23145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8542530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4213259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569510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1143000"/>
            <a:ext cx="3086100" cy="1200150"/>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3746686" y="560070"/>
            <a:ext cx="4882964" cy="410394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14350" y="2343150"/>
            <a:ext cx="3086100" cy="232086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9965897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1143000"/>
            <a:ext cx="5154930" cy="1200150"/>
          </a:xfrm>
        </p:spPr>
        <p:txBody>
          <a:bodyPr anchor="b"/>
          <a:lstStyle>
            <a:lvl1pPr algn="l">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895928" y="563431"/>
            <a:ext cx="2733722" cy="410058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14350" y="2343150"/>
            <a:ext cx="5154930" cy="232086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6819416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573280"/>
            <a:ext cx="6457950" cy="96977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4350" y="1645920"/>
            <a:ext cx="8115300" cy="30180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46520" y="4767263"/>
            <a:ext cx="2183130" cy="273844"/>
          </a:xfrm>
          <a:prstGeom prst="rect">
            <a:avLst/>
          </a:prstGeom>
        </p:spPr>
        <p:txBody>
          <a:bodyPr vert="horz" lIns="91440" tIns="45720" rIns="91440" bIns="45720" rtlCol="0" anchor="ctr"/>
          <a:lstStyle>
            <a:lvl1pPr algn="r">
              <a:defRPr sz="788">
                <a:solidFill>
                  <a:schemeClr val="tx1">
                    <a:tint val="75000"/>
                  </a:schemeClr>
                </a:solidFill>
              </a:defRPr>
            </a:lvl1pPr>
          </a:lstStyle>
          <a:p>
            <a:fld id="{48A87A34-81AB-432B-8DAE-1953F412C126}" type="datetimeFigureOut">
              <a:rPr lang="en-US" dirty="0"/>
              <a:pPr/>
              <a:t>9/18/2022</a:t>
            </a:fld>
            <a:endParaRPr lang="en-US" dirty="0"/>
          </a:p>
        </p:txBody>
      </p:sp>
      <p:sp>
        <p:nvSpPr>
          <p:cNvPr id="5" name="Footer Placeholder 4"/>
          <p:cNvSpPr>
            <a:spLocks noGrp="1"/>
          </p:cNvSpPr>
          <p:nvPr>
            <p:ph type="ftr" sz="quarter" idx="3"/>
          </p:nvPr>
        </p:nvSpPr>
        <p:spPr>
          <a:xfrm>
            <a:off x="514350" y="4766884"/>
            <a:ext cx="5829300" cy="273844"/>
          </a:xfrm>
          <a:prstGeom prst="rect">
            <a:avLst/>
          </a:prstGeom>
        </p:spPr>
        <p:txBody>
          <a:bodyPr vert="horz" lIns="91440" tIns="45720" rIns="91440" bIns="45720" rtlCol="0" anchor="ctr"/>
          <a:lstStyle>
            <a:lvl1pPr algn="l">
              <a:defRPr sz="788">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72250" y="285750"/>
            <a:ext cx="2057400" cy="273844"/>
          </a:xfrm>
          <a:prstGeom prst="rect">
            <a:avLst/>
          </a:prstGeom>
        </p:spPr>
        <p:txBody>
          <a:bodyPr vert="horz" lIns="91440" tIns="45720" rIns="91440" bIns="45720" rtlCol="0" anchor="ctr"/>
          <a:lstStyle>
            <a:lvl1pPr algn="r">
              <a:defRPr sz="788">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035010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r" defTabSz="685800" rtl="0" eaLnBrk="1" latinLnBrk="0" hangingPunct="1">
        <a:lnSpc>
          <a:spcPct val="90000"/>
        </a:lnSpc>
        <a:spcBef>
          <a:spcPct val="0"/>
        </a:spcBef>
        <a:buNone/>
        <a:defRPr sz="3000" kern="1200" cap="all" baseline="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65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98624-1E27-D12A-8F98-0BF2A25DBDCE}"/>
              </a:ext>
            </a:extLst>
          </p:cNvPr>
          <p:cNvSpPr>
            <a:spLocks noGrp="1"/>
          </p:cNvSpPr>
          <p:nvPr>
            <p:ph type="ctrTitle"/>
          </p:nvPr>
        </p:nvSpPr>
        <p:spPr>
          <a:xfrm>
            <a:off x="892969" y="409579"/>
            <a:ext cx="7086600" cy="769140"/>
          </a:xfrm>
        </p:spPr>
        <p:txBody>
          <a:bodyPr>
            <a:normAutofit/>
          </a:bodyPr>
          <a:lstStyle/>
          <a:p>
            <a:r>
              <a:rPr lang="en-US" sz="4400" b="1" dirty="0">
                <a:latin typeface="Chamberi Super Display" panose="02040503080505020303" pitchFamily="18" charset="0"/>
              </a:rPr>
              <a:t>Genesis 12:1-7</a:t>
            </a:r>
          </a:p>
        </p:txBody>
      </p:sp>
      <p:sp>
        <p:nvSpPr>
          <p:cNvPr id="3" name="Subtitle 2">
            <a:extLst>
              <a:ext uri="{FF2B5EF4-FFF2-40B4-BE49-F238E27FC236}">
                <a16:creationId xmlns:a16="http://schemas.microsoft.com/office/drawing/2014/main" id="{86D40E86-28A8-546E-2E48-501FD536F058}"/>
              </a:ext>
            </a:extLst>
          </p:cNvPr>
          <p:cNvSpPr>
            <a:spLocks noGrp="1"/>
          </p:cNvSpPr>
          <p:nvPr>
            <p:ph type="subTitle" idx="1"/>
          </p:nvPr>
        </p:nvSpPr>
        <p:spPr>
          <a:xfrm>
            <a:off x="378619" y="1178719"/>
            <a:ext cx="8015287" cy="3436143"/>
          </a:xfrm>
        </p:spPr>
        <p:txBody>
          <a:bodyPr>
            <a:normAutofit/>
          </a:bodyPr>
          <a:lstStyle/>
          <a:p>
            <a:pPr algn="l"/>
            <a:r>
              <a:rPr lang="en-US" sz="3200" b="1" i="0" dirty="0">
                <a:effectLst/>
                <a:latin typeface="Chamberi Super Display" panose="02040503080505020303" pitchFamily="18" charset="0"/>
              </a:rPr>
              <a:t>12 Now the </a:t>
            </a:r>
            <a:r>
              <a:rPr lang="en-US" sz="3200" b="1" i="0" cap="small" dirty="0">
                <a:effectLst/>
                <a:latin typeface="Chamberi Super Display" panose="02040503080505020303" pitchFamily="18" charset="0"/>
              </a:rPr>
              <a:t>Lord</a:t>
            </a:r>
            <a:r>
              <a:rPr lang="en-US" sz="3200" b="1" i="0" dirty="0">
                <a:effectLst/>
                <a:latin typeface="Chamberi Super Display" panose="02040503080505020303" pitchFamily="18" charset="0"/>
              </a:rPr>
              <a:t> said to Abram,</a:t>
            </a:r>
          </a:p>
          <a:p>
            <a:pPr algn="l"/>
            <a:r>
              <a:rPr lang="en-US" sz="3200" b="1" i="0" dirty="0">
                <a:effectLst/>
                <a:latin typeface="Chamberi Super Display" panose="02040503080505020303" pitchFamily="18" charset="0"/>
              </a:rPr>
              <a:t>“Go from your country,</a:t>
            </a:r>
            <a:br>
              <a:rPr lang="en-US" sz="3200" b="1" i="0" dirty="0">
                <a:effectLst/>
                <a:latin typeface="Chamberi Super Display" panose="02040503080505020303" pitchFamily="18" charset="0"/>
              </a:rPr>
            </a:br>
            <a:r>
              <a:rPr lang="en-US" sz="3200" b="1" i="0" dirty="0">
                <a:effectLst/>
                <a:latin typeface="Chamberi Super Display" panose="02040503080505020303" pitchFamily="18" charset="0"/>
              </a:rPr>
              <a:t>And from your relatives</a:t>
            </a:r>
            <a:br>
              <a:rPr lang="en-US" sz="3200" b="1" i="0" dirty="0">
                <a:effectLst/>
                <a:latin typeface="Chamberi Super Display" panose="02040503080505020303" pitchFamily="18" charset="0"/>
              </a:rPr>
            </a:br>
            <a:r>
              <a:rPr lang="en-US" sz="3200" b="1" i="0" dirty="0">
                <a:effectLst/>
                <a:latin typeface="Chamberi Super Display" panose="02040503080505020303" pitchFamily="18" charset="0"/>
              </a:rPr>
              <a:t>And from your father’s house,</a:t>
            </a:r>
            <a:br>
              <a:rPr lang="en-US" sz="3200" b="1" i="0" dirty="0">
                <a:effectLst/>
                <a:latin typeface="Chamberi Super Display" panose="02040503080505020303" pitchFamily="18" charset="0"/>
              </a:rPr>
            </a:br>
            <a:r>
              <a:rPr lang="en-US" sz="3200" b="1" i="0" dirty="0">
                <a:effectLst/>
                <a:latin typeface="Chamberi Super Display" panose="02040503080505020303" pitchFamily="18" charset="0"/>
              </a:rPr>
              <a:t>To the land which I will show you;</a:t>
            </a:r>
          </a:p>
          <a:p>
            <a:endParaRPr lang="en-US" dirty="0"/>
          </a:p>
        </p:txBody>
      </p:sp>
    </p:spTree>
    <p:extLst>
      <p:ext uri="{BB962C8B-B14F-4D97-AF65-F5344CB8AC3E}">
        <p14:creationId xmlns:p14="http://schemas.microsoft.com/office/powerpoint/2010/main" val="1444373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92726" y="445025"/>
            <a:ext cx="8139573"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rPr>
              <a:t>Galatians 3:1-18 </a:t>
            </a:r>
            <a:endParaRPr sz="4400" dirty="0"/>
          </a:p>
        </p:txBody>
      </p:sp>
      <p:sp>
        <p:nvSpPr>
          <p:cNvPr id="85" name="Google Shape;85;p18"/>
          <p:cNvSpPr txBox="1">
            <a:spLocks noGrp="1"/>
          </p:cNvSpPr>
          <p:nvPr>
            <p:ph type="body" idx="1"/>
          </p:nvPr>
        </p:nvSpPr>
        <p:spPr>
          <a:xfrm>
            <a:off x="311700" y="1152475"/>
            <a:ext cx="8520600" cy="36993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6</a:t>
            </a:r>
            <a:r>
              <a:rPr lang="en" sz="3200" b="1" dirty="0">
                <a:latin typeface="Chamberi Super Display" panose="02040503080505020303" pitchFamily="18" charset="0"/>
                <a:ea typeface="Roboto"/>
                <a:cs typeface="Roboto"/>
                <a:sym typeface="Roboto"/>
              </a:rPr>
              <a:t> Even so Abraham believed God, and it was reckoned to him as righteousness. </a:t>
            </a:r>
            <a:r>
              <a:rPr lang="en" sz="3200" b="1" baseline="30000" dirty="0">
                <a:latin typeface="Chamberi Super Display" panose="02040503080505020303" pitchFamily="18" charset="0"/>
                <a:ea typeface="Roboto"/>
                <a:cs typeface="Roboto"/>
                <a:sym typeface="Roboto"/>
              </a:rPr>
              <a:t>7</a:t>
            </a:r>
            <a:r>
              <a:rPr lang="en" sz="3200" b="1" dirty="0">
                <a:latin typeface="Chamberi Super Display" panose="02040503080505020303" pitchFamily="18" charset="0"/>
                <a:ea typeface="Roboto"/>
                <a:cs typeface="Roboto"/>
                <a:sym typeface="Roboto"/>
              </a:rPr>
              <a:t> Therefore, be sure that it is those </a:t>
            </a:r>
            <a:r>
              <a:rPr lang="en" sz="3200" b="1" u="sng" dirty="0">
                <a:latin typeface="Chamberi Super Display" panose="02040503080505020303" pitchFamily="18" charset="0"/>
                <a:ea typeface="Roboto"/>
                <a:cs typeface="Roboto"/>
                <a:sym typeface="Roboto"/>
              </a:rPr>
              <a:t>who are of faith who are sons of Abraham</a:t>
            </a:r>
            <a:r>
              <a:rPr lang="en" sz="3200" b="1" dirty="0">
                <a:latin typeface="Chamberi Super Display" panose="02040503080505020303" pitchFamily="18" charset="0"/>
                <a:ea typeface="Roboto"/>
                <a:cs typeface="Roboto"/>
                <a:sym typeface="Roboto"/>
              </a:rPr>
              <a:t>. </a:t>
            </a:r>
            <a:r>
              <a:rPr lang="en" sz="3200" b="1" baseline="30000" dirty="0">
                <a:latin typeface="Chamberi Super Display" panose="02040503080505020303" pitchFamily="18" charset="0"/>
                <a:ea typeface="Roboto"/>
                <a:cs typeface="Roboto"/>
                <a:sym typeface="Roboto"/>
              </a:rPr>
              <a:t>8</a:t>
            </a:r>
            <a:r>
              <a:rPr lang="en" sz="3200" b="1" dirty="0">
                <a:latin typeface="Chamberi Super Display" panose="02040503080505020303" pitchFamily="18" charset="0"/>
                <a:ea typeface="Roboto"/>
                <a:cs typeface="Roboto"/>
                <a:sym typeface="Roboto"/>
              </a:rPr>
              <a:t> The Scripture, foreseeing that God would justify the Gentiles by faith, </a:t>
            </a:r>
            <a:r>
              <a:rPr lang="en" sz="3200" b="1" u="sng" dirty="0">
                <a:latin typeface="Chamberi Super Display" panose="02040503080505020303" pitchFamily="18" charset="0"/>
                <a:ea typeface="Roboto"/>
                <a:cs typeface="Roboto"/>
                <a:sym typeface="Roboto"/>
              </a:rPr>
              <a:t>preached the gospel beforehand to Abraham</a:t>
            </a:r>
            <a:r>
              <a:rPr lang="en" sz="3200" b="1" dirty="0">
                <a:latin typeface="Chamberi Super Display" panose="02040503080505020303" pitchFamily="18" charset="0"/>
                <a:ea typeface="Roboto"/>
                <a:cs typeface="Roboto"/>
                <a:sym typeface="Roboto"/>
              </a:rPr>
              <a:t>, </a:t>
            </a:r>
            <a:r>
              <a:rPr lang="en" sz="3200" b="1" i="1" dirty="0">
                <a:latin typeface="Chamberi Super Display" panose="02040503080505020303" pitchFamily="18" charset="0"/>
                <a:ea typeface="Roboto"/>
                <a:cs typeface="Roboto"/>
                <a:sym typeface="Roboto"/>
              </a:rPr>
              <a:t>saying</a:t>
            </a:r>
            <a:r>
              <a:rPr lang="en" sz="3200" b="1" dirty="0">
                <a:latin typeface="Chamberi Super Display" panose="02040503080505020303" pitchFamily="18" charset="0"/>
                <a:ea typeface="Roboto"/>
                <a:cs typeface="Roboto"/>
                <a:sym typeface="Roboto"/>
              </a:rPr>
              <a:t>, </a:t>
            </a:r>
            <a:r>
              <a:rPr lang="en" sz="3200" b="1" u="sng" dirty="0">
                <a:latin typeface="Chamberi Super Display" panose="02040503080505020303" pitchFamily="18" charset="0"/>
                <a:ea typeface="Roboto"/>
                <a:cs typeface="Roboto"/>
                <a:sym typeface="Roboto"/>
              </a:rPr>
              <a:t>“All the nations will be blessed in you.”</a:t>
            </a:r>
            <a:endParaRPr sz="3200" b="1" dirty="0">
              <a:latin typeface="Chamberi Super Display" panose="020405030805050203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734290" y="445025"/>
            <a:ext cx="8098009"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rPr>
              <a:t>Galatians 3:1-18 </a:t>
            </a:r>
            <a:endParaRPr sz="4400" dirty="0"/>
          </a:p>
        </p:txBody>
      </p:sp>
      <p:sp>
        <p:nvSpPr>
          <p:cNvPr id="91" name="Google Shape;91;p19"/>
          <p:cNvSpPr txBox="1">
            <a:spLocks noGrp="1"/>
          </p:cNvSpPr>
          <p:nvPr>
            <p:ph type="body" idx="1"/>
          </p:nvPr>
        </p:nvSpPr>
        <p:spPr>
          <a:xfrm>
            <a:off x="311700" y="951925"/>
            <a:ext cx="8714536" cy="40536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9</a:t>
            </a:r>
            <a:r>
              <a:rPr lang="en" sz="3200" b="1" dirty="0">
                <a:latin typeface="Chamberi Super Display" panose="02040503080505020303" pitchFamily="18" charset="0"/>
                <a:ea typeface="Roboto"/>
                <a:cs typeface="Roboto"/>
                <a:sym typeface="Roboto"/>
              </a:rPr>
              <a:t> So then those who are of faith are blessed with Abraham, the believer.</a:t>
            </a:r>
            <a:endParaRPr sz="3200" b="1" dirty="0">
              <a:latin typeface="Chamberi Super Display" panose="02040503080505020303" pitchFamily="18" charset="0"/>
              <a:ea typeface="Roboto"/>
              <a:cs typeface="Roboto"/>
              <a:sym typeface="Roboto"/>
            </a:endParaRPr>
          </a:p>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10</a:t>
            </a:r>
            <a:r>
              <a:rPr lang="en" sz="3200" b="1" dirty="0">
                <a:latin typeface="Chamberi Super Display" panose="02040503080505020303" pitchFamily="18" charset="0"/>
                <a:ea typeface="Roboto"/>
                <a:cs typeface="Roboto"/>
                <a:sym typeface="Roboto"/>
              </a:rPr>
              <a:t> For as many as are of the works of the Law are under a curse; for it is written, “Cursed is everyone who does not abide by all things written in the book of the law, to perform them.” </a:t>
            </a:r>
            <a:r>
              <a:rPr lang="en" sz="3200" b="1" baseline="30000" dirty="0">
                <a:latin typeface="Chamberi Super Display" panose="02040503080505020303" pitchFamily="18" charset="0"/>
                <a:ea typeface="Roboto"/>
                <a:cs typeface="Roboto"/>
                <a:sym typeface="Roboto"/>
              </a:rPr>
              <a:t>11</a:t>
            </a:r>
            <a:r>
              <a:rPr lang="en" sz="3200" b="1" dirty="0">
                <a:latin typeface="Chamberi Super Display" panose="02040503080505020303" pitchFamily="18" charset="0"/>
                <a:ea typeface="Roboto"/>
                <a:cs typeface="Roboto"/>
                <a:sym typeface="Roboto"/>
              </a:rPr>
              <a:t> Now that no one is justified by the Law before God is evident; for, “The righteous man shall live by faith.” </a:t>
            </a:r>
            <a:endParaRPr sz="3200" b="1" dirty="0">
              <a:latin typeface="Chamberi Super Display" panose="02040503080505020303"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748144" y="445025"/>
            <a:ext cx="808415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rPr>
              <a:t>Galatians 3:1-18 </a:t>
            </a:r>
            <a:endParaRPr sz="4400" dirty="0"/>
          </a:p>
        </p:txBody>
      </p:sp>
      <p:sp>
        <p:nvSpPr>
          <p:cNvPr id="97" name="Google Shape;97;p20"/>
          <p:cNvSpPr txBox="1">
            <a:spLocks noGrp="1"/>
          </p:cNvSpPr>
          <p:nvPr>
            <p:ph type="body" idx="1"/>
          </p:nvPr>
        </p:nvSpPr>
        <p:spPr>
          <a:xfrm>
            <a:off x="311700" y="1316181"/>
            <a:ext cx="8756100" cy="3458693"/>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12</a:t>
            </a:r>
            <a:r>
              <a:rPr lang="en" sz="3200" b="1" dirty="0">
                <a:latin typeface="Chamberi Super Display" panose="02040503080505020303" pitchFamily="18" charset="0"/>
                <a:ea typeface="Roboto"/>
                <a:cs typeface="Roboto"/>
                <a:sym typeface="Roboto"/>
              </a:rPr>
              <a:t> However, the Law is not of faith; on the contrary, “He who practices them shall live by them.” </a:t>
            </a:r>
            <a:r>
              <a:rPr lang="en" sz="3200" b="1" baseline="30000" dirty="0">
                <a:latin typeface="Chamberi Super Display" panose="02040503080505020303" pitchFamily="18" charset="0"/>
                <a:ea typeface="Roboto"/>
                <a:cs typeface="Roboto"/>
                <a:sym typeface="Roboto"/>
              </a:rPr>
              <a:t>13</a:t>
            </a:r>
            <a:r>
              <a:rPr lang="en" sz="3200" b="1" dirty="0">
                <a:latin typeface="Chamberi Super Display" panose="02040503080505020303" pitchFamily="18" charset="0"/>
                <a:ea typeface="Roboto"/>
                <a:cs typeface="Roboto"/>
                <a:sym typeface="Roboto"/>
              </a:rPr>
              <a:t> Christ redeemed us from the curse of the Law, having become a curse for us—for it is written, “Cursed is everyone who hangs on a tree”— </a:t>
            </a:r>
            <a:r>
              <a:rPr lang="en" sz="3200" b="1" baseline="30000" dirty="0">
                <a:latin typeface="Chamberi Super Display" panose="02040503080505020303" pitchFamily="18" charset="0"/>
                <a:ea typeface="Roboto"/>
                <a:cs typeface="Roboto"/>
                <a:sym typeface="Roboto"/>
              </a:rPr>
              <a:t>14</a:t>
            </a:r>
            <a:r>
              <a:rPr lang="en" sz="3200" b="1" dirty="0">
                <a:latin typeface="Chamberi Super Display" panose="02040503080505020303" pitchFamily="18" charset="0"/>
                <a:ea typeface="Roboto"/>
                <a:cs typeface="Roboto"/>
                <a:sym typeface="Roboto"/>
              </a:rPr>
              <a:t> in order that in Christ Jesus the blessing of Abraham might come to the Gentiles, so that we would receive the promise of the Spirit through faith.</a:t>
            </a:r>
            <a:endParaRPr sz="3200" b="1" dirty="0">
              <a:latin typeface="Chamberi Super Display" panose="02040503080505020303"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768926" y="445025"/>
            <a:ext cx="8063373"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rPr>
              <a:t>Galatians 3:1-18 </a:t>
            </a:r>
            <a:endParaRPr sz="4400" dirty="0"/>
          </a:p>
        </p:txBody>
      </p:sp>
      <p:sp>
        <p:nvSpPr>
          <p:cNvPr id="103" name="Google Shape;103;p21"/>
          <p:cNvSpPr txBox="1">
            <a:spLocks noGrp="1"/>
          </p:cNvSpPr>
          <p:nvPr>
            <p:ph type="body" idx="1"/>
          </p:nvPr>
        </p:nvSpPr>
        <p:spPr>
          <a:xfrm>
            <a:off x="311700" y="1152475"/>
            <a:ext cx="8520600" cy="35766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15</a:t>
            </a:r>
            <a:r>
              <a:rPr lang="en" sz="3200" b="1" dirty="0">
                <a:latin typeface="Chamberi Super Display" panose="02040503080505020303" pitchFamily="18" charset="0"/>
                <a:ea typeface="Roboto"/>
                <a:cs typeface="Roboto"/>
                <a:sym typeface="Roboto"/>
              </a:rPr>
              <a:t> Brethren, I speak in terms of human relations: even though it is </a:t>
            </a:r>
            <a:r>
              <a:rPr lang="en" sz="3200" b="1" i="1" dirty="0">
                <a:latin typeface="Chamberi Super Display" panose="02040503080505020303" pitchFamily="18" charset="0"/>
                <a:ea typeface="Roboto"/>
                <a:cs typeface="Roboto"/>
                <a:sym typeface="Roboto"/>
              </a:rPr>
              <a:t>only</a:t>
            </a:r>
            <a:r>
              <a:rPr lang="en" sz="3200" b="1" dirty="0">
                <a:latin typeface="Chamberi Super Display" panose="02040503080505020303" pitchFamily="18" charset="0"/>
                <a:ea typeface="Roboto"/>
                <a:cs typeface="Roboto"/>
                <a:sym typeface="Roboto"/>
              </a:rPr>
              <a:t> a man’s covenant, yet when it has been ratified, no one sets it aside or adds conditions to it. </a:t>
            </a:r>
            <a:r>
              <a:rPr lang="en" sz="3200" b="1" baseline="30000" dirty="0">
                <a:latin typeface="Chamberi Super Display" panose="02040503080505020303" pitchFamily="18" charset="0"/>
                <a:ea typeface="Roboto"/>
                <a:cs typeface="Roboto"/>
                <a:sym typeface="Roboto"/>
              </a:rPr>
              <a:t>16</a:t>
            </a:r>
            <a:r>
              <a:rPr lang="en" sz="3200" b="1" dirty="0">
                <a:latin typeface="Chamberi Super Display" panose="02040503080505020303" pitchFamily="18" charset="0"/>
                <a:ea typeface="Roboto"/>
                <a:cs typeface="Roboto"/>
                <a:sym typeface="Roboto"/>
              </a:rPr>
              <a:t> Now the promises were spoken to Abraham and to his seed. He does not say, “And to seeds,” as </a:t>
            </a:r>
            <a:r>
              <a:rPr lang="en" sz="3200" b="1" i="1" dirty="0">
                <a:latin typeface="Chamberi Super Display" panose="02040503080505020303" pitchFamily="18" charset="0"/>
                <a:ea typeface="Roboto"/>
                <a:cs typeface="Roboto"/>
                <a:sym typeface="Roboto"/>
              </a:rPr>
              <a:t>referring</a:t>
            </a:r>
            <a:r>
              <a:rPr lang="en" sz="3200" b="1" dirty="0">
                <a:latin typeface="Chamberi Super Display" panose="02040503080505020303" pitchFamily="18" charset="0"/>
                <a:ea typeface="Roboto"/>
                <a:cs typeface="Roboto"/>
                <a:sym typeface="Roboto"/>
              </a:rPr>
              <a:t> to many, but </a:t>
            </a:r>
            <a:r>
              <a:rPr lang="en" sz="3200" b="1" i="1" dirty="0">
                <a:latin typeface="Chamberi Super Display" panose="02040503080505020303" pitchFamily="18" charset="0"/>
                <a:ea typeface="Roboto"/>
                <a:cs typeface="Roboto"/>
                <a:sym typeface="Roboto"/>
              </a:rPr>
              <a:t>rather</a:t>
            </a:r>
            <a:r>
              <a:rPr lang="en" sz="3200" b="1" dirty="0">
                <a:latin typeface="Chamberi Super Display" panose="02040503080505020303" pitchFamily="18" charset="0"/>
                <a:ea typeface="Roboto"/>
                <a:cs typeface="Roboto"/>
                <a:sym typeface="Roboto"/>
              </a:rPr>
              <a:t> to one, “And to your seed,” that is, Christ. </a:t>
            </a:r>
            <a:endParaRPr sz="3200" b="1" dirty="0">
              <a:latin typeface="Chamberi Super Display" panose="02040503080505020303"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845128" y="445025"/>
            <a:ext cx="7987172"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rPr>
              <a:t>Galatians 3:1-18 </a:t>
            </a:r>
            <a:endParaRPr sz="4400" dirty="0"/>
          </a:p>
        </p:txBody>
      </p:sp>
      <p:sp>
        <p:nvSpPr>
          <p:cNvPr id="109" name="Google Shape;109;p22"/>
          <p:cNvSpPr txBox="1">
            <a:spLocks noGrp="1"/>
          </p:cNvSpPr>
          <p:nvPr>
            <p:ph type="body" idx="1"/>
          </p:nvPr>
        </p:nvSpPr>
        <p:spPr>
          <a:xfrm>
            <a:off x="311700" y="1152475"/>
            <a:ext cx="8520600" cy="34998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17</a:t>
            </a:r>
            <a:r>
              <a:rPr lang="en" sz="3200" b="1" dirty="0">
                <a:latin typeface="Chamberi Super Display" panose="02040503080505020303" pitchFamily="18" charset="0"/>
                <a:ea typeface="Roboto"/>
                <a:cs typeface="Roboto"/>
                <a:sym typeface="Roboto"/>
              </a:rPr>
              <a:t> What I am saying is this: the Law, which came four hundred and thirty years later, does not invalidate a covenant previously ratified by God, so as to nullify the promise. </a:t>
            </a:r>
            <a:r>
              <a:rPr lang="en" sz="3200" b="1" baseline="30000" dirty="0">
                <a:latin typeface="Chamberi Super Display" panose="02040503080505020303" pitchFamily="18" charset="0"/>
                <a:ea typeface="Roboto"/>
                <a:cs typeface="Roboto"/>
                <a:sym typeface="Roboto"/>
              </a:rPr>
              <a:t>18</a:t>
            </a:r>
            <a:r>
              <a:rPr lang="en" sz="3200" b="1" dirty="0">
                <a:latin typeface="Chamberi Super Display" panose="02040503080505020303" pitchFamily="18" charset="0"/>
                <a:ea typeface="Roboto"/>
                <a:cs typeface="Roboto"/>
                <a:sym typeface="Roboto"/>
              </a:rPr>
              <a:t> For if the inheritance is based on law, it is no longer based on a promise; but God has granted it to Abraham by means of a promise.</a:t>
            </a:r>
            <a:endParaRPr sz="3200" b="1" dirty="0">
              <a:latin typeface="Chamberi Super Display" panose="02040503080505020303"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311700" y="445025"/>
            <a:ext cx="3830809"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Genesis 12</a:t>
            </a:r>
            <a:endParaRPr sz="4400" b="1" dirty="0">
              <a:latin typeface="Chamberi Super Display" panose="02040503080505020303" pitchFamily="18" charset="0"/>
            </a:endParaRPr>
          </a:p>
        </p:txBody>
      </p:sp>
      <p:sp>
        <p:nvSpPr>
          <p:cNvPr id="115" name="Google Shape;115;p23"/>
          <p:cNvSpPr txBox="1">
            <a:spLocks noGrp="1"/>
          </p:cNvSpPr>
          <p:nvPr>
            <p:ph type="body" idx="1"/>
          </p:nvPr>
        </p:nvSpPr>
        <p:spPr>
          <a:xfrm>
            <a:off x="311700" y="1137125"/>
            <a:ext cx="8520600" cy="3416400"/>
          </a:xfrm>
          <a:prstGeom prst="rect">
            <a:avLst/>
          </a:prstGeom>
        </p:spPr>
        <p:txBody>
          <a:bodyPr spcFirstLastPara="1" wrap="square" lIns="91425" tIns="91425" rIns="91425" bIns="91425" anchor="t" anchorCtr="0">
            <a:normAutofit/>
          </a:bodyPr>
          <a:lstStyle/>
          <a:p>
            <a:pPr marL="0" lvl="0" indent="0" rtl="0">
              <a:spcBef>
                <a:spcPts val="120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Now the Lord said to Abram,</a:t>
            </a:r>
            <a:endParaRPr sz="3200" b="1" dirty="0">
              <a:latin typeface="Chamberi Super Display" panose="02040503080505020303" pitchFamily="18" charset="0"/>
              <a:ea typeface="Roboto"/>
              <a:cs typeface="Roboto"/>
              <a:sym typeface="Roboto"/>
            </a:endParaRPr>
          </a:p>
          <a:p>
            <a:pPr marL="139700" lvl="0" indent="0" rtl="0">
              <a:spcBef>
                <a:spcPts val="120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Go forth from your </a:t>
            </a:r>
            <a:r>
              <a:rPr lang="en" sz="3200" b="1" u="sng" dirty="0">
                <a:latin typeface="Chamberi Super Display" panose="02040503080505020303" pitchFamily="18" charset="0"/>
                <a:ea typeface="Roboto"/>
                <a:cs typeface="Roboto"/>
                <a:sym typeface="Roboto"/>
              </a:rPr>
              <a:t>country</a:t>
            </a:r>
            <a:r>
              <a:rPr lang="en" sz="3200" b="1" dirty="0">
                <a:latin typeface="Chamberi Super Display" panose="02040503080505020303" pitchFamily="18" charset="0"/>
                <a:ea typeface="Roboto"/>
                <a:cs typeface="Roboto"/>
                <a:sym typeface="Roboto"/>
              </a:rPr>
              <a:t>,</a:t>
            </a:r>
            <a:endParaRPr sz="3200" b="1" dirty="0">
              <a:latin typeface="Chamberi Super Display" panose="02040503080505020303" pitchFamily="18" charset="0"/>
              <a:ea typeface="Roboto"/>
              <a:cs typeface="Roboto"/>
              <a:sym typeface="Roboto"/>
            </a:endParaRPr>
          </a:p>
          <a:p>
            <a:pPr marL="139700" lvl="0" indent="0" rtl="0">
              <a:spcBef>
                <a:spcPts val="110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And from your </a:t>
            </a:r>
            <a:r>
              <a:rPr lang="en" sz="3200" b="1" u="sng" dirty="0">
                <a:latin typeface="Chamberi Super Display" panose="02040503080505020303" pitchFamily="18" charset="0"/>
                <a:ea typeface="Roboto"/>
                <a:cs typeface="Roboto"/>
                <a:sym typeface="Roboto"/>
              </a:rPr>
              <a:t>relatives</a:t>
            </a:r>
            <a:endParaRPr sz="3200" b="1" u="sng" dirty="0">
              <a:latin typeface="Chamberi Super Display" panose="02040503080505020303" pitchFamily="18" charset="0"/>
              <a:ea typeface="Roboto"/>
              <a:cs typeface="Roboto"/>
              <a:sym typeface="Roboto"/>
            </a:endParaRPr>
          </a:p>
          <a:p>
            <a:pPr marL="139700" lvl="0" indent="0" rtl="0">
              <a:spcBef>
                <a:spcPts val="110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And from your </a:t>
            </a:r>
            <a:r>
              <a:rPr lang="en" sz="3200" b="1" u="sng" dirty="0">
                <a:latin typeface="Chamberi Super Display" panose="02040503080505020303" pitchFamily="18" charset="0"/>
                <a:ea typeface="Roboto"/>
                <a:cs typeface="Roboto"/>
                <a:sym typeface="Roboto"/>
              </a:rPr>
              <a:t>father’s house</a:t>
            </a:r>
            <a:r>
              <a:rPr lang="en" sz="3200" b="1" dirty="0">
                <a:latin typeface="Chamberi Super Display" panose="02040503080505020303" pitchFamily="18" charset="0"/>
                <a:ea typeface="Roboto"/>
                <a:cs typeface="Roboto"/>
                <a:sym typeface="Roboto"/>
              </a:rPr>
              <a:t>,</a:t>
            </a:r>
            <a:endParaRPr sz="3200" b="1" dirty="0">
              <a:latin typeface="Chamberi Super Display" panose="02040503080505020303" pitchFamily="18" charset="0"/>
              <a:ea typeface="Roboto"/>
              <a:cs typeface="Roboto"/>
              <a:sym typeface="Roboto"/>
            </a:endParaRPr>
          </a:p>
          <a:p>
            <a:pPr marL="139700" lvl="0" indent="0" rtl="0">
              <a:spcBef>
                <a:spcPts val="1100"/>
              </a:spcBef>
              <a:spcAft>
                <a:spcPts val="1100"/>
              </a:spcAft>
              <a:buClr>
                <a:schemeClr val="dk1"/>
              </a:buClr>
              <a:buSzPts val="1100"/>
              <a:buFont typeface="Arial"/>
              <a:buNone/>
            </a:pPr>
            <a:r>
              <a:rPr lang="en" sz="3200" b="1" dirty="0">
                <a:latin typeface="Chamberi Super Display" panose="02040503080505020303" pitchFamily="18" charset="0"/>
                <a:ea typeface="Roboto"/>
                <a:cs typeface="Roboto"/>
                <a:sym typeface="Roboto"/>
              </a:rPr>
              <a:t>To the land which I will show you;</a:t>
            </a:r>
            <a:endParaRPr sz="3200" b="1" dirty="0">
              <a:latin typeface="Chamberi Super Display" panose="020405030805050203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a:off x="311700" y="445025"/>
            <a:ext cx="390008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Genesis 12</a:t>
            </a:r>
            <a:endParaRPr sz="4400" b="1" dirty="0">
              <a:latin typeface="Chamberi Super Display" panose="02040503080505020303" pitchFamily="18" charset="0"/>
            </a:endParaRPr>
          </a:p>
        </p:txBody>
      </p:sp>
      <p:sp>
        <p:nvSpPr>
          <p:cNvPr id="121" name="Google Shape;121;p24"/>
          <p:cNvSpPr txBox="1">
            <a:spLocks noGrp="1"/>
          </p:cNvSpPr>
          <p:nvPr>
            <p:ph type="body" idx="1"/>
          </p:nvPr>
        </p:nvSpPr>
        <p:spPr>
          <a:xfrm>
            <a:off x="311700" y="1579417"/>
            <a:ext cx="8520600" cy="2989457"/>
          </a:xfrm>
          <a:prstGeom prst="rect">
            <a:avLst/>
          </a:prstGeom>
        </p:spPr>
        <p:txBody>
          <a:bodyPr spcFirstLastPara="1" wrap="square" lIns="91425" tIns="91425" rIns="91425" bIns="91425" anchor="t" anchorCtr="0">
            <a:normAutofit/>
          </a:bodyPr>
          <a:lstStyle/>
          <a:p>
            <a:pPr marL="0" lvl="0" indent="0" algn="l" rtl="0">
              <a:spcBef>
                <a:spcPts val="1100"/>
              </a:spcBef>
              <a:spcAft>
                <a:spcPts val="0"/>
              </a:spcAft>
              <a:buClr>
                <a:schemeClr val="dk1"/>
              </a:buClr>
              <a:buSzPts val="1100"/>
              <a:buFont typeface="Arial"/>
              <a:buNone/>
            </a:pPr>
            <a:r>
              <a:rPr lang="en" sz="3000" b="1" dirty="0">
                <a:latin typeface="Chamberi Super Display" panose="02040503080505020303" pitchFamily="18" charset="0"/>
                <a:ea typeface="Roboto"/>
                <a:cs typeface="Roboto"/>
                <a:sym typeface="Roboto"/>
              </a:rPr>
              <a:t>The promise of God was:</a:t>
            </a:r>
            <a:endParaRPr sz="3000" b="1" dirty="0">
              <a:latin typeface="Chamberi Super Display" panose="02040503080505020303" pitchFamily="18" charset="0"/>
              <a:ea typeface="Roboto"/>
              <a:cs typeface="Roboto"/>
              <a:sym typeface="Roboto"/>
            </a:endParaRPr>
          </a:p>
          <a:p>
            <a:pPr marL="0" lvl="0" indent="0" algn="l" rtl="0">
              <a:spcBef>
                <a:spcPts val="1100"/>
              </a:spcBef>
              <a:spcAft>
                <a:spcPts val="0"/>
              </a:spcAft>
              <a:buClr>
                <a:schemeClr val="dk1"/>
              </a:buClr>
              <a:buSzPts val="1100"/>
              <a:buFont typeface="Arial"/>
              <a:buNone/>
            </a:pPr>
            <a:r>
              <a:rPr lang="en" sz="3000" b="1" dirty="0">
                <a:latin typeface="Chamberi Super Display" panose="02040503080505020303" pitchFamily="18" charset="0"/>
                <a:ea typeface="Roboto"/>
                <a:cs typeface="Roboto"/>
                <a:sym typeface="Roboto"/>
              </a:rPr>
              <a:t>To the land which I will show you;</a:t>
            </a:r>
            <a:endParaRPr sz="3000" b="1" dirty="0">
              <a:latin typeface="Chamberi Super Display" panose="02040503080505020303" pitchFamily="18" charset="0"/>
              <a:ea typeface="Roboto"/>
              <a:cs typeface="Roboto"/>
              <a:sym typeface="Roboto"/>
            </a:endParaRPr>
          </a:p>
          <a:p>
            <a:pPr marL="0" lvl="0" indent="0" algn="l" rtl="0">
              <a:spcBef>
                <a:spcPts val="1100"/>
              </a:spcBef>
              <a:spcAft>
                <a:spcPts val="1100"/>
              </a:spcAft>
              <a:buClr>
                <a:schemeClr val="dk1"/>
              </a:buClr>
              <a:buSzPts val="1100"/>
              <a:buFont typeface="Arial"/>
              <a:buNone/>
            </a:pPr>
            <a:r>
              <a:rPr lang="en" sz="3000" b="1" dirty="0">
                <a:latin typeface="Chamberi Super Display" panose="02040503080505020303" pitchFamily="18" charset="0"/>
                <a:ea typeface="Roboto"/>
                <a:cs typeface="Roboto"/>
                <a:sym typeface="Roboto"/>
              </a:rPr>
              <a:t>And I will make you a great nation,</a:t>
            </a:r>
            <a:endParaRPr sz="3000" b="1" dirty="0">
              <a:latin typeface="Chamberi Super Display" panose="02040503080505020303"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311700" y="445025"/>
            <a:ext cx="3775391"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Genesis 12</a:t>
            </a:r>
            <a:endParaRPr sz="4400" b="1" dirty="0">
              <a:latin typeface="Chamberi Super Display" panose="02040503080505020303" pitchFamily="18" charset="0"/>
            </a:endParaRPr>
          </a:p>
        </p:txBody>
      </p:sp>
      <p:sp>
        <p:nvSpPr>
          <p:cNvPr id="127" name="Google Shape;127;p25"/>
          <p:cNvSpPr txBox="1">
            <a:spLocks noGrp="1"/>
          </p:cNvSpPr>
          <p:nvPr>
            <p:ph type="body" idx="1"/>
          </p:nvPr>
        </p:nvSpPr>
        <p:spPr>
          <a:xfrm>
            <a:off x="311700" y="1627909"/>
            <a:ext cx="8520600" cy="2940966"/>
          </a:xfrm>
          <a:prstGeom prst="rect">
            <a:avLst/>
          </a:prstGeom>
        </p:spPr>
        <p:txBody>
          <a:bodyPr spcFirstLastPara="1" wrap="square" lIns="91425" tIns="91425" rIns="91425" bIns="91425" anchor="t" anchorCtr="0">
            <a:normAutofit/>
          </a:bodyPr>
          <a:lstStyle/>
          <a:p>
            <a:pPr marL="0" lvl="0" indent="0" algn="l" rtl="0">
              <a:spcBef>
                <a:spcPts val="110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 And I will bless you,</a:t>
            </a:r>
            <a:endParaRPr sz="3200" b="1" dirty="0">
              <a:latin typeface="Chamberi Super Display" panose="02040503080505020303" pitchFamily="18" charset="0"/>
              <a:ea typeface="Roboto"/>
              <a:cs typeface="Roboto"/>
              <a:sym typeface="Roboto"/>
            </a:endParaRPr>
          </a:p>
          <a:p>
            <a:pPr marL="0" lvl="0" indent="0" algn="l" rtl="0">
              <a:spcBef>
                <a:spcPts val="1100"/>
              </a:spcBef>
              <a:spcAft>
                <a:spcPts val="1100"/>
              </a:spcAft>
              <a:buClr>
                <a:schemeClr val="dk1"/>
              </a:buClr>
              <a:buSzPts val="1100"/>
              <a:buFont typeface="Arial"/>
              <a:buNone/>
            </a:pPr>
            <a:r>
              <a:rPr lang="en" sz="3200" b="1" dirty="0">
                <a:latin typeface="Chamberi Super Display" panose="02040503080505020303" pitchFamily="18" charset="0"/>
                <a:ea typeface="Roboto"/>
                <a:cs typeface="Roboto"/>
                <a:sym typeface="Roboto"/>
              </a:rPr>
              <a:t>And make your name great;</a:t>
            </a:r>
            <a:endParaRPr sz="3200" b="1" dirty="0">
              <a:latin typeface="Chamberi Super Display" panose="020405030805050203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xfrm>
            <a:off x="311700" y="200891"/>
            <a:ext cx="4440410" cy="1163782"/>
          </a:xfrm>
          <a:prstGeom prst="rect">
            <a:avLst/>
          </a:prstGeom>
        </p:spPr>
        <p:txBody>
          <a:bodyPr spcFirstLastPara="1" wrap="square" lIns="91425" tIns="91425" rIns="91425" bIns="91425" anchor="t" anchorCtr="0">
            <a:noAutofit/>
          </a:bodyPr>
          <a:lstStyle/>
          <a:p>
            <a:pPr marL="0" lvl="0" indent="0" algn="ctr" rtl="0">
              <a:lnSpc>
                <a:spcPct val="115000"/>
              </a:lnSpc>
              <a:spcBef>
                <a:spcPts val="1100"/>
              </a:spcBef>
              <a:spcAft>
                <a:spcPts val="1100"/>
              </a:spcAft>
              <a:buClr>
                <a:schemeClr val="dk1"/>
              </a:buClr>
              <a:buSzPts val="990"/>
              <a:buFont typeface="Arial"/>
              <a:buNone/>
            </a:pPr>
            <a:r>
              <a:rPr lang="en" sz="4400" b="1" dirty="0">
                <a:latin typeface="Chamberi Super Display" panose="02040503080505020303" pitchFamily="18" charset="0"/>
                <a:ea typeface="Roboto"/>
                <a:cs typeface="Roboto"/>
                <a:sym typeface="Roboto"/>
              </a:rPr>
              <a:t>John 8:31-47</a:t>
            </a:r>
            <a:endParaRPr sz="4400" dirty="0">
              <a:latin typeface="Chamberi Super Display" panose="02040503080505020303" pitchFamily="18" charset="0"/>
            </a:endParaRPr>
          </a:p>
        </p:txBody>
      </p:sp>
      <p:sp>
        <p:nvSpPr>
          <p:cNvPr id="133" name="Google Shape;133;p26"/>
          <p:cNvSpPr txBox="1">
            <a:spLocks noGrp="1"/>
          </p:cNvSpPr>
          <p:nvPr>
            <p:ph type="body" idx="1"/>
          </p:nvPr>
        </p:nvSpPr>
        <p:spPr>
          <a:xfrm>
            <a:off x="311700" y="1152475"/>
            <a:ext cx="8520600" cy="36072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31</a:t>
            </a:r>
            <a:r>
              <a:rPr lang="en" sz="3200" b="1" dirty="0">
                <a:latin typeface="Chamberi Super Display" panose="02040503080505020303" pitchFamily="18" charset="0"/>
                <a:ea typeface="Roboto"/>
                <a:cs typeface="Roboto"/>
                <a:sym typeface="Roboto"/>
              </a:rPr>
              <a:t> So Jesus was saying to those Jews who had believed Him, “If you continue in My word, </a:t>
            </a:r>
            <a:r>
              <a:rPr lang="en" sz="3200" b="1" i="1" dirty="0">
                <a:latin typeface="Chamberi Super Display" panose="02040503080505020303" pitchFamily="18" charset="0"/>
                <a:ea typeface="Roboto"/>
                <a:cs typeface="Roboto"/>
                <a:sym typeface="Roboto"/>
              </a:rPr>
              <a:t>then</a:t>
            </a:r>
            <a:r>
              <a:rPr lang="en" sz="3200" b="1" dirty="0">
                <a:latin typeface="Chamberi Super Display" panose="02040503080505020303" pitchFamily="18" charset="0"/>
                <a:ea typeface="Roboto"/>
                <a:cs typeface="Roboto"/>
                <a:sym typeface="Roboto"/>
              </a:rPr>
              <a:t> you are truly disciples of Mine; </a:t>
            </a:r>
            <a:r>
              <a:rPr lang="en" sz="3200" b="1" baseline="30000" dirty="0">
                <a:latin typeface="Chamberi Super Display" panose="02040503080505020303" pitchFamily="18" charset="0"/>
                <a:ea typeface="Roboto"/>
                <a:cs typeface="Roboto"/>
                <a:sym typeface="Roboto"/>
              </a:rPr>
              <a:t>32</a:t>
            </a:r>
            <a:r>
              <a:rPr lang="en" sz="3200" b="1" dirty="0">
                <a:latin typeface="Chamberi Super Display" panose="02040503080505020303" pitchFamily="18" charset="0"/>
                <a:ea typeface="Roboto"/>
                <a:cs typeface="Roboto"/>
                <a:sym typeface="Roboto"/>
              </a:rPr>
              <a:t> and you will know the truth, and the truth will make you free.” </a:t>
            </a:r>
            <a:r>
              <a:rPr lang="en" sz="3200" b="1" baseline="30000" dirty="0">
                <a:latin typeface="Chamberi Super Display" panose="02040503080505020303" pitchFamily="18" charset="0"/>
                <a:ea typeface="Roboto"/>
                <a:cs typeface="Roboto"/>
                <a:sym typeface="Roboto"/>
              </a:rPr>
              <a:t>33</a:t>
            </a:r>
            <a:r>
              <a:rPr lang="en" sz="3200" b="1" dirty="0">
                <a:latin typeface="Chamberi Super Display" panose="02040503080505020303" pitchFamily="18" charset="0"/>
                <a:ea typeface="Roboto"/>
                <a:cs typeface="Roboto"/>
                <a:sym typeface="Roboto"/>
              </a:rPr>
              <a:t> They answered Him, “We are Abraham’s descendants and have never yet been enslaved to anyone; how is it that You say, ‘You will become free’?”</a:t>
            </a:r>
            <a:endParaRPr sz="3200" b="1" dirty="0">
              <a:latin typeface="Chamberi Super Display" panose="020405030805050203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7"/>
          <p:cNvSpPr txBox="1">
            <a:spLocks noGrp="1"/>
          </p:cNvSpPr>
          <p:nvPr>
            <p:ph type="title"/>
          </p:nvPr>
        </p:nvSpPr>
        <p:spPr>
          <a:xfrm>
            <a:off x="858982" y="445025"/>
            <a:ext cx="797331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John 8:31-47</a:t>
            </a:r>
            <a:endParaRPr sz="4400" dirty="0"/>
          </a:p>
        </p:txBody>
      </p:sp>
      <p:sp>
        <p:nvSpPr>
          <p:cNvPr id="139" name="Google Shape;139;p27"/>
          <p:cNvSpPr txBox="1">
            <a:spLocks noGrp="1"/>
          </p:cNvSpPr>
          <p:nvPr>
            <p:ph type="body" idx="1"/>
          </p:nvPr>
        </p:nvSpPr>
        <p:spPr>
          <a:xfrm>
            <a:off x="311700" y="1152475"/>
            <a:ext cx="8520600" cy="35304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34</a:t>
            </a:r>
            <a:r>
              <a:rPr lang="en" sz="3200" b="1" dirty="0">
                <a:latin typeface="Chamberi Super Display" panose="02040503080505020303" pitchFamily="18" charset="0"/>
                <a:ea typeface="Roboto"/>
                <a:cs typeface="Roboto"/>
                <a:sym typeface="Roboto"/>
              </a:rPr>
              <a:t> Jesus answered them, “Truly, truly, I say to you, everyone who commits sin is the slave of sin. </a:t>
            </a:r>
            <a:r>
              <a:rPr lang="en" sz="3200" b="1" baseline="30000" dirty="0">
                <a:latin typeface="Chamberi Super Display" panose="02040503080505020303" pitchFamily="18" charset="0"/>
                <a:ea typeface="Roboto"/>
                <a:cs typeface="Roboto"/>
                <a:sym typeface="Roboto"/>
              </a:rPr>
              <a:t>35</a:t>
            </a:r>
            <a:r>
              <a:rPr lang="en" sz="3200" b="1" dirty="0">
                <a:latin typeface="Chamberi Super Display" panose="02040503080505020303" pitchFamily="18" charset="0"/>
                <a:ea typeface="Roboto"/>
                <a:cs typeface="Roboto"/>
                <a:sym typeface="Roboto"/>
              </a:rPr>
              <a:t> The slave does not remain in the house forever; the son does remain forever. </a:t>
            </a:r>
            <a:r>
              <a:rPr lang="en" sz="3200" b="1" baseline="30000" dirty="0">
                <a:latin typeface="Chamberi Super Display" panose="02040503080505020303" pitchFamily="18" charset="0"/>
                <a:ea typeface="Roboto"/>
                <a:cs typeface="Roboto"/>
                <a:sym typeface="Roboto"/>
              </a:rPr>
              <a:t>36</a:t>
            </a:r>
            <a:r>
              <a:rPr lang="en" sz="3200" b="1" dirty="0">
                <a:latin typeface="Chamberi Super Display" panose="02040503080505020303" pitchFamily="18" charset="0"/>
                <a:ea typeface="Roboto"/>
                <a:cs typeface="Roboto"/>
                <a:sym typeface="Roboto"/>
              </a:rPr>
              <a:t> So if the Son makes you free, you will be free indeed. </a:t>
            </a:r>
            <a:r>
              <a:rPr lang="en" sz="3200" b="1" baseline="30000" dirty="0">
                <a:latin typeface="Chamberi Super Display" panose="02040503080505020303" pitchFamily="18" charset="0"/>
                <a:ea typeface="Roboto"/>
                <a:cs typeface="Roboto"/>
                <a:sym typeface="Roboto"/>
              </a:rPr>
              <a:t>37</a:t>
            </a:r>
            <a:r>
              <a:rPr lang="en" sz="3200" b="1" dirty="0">
                <a:latin typeface="Chamberi Super Display" panose="02040503080505020303" pitchFamily="18" charset="0"/>
                <a:ea typeface="Roboto"/>
                <a:cs typeface="Roboto"/>
                <a:sym typeface="Roboto"/>
              </a:rPr>
              <a:t> I know that you are Abraham’s descendants; yet you seek to kill Me, because My word has no place in you.</a:t>
            </a:r>
            <a:endParaRPr sz="3200" b="1" dirty="0">
              <a:latin typeface="Chamberi Super Display" panose="020405030805050203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98624-1E27-D12A-8F98-0BF2A25DBDCE}"/>
              </a:ext>
            </a:extLst>
          </p:cNvPr>
          <p:cNvSpPr>
            <a:spLocks noGrp="1"/>
          </p:cNvSpPr>
          <p:nvPr>
            <p:ph type="ctrTitle"/>
          </p:nvPr>
        </p:nvSpPr>
        <p:spPr>
          <a:xfrm>
            <a:off x="892969" y="409579"/>
            <a:ext cx="7086600" cy="769140"/>
          </a:xfrm>
        </p:spPr>
        <p:txBody>
          <a:bodyPr>
            <a:normAutofit/>
          </a:bodyPr>
          <a:lstStyle/>
          <a:p>
            <a:r>
              <a:rPr lang="en-US" sz="4400" b="1" dirty="0">
                <a:latin typeface="Chamberi Super Display" panose="02040503080505020303" pitchFamily="18" charset="0"/>
              </a:rPr>
              <a:t>Genesis 12:1-7</a:t>
            </a:r>
          </a:p>
        </p:txBody>
      </p:sp>
      <p:sp>
        <p:nvSpPr>
          <p:cNvPr id="3" name="Subtitle 2">
            <a:extLst>
              <a:ext uri="{FF2B5EF4-FFF2-40B4-BE49-F238E27FC236}">
                <a16:creationId xmlns:a16="http://schemas.microsoft.com/office/drawing/2014/main" id="{86D40E86-28A8-546E-2E48-501FD536F058}"/>
              </a:ext>
            </a:extLst>
          </p:cNvPr>
          <p:cNvSpPr>
            <a:spLocks noGrp="1"/>
          </p:cNvSpPr>
          <p:nvPr>
            <p:ph type="subTitle" idx="1"/>
          </p:nvPr>
        </p:nvSpPr>
        <p:spPr>
          <a:xfrm>
            <a:off x="378619" y="1178719"/>
            <a:ext cx="8015287" cy="3436143"/>
          </a:xfrm>
        </p:spPr>
        <p:txBody>
          <a:bodyPr>
            <a:noAutofit/>
          </a:bodyPr>
          <a:lstStyle/>
          <a:p>
            <a:pPr algn="l"/>
            <a:r>
              <a:rPr lang="en-US" sz="3200" b="1" i="0" baseline="30000" dirty="0">
                <a:effectLst/>
                <a:latin typeface="Chamberi Super Display" panose="02040503080505020303" pitchFamily="18" charset="0"/>
              </a:rPr>
              <a:t>2</a:t>
            </a:r>
            <a:r>
              <a:rPr lang="en-US" sz="3200" b="1" i="0" dirty="0">
                <a:effectLst/>
                <a:latin typeface="Chamberi Super Display" panose="02040503080505020303" pitchFamily="18" charset="0"/>
              </a:rPr>
              <a:t> And I will make you into a great nation,</a:t>
            </a:r>
            <a:br>
              <a:rPr lang="en-US" sz="3200" b="1" dirty="0">
                <a:latin typeface="Chamberi Super Display" panose="02040503080505020303" pitchFamily="18" charset="0"/>
              </a:rPr>
            </a:br>
            <a:r>
              <a:rPr lang="en-US" sz="3200" b="1" i="0" dirty="0">
                <a:effectLst/>
                <a:latin typeface="Chamberi Super Display" panose="02040503080505020303" pitchFamily="18" charset="0"/>
              </a:rPr>
              <a:t>And I will bless you,</a:t>
            </a:r>
            <a:br>
              <a:rPr lang="en-US" sz="3200" b="1" dirty="0">
                <a:latin typeface="Chamberi Super Display" panose="02040503080505020303" pitchFamily="18" charset="0"/>
              </a:rPr>
            </a:br>
            <a:r>
              <a:rPr lang="en-US" sz="3200" b="1" i="0" dirty="0">
                <a:effectLst/>
                <a:latin typeface="Chamberi Super Display" panose="02040503080505020303" pitchFamily="18" charset="0"/>
              </a:rPr>
              <a:t>And make your name great;</a:t>
            </a:r>
            <a:br>
              <a:rPr lang="en-US" sz="3200" b="1" dirty="0">
                <a:latin typeface="Chamberi Super Display" panose="02040503080505020303" pitchFamily="18" charset="0"/>
              </a:rPr>
            </a:br>
            <a:r>
              <a:rPr lang="en-US" sz="3200" b="1" i="0" dirty="0">
                <a:effectLst/>
                <a:latin typeface="Chamberi Super Display" panose="02040503080505020303" pitchFamily="18" charset="0"/>
              </a:rPr>
              <a:t>And </a:t>
            </a:r>
            <a:r>
              <a:rPr lang="en-US" sz="3200" b="1" i="1" dirty="0">
                <a:effectLst/>
                <a:latin typeface="Chamberi Super Display" panose="02040503080505020303" pitchFamily="18" charset="0"/>
              </a:rPr>
              <a:t>you shall</a:t>
            </a:r>
            <a:r>
              <a:rPr lang="en-US" sz="3200" b="1" i="0" dirty="0">
                <a:effectLst/>
                <a:latin typeface="Chamberi Super Display" panose="02040503080505020303" pitchFamily="18" charset="0"/>
              </a:rPr>
              <a:t> be a blessing;</a:t>
            </a:r>
            <a:br>
              <a:rPr lang="en-US" sz="3200" b="1" dirty="0">
                <a:latin typeface="Chamberi Super Display" panose="02040503080505020303" pitchFamily="18" charset="0"/>
              </a:rPr>
            </a:br>
            <a:r>
              <a:rPr lang="en-US" sz="3200" b="1" i="0" baseline="30000" dirty="0">
                <a:effectLst/>
                <a:latin typeface="Chamberi Super Display" panose="02040503080505020303" pitchFamily="18" charset="0"/>
              </a:rPr>
              <a:t>3 </a:t>
            </a:r>
            <a:r>
              <a:rPr lang="en-US" sz="3200" b="1" i="0" dirty="0">
                <a:effectLst/>
                <a:latin typeface="Chamberi Super Display" panose="02040503080505020303" pitchFamily="18" charset="0"/>
              </a:rPr>
              <a:t>And I will bless those who bless you,</a:t>
            </a:r>
            <a:br>
              <a:rPr lang="en-US" sz="3200" b="1" dirty="0">
                <a:latin typeface="Chamberi Super Display" panose="02040503080505020303" pitchFamily="18" charset="0"/>
              </a:rPr>
            </a:br>
            <a:r>
              <a:rPr lang="en-US" sz="3200" b="1" i="0" dirty="0">
                <a:effectLst/>
                <a:latin typeface="Chamberi Super Display" panose="02040503080505020303" pitchFamily="18" charset="0"/>
              </a:rPr>
              <a:t>And the one who curses you I will curse.</a:t>
            </a:r>
            <a:br>
              <a:rPr lang="en-US" sz="3200" b="1" dirty="0">
                <a:latin typeface="Chamberi Super Display" panose="02040503080505020303" pitchFamily="18" charset="0"/>
              </a:rPr>
            </a:br>
            <a:r>
              <a:rPr lang="en-US" sz="3200" b="1" i="0" dirty="0">
                <a:effectLst/>
                <a:latin typeface="Chamberi Super Display" panose="02040503080505020303" pitchFamily="18" charset="0"/>
              </a:rPr>
              <a:t>And in you all the families of the earth will be blessed.”</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556573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8"/>
          <p:cNvSpPr txBox="1">
            <a:spLocks noGrp="1"/>
          </p:cNvSpPr>
          <p:nvPr>
            <p:ph type="title"/>
          </p:nvPr>
        </p:nvSpPr>
        <p:spPr>
          <a:xfrm>
            <a:off x="831272" y="445025"/>
            <a:ext cx="8001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John 8:31-47</a:t>
            </a:r>
            <a:endParaRPr sz="4400" dirty="0"/>
          </a:p>
        </p:txBody>
      </p:sp>
      <p:sp>
        <p:nvSpPr>
          <p:cNvPr id="145" name="Google Shape;145;p28"/>
          <p:cNvSpPr txBox="1">
            <a:spLocks noGrp="1"/>
          </p:cNvSpPr>
          <p:nvPr>
            <p:ph type="body" idx="1"/>
          </p:nvPr>
        </p:nvSpPr>
        <p:spPr>
          <a:xfrm>
            <a:off x="311699" y="1017725"/>
            <a:ext cx="8693755" cy="38187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aseline="30000" dirty="0">
                <a:latin typeface="Chamberi Super Display" panose="02040503080505020303" pitchFamily="18" charset="0"/>
                <a:ea typeface="Roboto"/>
                <a:cs typeface="Roboto"/>
                <a:sym typeface="Roboto"/>
              </a:rPr>
              <a:t>38</a:t>
            </a:r>
            <a:r>
              <a:rPr lang="en" sz="3200" dirty="0">
                <a:latin typeface="Chamberi Super Display" panose="02040503080505020303" pitchFamily="18" charset="0"/>
                <a:ea typeface="Roboto"/>
                <a:cs typeface="Roboto"/>
                <a:sym typeface="Roboto"/>
              </a:rPr>
              <a:t> </a:t>
            </a:r>
            <a:r>
              <a:rPr lang="en" sz="3200" u="sng" dirty="0">
                <a:latin typeface="Chamberi Super Display" panose="02040503080505020303" pitchFamily="18" charset="0"/>
                <a:ea typeface="Roboto"/>
                <a:cs typeface="Roboto"/>
                <a:sym typeface="Roboto"/>
              </a:rPr>
              <a:t>I speak the things which I have seen with </a:t>
            </a:r>
            <a:r>
              <a:rPr lang="en" sz="3200" i="1" u="sng" dirty="0">
                <a:latin typeface="Chamberi Super Display" panose="02040503080505020303" pitchFamily="18" charset="0"/>
                <a:ea typeface="Roboto"/>
                <a:cs typeface="Roboto"/>
                <a:sym typeface="Roboto"/>
              </a:rPr>
              <a:t>My</a:t>
            </a:r>
            <a:r>
              <a:rPr lang="en" sz="3200" u="sng" dirty="0">
                <a:latin typeface="Chamberi Super Display" panose="02040503080505020303" pitchFamily="18" charset="0"/>
                <a:ea typeface="Roboto"/>
                <a:cs typeface="Roboto"/>
                <a:sym typeface="Roboto"/>
              </a:rPr>
              <a:t> Father</a:t>
            </a:r>
            <a:r>
              <a:rPr lang="en" sz="3200" dirty="0">
                <a:latin typeface="Chamberi Super Display" panose="02040503080505020303" pitchFamily="18" charset="0"/>
                <a:ea typeface="Roboto"/>
                <a:cs typeface="Roboto"/>
                <a:sym typeface="Roboto"/>
              </a:rPr>
              <a:t>; therefore you also do the things which you heard from </a:t>
            </a:r>
            <a:r>
              <a:rPr lang="en" sz="3200" i="1" dirty="0">
                <a:latin typeface="Chamberi Super Display" panose="02040503080505020303" pitchFamily="18" charset="0"/>
                <a:ea typeface="Roboto"/>
                <a:cs typeface="Roboto"/>
                <a:sym typeface="Roboto"/>
              </a:rPr>
              <a:t>your</a:t>
            </a:r>
            <a:r>
              <a:rPr lang="en" sz="3200" dirty="0">
                <a:latin typeface="Chamberi Super Display" panose="02040503080505020303" pitchFamily="18" charset="0"/>
                <a:ea typeface="Roboto"/>
                <a:cs typeface="Roboto"/>
                <a:sym typeface="Roboto"/>
              </a:rPr>
              <a:t> father.” </a:t>
            </a:r>
            <a:r>
              <a:rPr lang="en" sz="3200" baseline="30000" dirty="0">
                <a:latin typeface="Chamberi Super Display" panose="02040503080505020303" pitchFamily="18" charset="0"/>
                <a:ea typeface="Roboto"/>
                <a:cs typeface="Roboto"/>
                <a:sym typeface="Roboto"/>
              </a:rPr>
              <a:t>39</a:t>
            </a:r>
            <a:r>
              <a:rPr lang="en" sz="3200" dirty="0">
                <a:latin typeface="Chamberi Super Display" panose="02040503080505020303" pitchFamily="18" charset="0"/>
                <a:ea typeface="Roboto"/>
                <a:cs typeface="Roboto"/>
                <a:sym typeface="Roboto"/>
              </a:rPr>
              <a:t> They answered and said to Him, “Abraham is our father.” Jesus said to them, “If you are Abraham’s children, do the deeds of Abraham. </a:t>
            </a:r>
            <a:r>
              <a:rPr lang="en" sz="3200" baseline="30000" dirty="0">
                <a:latin typeface="Chamberi Super Display" panose="02040503080505020303" pitchFamily="18" charset="0"/>
                <a:ea typeface="Roboto"/>
                <a:cs typeface="Roboto"/>
                <a:sym typeface="Roboto"/>
              </a:rPr>
              <a:t>40</a:t>
            </a:r>
            <a:r>
              <a:rPr lang="en" sz="3200" dirty="0">
                <a:latin typeface="Chamberi Super Display" panose="02040503080505020303" pitchFamily="18" charset="0"/>
                <a:ea typeface="Roboto"/>
                <a:cs typeface="Roboto"/>
                <a:sym typeface="Roboto"/>
              </a:rPr>
              <a:t> But as it is, you are seeking to kill Me, a man who has told you the truth, which I heard from God; this Abraham did not do. </a:t>
            </a:r>
            <a:endParaRPr sz="3200" dirty="0">
              <a:latin typeface="Chamberi Super Display" panose="02040503080505020303"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9"/>
          <p:cNvSpPr txBox="1">
            <a:spLocks noGrp="1"/>
          </p:cNvSpPr>
          <p:nvPr>
            <p:ph type="title"/>
          </p:nvPr>
        </p:nvSpPr>
        <p:spPr>
          <a:xfrm>
            <a:off x="796636" y="445025"/>
            <a:ext cx="8035664"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John 8:31-47</a:t>
            </a:r>
            <a:endParaRPr sz="4400" dirty="0"/>
          </a:p>
        </p:txBody>
      </p:sp>
      <p:sp>
        <p:nvSpPr>
          <p:cNvPr id="151" name="Google Shape;151;p29"/>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41</a:t>
            </a:r>
            <a:r>
              <a:rPr lang="en" sz="3200" b="1" dirty="0">
                <a:latin typeface="Chamberi Super Display" panose="02040503080505020303" pitchFamily="18" charset="0"/>
                <a:ea typeface="Roboto"/>
                <a:cs typeface="Roboto"/>
                <a:sym typeface="Roboto"/>
              </a:rPr>
              <a:t> You are doing the deeds of your father.” They said to Him, “We were not born of fornication; we have one Father: God.” </a:t>
            </a:r>
            <a:r>
              <a:rPr lang="en" sz="3200" b="1" baseline="30000" dirty="0">
                <a:latin typeface="Chamberi Super Display" panose="02040503080505020303" pitchFamily="18" charset="0"/>
                <a:ea typeface="Roboto"/>
                <a:cs typeface="Roboto"/>
                <a:sym typeface="Roboto"/>
              </a:rPr>
              <a:t>42</a:t>
            </a:r>
            <a:r>
              <a:rPr lang="en" sz="3200" b="1" dirty="0">
                <a:latin typeface="Chamberi Super Display" panose="02040503080505020303" pitchFamily="18" charset="0"/>
                <a:ea typeface="Roboto"/>
                <a:cs typeface="Roboto"/>
                <a:sym typeface="Roboto"/>
              </a:rPr>
              <a:t> Jesus said to them, “If God were your Father, you would love Me, for I proceeded forth and have come from God, for I have not even come on My own initiative, but He sent Me. </a:t>
            </a:r>
            <a:endParaRPr sz="3200" b="1" dirty="0">
              <a:latin typeface="Chamberi Super Display" panose="020405030805050203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0"/>
          <p:cNvSpPr txBox="1">
            <a:spLocks noGrp="1"/>
          </p:cNvSpPr>
          <p:nvPr>
            <p:ph type="title"/>
          </p:nvPr>
        </p:nvSpPr>
        <p:spPr>
          <a:xfrm>
            <a:off x="741218" y="445025"/>
            <a:ext cx="8091082"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John 8:31-47</a:t>
            </a:r>
            <a:endParaRPr sz="4400" dirty="0"/>
          </a:p>
        </p:txBody>
      </p:sp>
      <p:sp>
        <p:nvSpPr>
          <p:cNvPr id="157" name="Google Shape;157;p30"/>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43</a:t>
            </a:r>
            <a:r>
              <a:rPr lang="en" sz="3200" b="1" dirty="0">
                <a:latin typeface="Chamberi Super Display" panose="02040503080505020303" pitchFamily="18" charset="0"/>
                <a:ea typeface="Roboto"/>
                <a:cs typeface="Roboto"/>
                <a:sym typeface="Roboto"/>
              </a:rPr>
              <a:t> Why do you not understand what I am saying? </a:t>
            </a:r>
            <a:r>
              <a:rPr lang="en" sz="3200" b="1" i="1" dirty="0">
                <a:latin typeface="Chamberi Super Display" panose="02040503080505020303" pitchFamily="18" charset="0"/>
                <a:ea typeface="Roboto"/>
                <a:cs typeface="Roboto"/>
                <a:sym typeface="Roboto"/>
              </a:rPr>
              <a:t>It is</a:t>
            </a:r>
            <a:r>
              <a:rPr lang="en" sz="3200" b="1" dirty="0">
                <a:latin typeface="Chamberi Super Display" panose="02040503080505020303" pitchFamily="18" charset="0"/>
                <a:ea typeface="Roboto"/>
                <a:cs typeface="Roboto"/>
                <a:sym typeface="Roboto"/>
              </a:rPr>
              <a:t> because you cannot hear My word. </a:t>
            </a:r>
            <a:r>
              <a:rPr lang="en" sz="3200" b="1" baseline="30000" dirty="0">
                <a:latin typeface="Chamberi Super Display" panose="02040503080505020303" pitchFamily="18" charset="0"/>
                <a:ea typeface="Roboto"/>
                <a:cs typeface="Roboto"/>
                <a:sym typeface="Roboto"/>
              </a:rPr>
              <a:t>44</a:t>
            </a:r>
            <a:r>
              <a:rPr lang="en" sz="3200" b="1" dirty="0">
                <a:latin typeface="Chamberi Super Display" panose="02040503080505020303" pitchFamily="18" charset="0"/>
                <a:ea typeface="Roboto"/>
                <a:cs typeface="Roboto"/>
                <a:sym typeface="Roboto"/>
              </a:rPr>
              <a:t> You are of </a:t>
            </a:r>
            <a:r>
              <a:rPr lang="en" sz="3200" b="1" i="1" dirty="0">
                <a:latin typeface="Chamberi Super Display" panose="02040503080505020303" pitchFamily="18" charset="0"/>
                <a:ea typeface="Roboto"/>
                <a:cs typeface="Roboto"/>
                <a:sym typeface="Roboto"/>
              </a:rPr>
              <a:t>your</a:t>
            </a:r>
            <a:r>
              <a:rPr lang="en" sz="3200" b="1" dirty="0">
                <a:latin typeface="Chamberi Super Display" panose="02040503080505020303" pitchFamily="18" charset="0"/>
                <a:ea typeface="Roboto"/>
                <a:cs typeface="Roboto"/>
                <a:sym typeface="Roboto"/>
              </a:rPr>
              <a:t> father the devil, and you want to do the desires of your father. He was a murderer from the beginning, and does not stand in the truth because there is no truth in him. Whenever he speaks a lie, he speaks from his own </a:t>
            </a:r>
            <a:r>
              <a:rPr lang="en" sz="3200" b="1" i="1" dirty="0">
                <a:latin typeface="Chamberi Super Display" panose="02040503080505020303" pitchFamily="18" charset="0"/>
                <a:ea typeface="Roboto"/>
                <a:cs typeface="Roboto"/>
                <a:sym typeface="Roboto"/>
              </a:rPr>
              <a:t>nature</a:t>
            </a:r>
            <a:r>
              <a:rPr lang="en" sz="3200" b="1" dirty="0">
                <a:latin typeface="Chamberi Super Display" panose="02040503080505020303" pitchFamily="18" charset="0"/>
                <a:ea typeface="Roboto"/>
                <a:cs typeface="Roboto"/>
                <a:sym typeface="Roboto"/>
              </a:rPr>
              <a:t>, for he is a liar and the father of lies.</a:t>
            </a:r>
            <a:endParaRPr sz="3200" b="1" dirty="0">
              <a:latin typeface="Chamberi Super Display" panose="020405030805050203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1"/>
          <p:cNvSpPr txBox="1">
            <a:spLocks noGrp="1"/>
          </p:cNvSpPr>
          <p:nvPr>
            <p:ph type="title"/>
          </p:nvPr>
        </p:nvSpPr>
        <p:spPr>
          <a:xfrm>
            <a:off x="831272" y="445025"/>
            <a:ext cx="8001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John 8:31-47</a:t>
            </a:r>
            <a:endParaRPr sz="4400" dirty="0"/>
          </a:p>
        </p:txBody>
      </p:sp>
      <p:sp>
        <p:nvSpPr>
          <p:cNvPr id="163" name="Google Shape;163;p31"/>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45</a:t>
            </a:r>
            <a:r>
              <a:rPr lang="en" sz="3200" b="1" dirty="0">
                <a:latin typeface="Chamberi Super Display" panose="02040503080505020303" pitchFamily="18" charset="0"/>
                <a:ea typeface="Roboto"/>
                <a:cs typeface="Roboto"/>
                <a:sym typeface="Roboto"/>
              </a:rPr>
              <a:t> But because I speak the truth, you do not believe Me. </a:t>
            </a:r>
            <a:r>
              <a:rPr lang="en" sz="3200" b="1" baseline="30000" dirty="0">
                <a:latin typeface="Chamberi Super Display" panose="02040503080505020303" pitchFamily="18" charset="0"/>
                <a:ea typeface="Roboto"/>
                <a:cs typeface="Roboto"/>
                <a:sym typeface="Roboto"/>
              </a:rPr>
              <a:t>46</a:t>
            </a:r>
            <a:r>
              <a:rPr lang="en" sz="3200" b="1" dirty="0">
                <a:latin typeface="Chamberi Super Display" panose="02040503080505020303" pitchFamily="18" charset="0"/>
                <a:ea typeface="Roboto"/>
                <a:cs typeface="Roboto"/>
                <a:sym typeface="Roboto"/>
              </a:rPr>
              <a:t> Which one of you convicts Me of sin? If I speak truth, why do you not believe Me? </a:t>
            </a:r>
            <a:r>
              <a:rPr lang="en" sz="3200" b="1" baseline="30000" dirty="0">
                <a:latin typeface="Chamberi Super Display" panose="02040503080505020303" pitchFamily="18" charset="0"/>
                <a:ea typeface="Roboto"/>
                <a:cs typeface="Roboto"/>
                <a:sym typeface="Roboto"/>
              </a:rPr>
              <a:t>47</a:t>
            </a:r>
            <a:r>
              <a:rPr lang="en" sz="3200" b="1" dirty="0">
                <a:latin typeface="Chamberi Super Display" panose="02040503080505020303" pitchFamily="18" charset="0"/>
                <a:ea typeface="Roboto"/>
                <a:cs typeface="Roboto"/>
                <a:sym typeface="Roboto"/>
              </a:rPr>
              <a:t> He who is of God hears the words of God; for this reason you do not hear </a:t>
            </a:r>
            <a:r>
              <a:rPr lang="en" sz="3200" b="1" i="1" dirty="0">
                <a:latin typeface="Chamberi Super Display" panose="02040503080505020303" pitchFamily="18" charset="0"/>
                <a:ea typeface="Roboto"/>
                <a:cs typeface="Roboto"/>
                <a:sym typeface="Roboto"/>
              </a:rPr>
              <a:t>them</a:t>
            </a:r>
            <a:r>
              <a:rPr lang="en" sz="3200" b="1" dirty="0">
                <a:latin typeface="Chamberi Super Display" panose="02040503080505020303" pitchFamily="18" charset="0"/>
                <a:ea typeface="Roboto"/>
                <a:cs typeface="Roboto"/>
                <a:sym typeface="Roboto"/>
              </a:rPr>
              <a:t>, because you are not of God.”</a:t>
            </a:r>
            <a:endParaRPr sz="3200" b="1" dirty="0">
              <a:latin typeface="Chamberi Super Display" panose="02040503080505020303"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2"/>
          <p:cNvSpPr txBox="1">
            <a:spLocks noGrp="1"/>
          </p:cNvSpPr>
          <p:nvPr>
            <p:ph type="title"/>
          </p:nvPr>
        </p:nvSpPr>
        <p:spPr>
          <a:xfrm>
            <a:off x="311700" y="445025"/>
            <a:ext cx="3837736"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Genesis 12</a:t>
            </a:r>
            <a:endParaRPr sz="4400" b="1" dirty="0">
              <a:latin typeface="Chamberi Super Display" panose="02040503080505020303" pitchFamily="18" charset="0"/>
            </a:endParaRPr>
          </a:p>
        </p:txBody>
      </p:sp>
      <p:sp>
        <p:nvSpPr>
          <p:cNvPr id="169" name="Google Shape;169;p32"/>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And so you shall be a blessing; </a:t>
            </a:r>
            <a:endParaRPr sz="3200" b="1" dirty="0">
              <a:latin typeface="Chamberi Super Display" panose="02040503080505020303" pitchFamily="18" charset="0"/>
              <a:ea typeface="Roboto"/>
              <a:cs typeface="Roboto"/>
              <a:sym typeface="Roboto"/>
            </a:endParaRPr>
          </a:p>
          <a:p>
            <a:pPr marL="0" lvl="0" indent="0" algn="l" rtl="0">
              <a:spcBef>
                <a:spcPts val="120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And I will bless those who bless you,</a:t>
            </a:r>
            <a:endParaRPr sz="3200" b="1" dirty="0">
              <a:latin typeface="Chamberi Super Display" panose="02040503080505020303" pitchFamily="18" charset="0"/>
              <a:ea typeface="Roboto"/>
              <a:cs typeface="Roboto"/>
              <a:sym typeface="Roboto"/>
            </a:endParaRPr>
          </a:p>
          <a:p>
            <a:pPr marL="0" lvl="0" indent="0" algn="l" rtl="0">
              <a:spcBef>
                <a:spcPts val="1200"/>
              </a:spcBef>
              <a:spcAft>
                <a:spcPts val="1200"/>
              </a:spcAft>
              <a:buClr>
                <a:schemeClr val="dk1"/>
              </a:buClr>
              <a:buSzPts val="1100"/>
              <a:buFont typeface="Arial"/>
              <a:buNone/>
            </a:pPr>
            <a:r>
              <a:rPr lang="en" sz="3200" b="1" dirty="0">
                <a:latin typeface="Chamberi Super Display" panose="02040503080505020303" pitchFamily="18" charset="0"/>
                <a:ea typeface="Roboto"/>
                <a:cs typeface="Roboto"/>
                <a:sym typeface="Roboto"/>
              </a:rPr>
              <a:t>And the one who curses you I will curse.  </a:t>
            </a:r>
            <a:endParaRPr sz="3200" b="1" dirty="0">
              <a:latin typeface="Chamberi Super Display" panose="02040503080505020303"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xfrm>
            <a:off x="311700" y="159327"/>
            <a:ext cx="4391918" cy="993148"/>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Genesis 12:11</a:t>
            </a:r>
            <a:endParaRPr sz="4400" b="1" dirty="0">
              <a:latin typeface="Chamberi Super Display" panose="02040503080505020303" pitchFamily="18" charset="0"/>
            </a:endParaRPr>
          </a:p>
        </p:txBody>
      </p:sp>
      <p:sp>
        <p:nvSpPr>
          <p:cNvPr id="175" name="Google Shape;175;p33"/>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11</a:t>
            </a:r>
            <a:r>
              <a:rPr lang="en" sz="3200" b="1" dirty="0">
                <a:latin typeface="Chamberi Super Display" panose="02040503080505020303" pitchFamily="18" charset="0"/>
                <a:ea typeface="Roboto"/>
                <a:cs typeface="Roboto"/>
                <a:sym typeface="Roboto"/>
              </a:rPr>
              <a:t> It came about when he came near to Egypt, that he said to Sarai his wife, “See now, I know that you are a beautiful woman; </a:t>
            </a:r>
            <a:endParaRPr sz="3200" b="1" dirty="0">
              <a:latin typeface="Chamberi Super Display" panose="02040503080505020303"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God’s Promise to Abraham Includes Us!</a:t>
            </a:r>
            <a:endParaRPr sz="4400" b="1" dirty="0">
              <a:latin typeface="Chamberi Super Display" panose="02040503080505020303" pitchFamily="18" charset="0"/>
            </a:endParaRPr>
          </a:p>
        </p:txBody>
      </p:sp>
      <p:sp>
        <p:nvSpPr>
          <p:cNvPr id="181" name="Google Shape;181;p34"/>
          <p:cNvSpPr txBox="1">
            <a:spLocks noGrp="1"/>
          </p:cNvSpPr>
          <p:nvPr>
            <p:ph type="body" idx="1"/>
          </p:nvPr>
        </p:nvSpPr>
        <p:spPr>
          <a:xfrm>
            <a:off x="311700" y="1904999"/>
            <a:ext cx="8520600" cy="2663875"/>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endParaRPr sz="3600" dirty="0">
              <a:solidFill>
                <a:schemeClr val="dk1"/>
              </a:solidFill>
              <a:highlight>
                <a:srgbClr val="FFFFFF"/>
              </a:highlight>
              <a:latin typeface="Roboto"/>
              <a:ea typeface="Roboto"/>
              <a:cs typeface="Roboto"/>
              <a:sym typeface="Roboto"/>
            </a:endParaRPr>
          </a:p>
          <a:p>
            <a:pPr marL="0" lvl="0" indent="0" algn="ctr" rtl="0">
              <a:spcBef>
                <a:spcPts val="1200"/>
              </a:spcBef>
              <a:spcAft>
                <a:spcPts val="1200"/>
              </a:spcAft>
              <a:buClr>
                <a:schemeClr val="dk1"/>
              </a:buClr>
              <a:buSzPts val="1100"/>
              <a:buFont typeface="Arial"/>
              <a:buNone/>
            </a:pPr>
            <a:r>
              <a:rPr lang="en" sz="3200" b="1" dirty="0">
                <a:latin typeface="Chamberi Super Display" panose="02040503080505020303" pitchFamily="18" charset="0"/>
                <a:ea typeface="Roboto"/>
                <a:cs typeface="Roboto"/>
                <a:sym typeface="Roboto"/>
              </a:rPr>
              <a:t>“And in you all the families of the earth will be blessed.”</a:t>
            </a:r>
            <a:endParaRPr sz="3200" b="1" dirty="0">
              <a:latin typeface="Chamberi Super Display" panose="02040503080505020303"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5"/>
          <p:cNvSpPr txBox="1">
            <a:spLocks noGrp="1"/>
          </p:cNvSpPr>
          <p:nvPr>
            <p:ph type="title"/>
          </p:nvPr>
        </p:nvSpPr>
        <p:spPr>
          <a:xfrm>
            <a:off x="311700" y="159327"/>
            <a:ext cx="4689791" cy="993148"/>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Galatians 3:8</a:t>
            </a:r>
            <a:endParaRPr sz="4400" b="1" dirty="0">
              <a:latin typeface="Chamberi Super Display" panose="02040503080505020303" pitchFamily="18" charset="0"/>
            </a:endParaRPr>
          </a:p>
        </p:txBody>
      </p:sp>
      <p:sp>
        <p:nvSpPr>
          <p:cNvPr id="187" name="Google Shape;187;p35"/>
          <p:cNvSpPr txBox="1">
            <a:spLocks noGrp="1"/>
          </p:cNvSpPr>
          <p:nvPr>
            <p:ph type="body" idx="1"/>
          </p:nvPr>
        </p:nvSpPr>
        <p:spPr>
          <a:xfrm>
            <a:off x="311700" y="1364673"/>
            <a:ext cx="8520600" cy="3204202"/>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8</a:t>
            </a:r>
            <a:r>
              <a:rPr lang="en" sz="3200" b="1" dirty="0">
                <a:latin typeface="Chamberi Super Display" panose="02040503080505020303" pitchFamily="18" charset="0"/>
                <a:ea typeface="Roboto"/>
                <a:cs typeface="Roboto"/>
                <a:sym typeface="Roboto"/>
              </a:rPr>
              <a:t> The Scripture, foreseeing that God would justify the Gentiles by faith, </a:t>
            </a:r>
            <a:r>
              <a:rPr lang="en" sz="3200" b="1" u="sng" dirty="0">
                <a:latin typeface="Chamberi Super Display" panose="02040503080505020303" pitchFamily="18" charset="0"/>
                <a:ea typeface="Roboto"/>
                <a:cs typeface="Roboto"/>
                <a:sym typeface="Roboto"/>
              </a:rPr>
              <a:t>preached the gospel beforehand to Abraham</a:t>
            </a:r>
            <a:r>
              <a:rPr lang="en" sz="3200" b="1" dirty="0">
                <a:latin typeface="Chamberi Super Display" panose="02040503080505020303" pitchFamily="18" charset="0"/>
                <a:ea typeface="Roboto"/>
                <a:cs typeface="Roboto"/>
                <a:sym typeface="Roboto"/>
              </a:rPr>
              <a:t>, </a:t>
            </a:r>
            <a:r>
              <a:rPr lang="en" sz="3200" b="1" i="1" dirty="0">
                <a:latin typeface="Chamberi Super Display" panose="02040503080505020303" pitchFamily="18" charset="0"/>
                <a:ea typeface="Roboto"/>
                <a:cs typeface="Roboto"/>
                <a:sym typeface="Roboto"/>
              </a:rPr>
              <a:t>saying</a:t>
            </a:r>
            <a:r>
              <a:rPr lang="en" sz="3200" b="1" dirty="0">
                <a:latin typeface="Chamberi Super Display" panose="02040503080505020303" pitchFamily="18" charset="0"/>
                <a:ea typeface="Roboto"/>
                <a:cs typeface="Roboto"/>
                <a:sym typeface="Roboto"/>
              </a:rPr>
              <a:t>, </a:t>
            </a:r>
            <a:r>
              <a:rPr lang="en" sz="3200" b="1" u="sng" dirty="0">
                <a:latin typeface="Chamberi Super Display" panose="02040503080505020303" pitchFamily="18" charset="0"/>
                <a:ea typeface="Roboto"/>
                <a:cs typeface="Roboto"/>
                <a:sym typeface="Roboto"/>
              </a:rPr>
              <a:t>“All the nations will be blessed in you.”</a:t>
            </a:r>
            <a:r>
              <a:rPr lang="en" sz="3200" b="1" dirty="0">
                <a:latin typeface="Chamberi Super Display" panose="02040503080505020303" pitchFamily="18" charset="0"/>
                <a:ea typeface="Roboto"/>
                <a:cs typeface="Roboto"/>
                <a:sym typeface="Roboto"/>
              </a:rPr>
              <a:t> </a:t>
            </a:r>
            <a:endParaRPr sz="3200" b="1" dirty="0">
              <a:latin typeface="Chamberi Super Display" panose="02040503080505020303"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6"/>
          <p:cNvSpPr txBox="1">
            <a:spLocks noGrp="1"/>
          </p:cNvSpPr>
          <p:nvPr>
            <p:ph type="title"/>
          </p:nvPr>
        </p:nvSpPr>
        <p:spPr>
          <a:xfrm>
            <a:off x="311700" y="445025"/>
            <a:ext cx="86037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Promise: </a:t>
            </a:r>
            <a:br>
              <a:rPr lang="en" sz="4400" b="1" dirty="0">
                <a:latin typeface="Chamberi Super Display" panose="02040503080505020303" pitchFamily="18" charset="0"/>
              </a:rPr>
            </a:br>
            <a:r>
              <a:rPr lang="en" sz="4400" b="1" dirty="0">
                <a:latin typeface="Chamberi Super Display" panose="02040503080505020303" pitchFamily="18" charset="0"/>
              </a:rPr>
              <a:t>Webster’s Dictionary</a:t>
            </a:r>
            <a:endParaRPr sz="4400" b="1" dirty="0">
              <a:latin typeface="Chamberi Super Display" panose="02040503080505020303" pitchFamily="18" charset="0"/>
            </a:endParaRPr>
          </a:p>
        </p:txBody>
      </p:sp>
      <p:sp>
        <p:nvSpPr>
          <p:cNvPr id="193" name="Google Shape;193;p36"/>
          <p:cNvSpPr txBox="1">
            <a:spLocks noGrp="1"/>
          </p:cNvSpPr>
          <p:nvPr>
            <p:ph type="body" idx="1"/>
          </p:nvPr>
        </p:nvSpPr>
        <p:spPr>
          <a:xfrm>
            <a:off x="311700" y="1877291"/>
            <a:ext cx="8520600" cy="2691584"/>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dirty="0">
                <a:latin typeface="Chamberi Super Display" panose="02040503080505020303" pitchFamily="18" charset="0"/>
                <a:ea typeface="Roboto"/>
                <a:cs typeface="Roboto"/>
                <a:sym typeface="Roboto"/>
              </a:rPr>
              <a:t>Promise: Ground for Hope, expectation or the assurance, often specified of eventual success.  In other words, what is promised most assuredly will come to fruition.  </a:t>
            </a:r>
            <a:endParaRPr sz="3200" b="1" dirty="0">
              <a:latin typeface="Chamberi Super Display" panose="02040503080505020303"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7"/>
          <p:cNvSpPr txBox="1">
            <a:spLocks noGrp="1"/>
          </p:cNvSpPr>
          <p:nvPr>
            <p:ph type="title"/>
          </p:nvPr>
        </p:nvSpPr>
        <p:spPr>
          <a:xfrm>
            <a:off x="311700" y="159327"/>
            <a:ext cx="6913445" cy="858398"/>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1 Thessalonians 5:24</a:t>
            </a:r>
            <a:endParaRPr sz="4400" b="1" dirty="0">
              <a:latin typeface="Chamberi Super Display" panose="02040503080505020303" pitchFamily="18" charset="0"/>
            </a:endParaRPr>
          </a:p>
        </p:txBody>
      </p:sp>
      <p:sp>
        <p:nvSpPr>
          <p:cNvPr id="199" name="Google Shape;199;p37"/>
          <p:cNvSpPr txBox="1">
            <a:spLocks noGrp="1"/>
          </p:cNvSpPr>
          <p:nvPr>
            <p:ph type="body" idx="1"/>
          </p:nvPr>
        </p:nvSpPr>
        <p:spPr>
          <a:xfrm>
            <a:off x="311700" y="1152475"/>
            <a:ext cx="8520600" cy="3045452"/>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endParaRPr sz="3600" dirty="0">
              <a:solidFill>
                <a:schemeClr val="dk1"/>
              </a:solidFill>
              <a:highlight>
                <a:srgbClr val="FFFFFF"/>
              </a:highlight>
              <a:latin typeface="Roboto"/>
              <a:ea typeface="Roboto"/>
              <a:cs typeface="Roboto"/>
              <a:sym typeface="Roboto"/>
            </a:endParaRPr>
          </a:p>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24</a:t>
            </a:r>
            <a:r>
              <a:rPr lang="en" sz="3200" b="1" dirty="0">
                <a:latin typeface="Chamberi Super Display" panose="02040503080505020303" pitchFamily="18" charset="0"/>
                <a:ea typeface="Roboto"/>
                <a:cs typeface="Roboto"/>
                <a:sym typeface="Roboto"/>
              </a:rPr>
              <a:t> Faithful is He who calls you, and He also will bring it to pass.</a:t>
            </a:r>
            <a:endParaRPr sz="3200" b="1" dirty="0">
              <a:latin typeface="Chamberi Super Display" panose="020405030805050203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98624-1E27-D12A-8F98-0BF2A25DBDCE}"/>
              </a:ext>
            </a:extLst>
          </p:cNvPr>
          <p:cNvSpPr>
            <a:spLocks noGrp="1"/>
          </p:cNvSpPr>
          <p:nvPr>
            <p:ph type="ctrTitle"/>
          </p:nvPr>
        </p:nvSpPr>
        <p:spPr>
          <a:xfrm>
            <a:off x="892969" y="409579"/>
            <a:ext cx="7086600" cy="769140"/>
          </a:xfrm>
        </p:spPr>
        <p:txBody>
          <a:bodyPr>
            <a:normAutofit/>
          </a:bodyPr>
          <a:lstStyle/>
          <a:p>
            <a:r>
              <a:rPr lang="en-US" sz="4400" b="1" dirty="0">
                <a:latin typeface="Chamberi Super Display" panose="02040503080505020303" pitchFamily="18" charset="0"/>
              </a:rPr>
              <a:t>Genesis 12:1-7</a:t>
            </a:r>
          </a:p>
        </p:txBody>
      </p:sp>
      <p:sp>
        <p:nvSpPr>
          <p:cNvPr id="3" name="Subtitle 2">
            <a:extLst>
              <a:ext uri="{FF2B5EF4-FFF2-40B4-BE49-F238E27FC236}">
                <a16:creationId xmlns:a16="http://schemas.microsoft.com/office/drawing/2014/main" id="{86D40E86-28A8-546E-2E48-501FD536F058}"/>
              </a:ext>
            </a:extLst>
          </p:cNvPr>
          <p:cNvSpPr>
            <a:spLocks noGrp="1"/>
          </p:cNvSpPr>
          <p:nvPr>
            <p:ph type="subTitle" idx="1"/>
          </p:nvPr>
        </p:nvSpPr>
        <p:spPr>
          <a:xfrm>
            <a:off x="378619" y="1178719"/>
            <a:ext cx="8558212" cy="3436143"/>
          </a:xfrm>
        </p:spPr>
        <p:txBody>
          <a:bodyPr>
            <a:noAutofit/>
          </a:bodyPr>
          <a:lstStyle/>
          <a:p>
            <a:pPr algn="l"/>
            <a:r>
              <a:rPr lang="en-US" sz="3200" b="1" i="0" baseline="30000" dirty="0">
                <a:effectLst/>
                <a:latin typeface="Chamberi Super Display" panose="02040503080505020303" pitchFamily="18" charset="0"/>
              </a:rPr>
              <a:t>4 </a:t>
            </a:r>
            <a:r>
              <a:rPr lang="en-US" sz="3200" b="1" i="0" dirty="0">
                <a:effectLst/>
                <a:latin typeface="Chamberi Super Display" panose="02040503080505020303" pitchFamily="18" charset="0"/>
              </a:rPr>
              <a:t>So Abram went </a:t>
            </a:r>
            <a:r>
              <a:rPr lang="en-US" sz="3200" b="1" i="1" dirty="0">
                <a:effectLst/>
                <a:latin typeface="Chamberi Super Display" panose="02040503080505020303" pitchFamily="18" charset="0"/>
              </a:rPr>
              <a:t>away</a:t>
            </a:r>
            <a:r>
              <a:rPr lang="en-US" sz="3200" b="1" i="0" dirty="0">
                <a:effectLst/>
                <a:latin typeface="Chamberi Super Display" panose="02040503080505020303" pitchFamily="18" charset="0"/>
              </a:rPr>
              <a:t> as the </a:t>
            </a:r>
            <a:r>
              <a:rPr lang="en-US" sz="3200" b="1" i="0" cap="small" dirty="0">
                <a:effectLst/>
                <a:latin typeface="Chamberi Super Display" panose="02040503080505020303" pitchFamily="18" charset="0"/>
              </a:rPr>
              <a:t>Lord</a:t>
            </a:r>
            <a:r>
              <a:rPr lang="en-US" sz="3200" b="1" i="0" dirty="0">
                <a:effectLst/>
                <a:latin typeface="Chamberi Super Display" panose="02040503080505020303" pitchFamily="18" charset="0"/>
              </a:rPr>
              <a:t> had spoken to him; and Lot went with him. Now Abram was seventy-five years old when he departed from Haran. </a:t>
            </a:r>
            <a:r>
              <a:rPr lang="en-US" sz="3200" b="1" i="0" baseline="30000" dirty="0">
                <a:effectLst/>
                <a:latin typeface="Chamberi Super Display" panose="02040503080505020303" pitchFamily="18" charset="0"/>
              </a:rPr>
              <a:t>5 </a:t>
            </a:r>
            <a:r>
              <a:rPr lang="en-US" sz="3200" b="1" i="0" dirty="0">
                <a:effectLst/>
                <a:latin typeface="Chamberi Super Display" panose="02040503080505020303" pitchFamily="18" charset="0"/>
              </a:rPr>
              <a:t>Abram took his wife Sarai and his nephew Lot, and all their possessions which they had accumulated, and the people which they had acquired in Haran, and they set out for the land of Canaan; so they came to the land of Canaan. </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681677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8"/>
          <p:cNvSpPr txBox="1">
            <a:spLocks noGrp="1"/>
          </p:cNvSpPr>
          <p:nvPr>
            <p:ph type="title"/>
          </p:nvPr>
        </p:nvSpPr>
        <p:spPr>
          <a:xfrm>
            <a:off x="311700" y="166255"/>
            <a:ext cx="5798155" cy="98622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 Ecclesiastes 5:2</a:t>
            </a:r>
            <a:endParaRPr sz="4400" b="1" dirty="0">
              <a:latin typeface="Chamberi Super Display" panose="02040503080505020303" pitchFamily="18" charset="0"/>
            </a:endParaRPr>
          </a:p>
        </p:txBody>
      </p:sp>
      <p:sp>
        <p:nvSpPr>
          <p:cNvPr id="205" name="Google Shape;205;p38"/>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a:t>
            </a:r>
            <a:r>
              <a:rPr lang="en" sz="3200" b="1" dirty="0">
                <a:latin typeface="Chamberi Super Display" panose="02040503080505020303" pitchFamily="18" charset="0"/>
                <a:ea typeface="Roboto"/>
                <a:cs typeface="Roboto"/>
                <a:sym typeface="Roboto"/>
              </a:rPr>
              <a:t> Be not rash with your mouth, nor let your heart be hasty to utter a word before God, for God is in heaven and you are on earth. Therefore let your words be few.</a:t>
            </a:r>
            <a:endParaRPr sz="3200" b="1" dirty="0">
              <a:latin typeface="Chamberi Super Display" panose="02040503080505020303"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9"/>
          <p:cNvSpPr txBox="1">
            <a:spLocks noGrp="1"/>
          </p:cNvSpPr>
          <p:nvPr>
            <p:ph type="title"/>
          </p:nvPr>
        </p:nvSpPr>
        <p:spPr>
          <a:xfrm>
            <a:off x="311700" y="166255"/>
            <a:ext cx="5846645" cy="85147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Matthew 5:33-37</a:t>
            </a:r>
            <a:endParaRPr sz="4400" b="1" dirty="0">
              <a:latin typeface="Chamberi Super Display" panose="02040503080505020303" pitchFamily="18" charset="0"/>
            </a:endParaRPr>
          </a:p>
        </p:txBody>
      </p:sp>
      <p:sp>
        <p:nvSpPr>
          <p:cNvPr id="211" name="Google Shape;211;p39"/>
          <p:cNvSpPr txBox="1">
            <a:spLocks noGrp="1"/>
          </p:cNvSpPr>
          <p:nvPr>
            <p:ph type="body" idx="1"/>
          </p:nvPr>
        </p:nvSpPr>
        <p:spPr>
          <a:xfrm>
            <a:off x="311699" y="1152475"/>
            <a:ext cx="8783809" cy="34164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33</a:t>
            </a:r>
            <a:r>
              <a:rPr lang="en" sz="3200" b="1" dirty="0">
                <a:latin typeface="Chamberi Super Display" panose="02040503080505020303" pitchFamily="18" charset="0"/>
                <a:ea typeface="Roboto"/>
                <a:cs typeface="Roboto"/>
                <a:sym typeface="Roboto"/>
              </a:rPr>
              <a:t> “Again you have heard that it was said to those of old, ‘You shall not swear falsely, but shall perform to the Lord what you have sworn.’ </a:t>
            </a:r>
            <a:r>
              <a:rPr lang="en" sz="3200" b="1" baseline="30000" dirty="0">
                <a:latin typeface="Chamberi Super Display" panose="02040503080505020303" pitchFamily="18" charset="0"/>
                <a:ea typeface="Roboto"/>
                <a:cs typeface="Roboto"/>
                <a:sym typeface="Roboto"/>
              </a:rPr>
              <a:t>34</a:t>
            </a:r>
            <a:r>
              <a:rPr lang="en" sz="3200" b="1" dirty="0">
                <a:latin typeface="Chamberi Super Display" panose="02040503080505020303" pitchFamily="18" charset="0"/>
                <a:ea typeface="Roboto"/>
                <a:cs typeface="Roboto"/>
                <a:sym typeface="Roboto"/>
              </a:rPr>
              <a:t> But I say to you, Do not take an oath at all, either by heaven, for it is the throne of God, </a:t>
            </a:r>
            <a:r>
              <a:rPr lang="en" sz="3200" b="1" baseline="30000" dirty="0">
                <a:latin typeface="Chamberi Super Display" panose="02040503080505020303" pitchFamily="18" charset="0"/>
                <a:ea typeface="Roboto"/>
                <a:cs typeface="Roboto"/>
                <a:sym typeface="Roboto"/>
              </a:rPr>
              <a:t>35</a:t>
            </a:r>
            <a:r>
              <a:rPr lang="en" sz="3200" b="1" dirty="0">
                <a:latin typeface="Chamberi Super Display" panose="02040503080505020303" pitchFamily="18" charset="0"/>
                <a:ea typeface="Roboto"/>
                <a:cs typeface="Roboto"/>
                <a:sym typeface="Roboto"/>
              </a:rPr>
              <a:t> or by the earth, for it is his footstool, or by Jerusalem, for it is the city of the great King. from evil.</a:t>
            </a:r>
            <a:endParaRPr sz="3200" b="1" dirty="0">
              <a:latin typeface="Chamberi Super Display" panose="02040503080505020303"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9"/>
          <p:cNvSpPr txBox="1">
            <a:spLocks noGrp="1"/>
          </p:cNvSpPr>
          <p:nvPr>
            <p:ph type="title"/>
          </p:nvPr>
        </p:nvSpPr>
        <p:spPr>
          <a:xfrm>
            <a:off x="311700" y="166255"/>
            <a:ext cx="5846645" cy="85147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Matthew 5:33-37</a:t>
            </a:r>
            <a:endParaRPr sz="4400" b="1" dirty="0">
              <a:latin typeface="Chamberi Super Display" panose="02040503080505020303" pitchFamily="18" charset="0"/>
            </a:endParaRPr>
          </a:p>
        </p:txBody>
      </p:sp>
      <p:sp>
        <p:nvSpPr>
          <p:cNvPr id="211" name="Google Shape;211;p39"/>
          <p:cNvSpPr txBox="1">
            <a:spLocks noGrp="1"/>
          </p:cNvSpPr>
          <p:nvPr>
            <p:ph type="body" idx="1"/>
          </p:nvPr>
        </p:nvSpPr>
        <p:spPr>
          <a:xfrm>
            <a:off x="311699" y="1152475"/>
            <a:ext cx="8783809" cy="34164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36</a:t>
            </a:r>
            <a:r>
              <a:rPr lang="en" sz="3200" b="1" dirty="0">
                <a:latin typeface="Chamberi Super Display" panose="02040503080505020303" pitchFamily="18" charset="0"/>
                <a:ea typeface="Roboto"/>
                <a:cs typeface="Roboto"/>
                <a:sym typeface="Roboto"/>
              </a:rPr>
              <a:t> And do not take an oath by your head, for you cannot make one hair white or black.  </a:t>
            </a:r>
            <a:r>
              <a:rPr lang="en" sz="3200" b="1" baseline="30000" dirty="0">
                <a:latin typeface="Chamberi Super Display" panose="02040503080505020303" pitchFamily="18" charset="0"/>
                <a:ea typeface="Roboto"/>
                <a:cs typeface="Roboto"/>
                <a:sym typeface="Roboto"/>
              </a:rPr>
              <a:t>37</a:t>
            </a:r>
            <a:r>
              <a:rPr lang="en" sz="3200" b="1" dirty="0">
                <a:latin typeface="Chamberi Super Display" panose="02040503080505020303" pitchFamily="18" charset="0"/>
                <a:ea typeface="Roboto"/>
                <a:cs typeface="Roboto"/>
                <a:sym typeface="Roboto"/>
              </a:rPr>
              <a:t> Let what you say be simply ‘Yes’ or ‘No’; anything more than this comes from evil.</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3081159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0"/>
          <p:cNvSpPr txBox="1">
            <a:spLocks noGrp="1"/>
          </p:cNvSpPr>
          <p:nvPr>
            <p:ph type="title"/>
          </p:nvPr>
        </p:nvSpPr>
        <p:spPr>
          <a:xfrm>
            <a:off x="131618" y="152400"/>
            <a:ext cx="5902037" cy="865325"/>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Revelation 3:5</a:t>
            </a:r>
            <a:endParaRPr sz="4400" b="1" dirty="0">
              <a:latin typeface="Chamberi Super Display" panose="02040503080505020303" pitchFamily="18" charset="0"/>
            </a:endParaRPr>
          </a:p>
        </p:txBody>
      </p:sp>
      <p:sp>
        <p:nvSpPr>
          <p:cNvPr id="217" name="Google Shape;217;p40"/>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5</a:t>
            </a:r>
            <a:r>
              <a:rPr lang="en" sz="3200" b="1" dirty="0">
                <a:latin typeface="Chamberi Super Display" panose="02040503080505020303" pitchFamily="18" charset="0"/>
                <a:ea typeface="Roboto"/>
                <a:cs typeface="Roboto"/>
                <a:sym typeface="Roboto"/>
              </a:rPr>
              <a:t> The one who conquers will be clothed thus in white garments, and I will never blot his name out of the book of life. I will confess his name before my Father and before his angels.</a:t>
            </a:r>
            <a:endParaRPr sz="3200" b="1" dirty="0">
              <a:latin typeface="Chamberi Super Display" panose="02040503080505020303"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1"/>
          <p:cNvSpPr txBox="1">
            <a:spLocks noGrp="1"/>
          </p:cNvSpPr>
          <p:nvPr>
            <p:ph type="title"/>
          </p:nvPr>
        </p:nvSpPr>
        <p:spPr>
          <a:xfrm>
            <a:off x="311700" y="180109"/>
            <a:ext cx="6227645" cy="972366"/>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Revelation 3:20-22</a:t>
            </a:r>
            <a:endParaRPr sz="4400" b="1" dirty="0">
              <a:latin typeface="Chamberi Super Display" panose="02040503080505020303" pitchFamily="18" charset="0"/>
            </a:endParaRPr>
          </a:p>
        </p:txBody>
      </p:sp>
      <p:sp>
        <p:nvSpPr>
          <p:cNvPr id="223" name="Google Shape;223;p41"/>
          <p:cNvSpPr txBox="1">
            <a:spLocks noGrp="1"/>
          </p:cNvSpPr>
          <p:nvPr>
            <p:ph type="body" idx="1"/>
          </p:nvPr>
        </p:nvSpPr>
        <p:spPr>
          <a:xfrm>
            <a:off x="311700" y="1152475"/>
            <a:ext cx="8520600" cy="35304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20</a:t>
            </a:r>
            <a:r>
              <a:rPr lang="en" sz="3200" b="1" dirty="0">
                <a:latin typeface="Chamberi Super Display" panose="02040503080505020303" pitchFamily="18" charset="0"/>
                <a:ea typeface="Roboto"/>
                <a:cs typeface="Roboto"/>
                <a:sym typeface="Roboto"/>
              </a:rPr>
              <a:t> “Behold, I stand at the door and knock; if anyone hears My voice and opens the door, I will come in to him and will dine with him, and he with Me. </a:t>
            </a:r>
            <a:r>
              <a:rPr lang="en" sz="3200" b="1" baseline="30000" dirty="0">
                <a:latin typeface="Chamberi Super Display" panose="02040503080505020303" pitchFamily="18" charset="0"/>
                <a:ea typeface="Roboto"/>
                <a:cs typeface="Roboto"/>
                <a:sym typeface="Roboto"/>
              </a:rPr>
              <a:t>21</a:t>
            </a:r>
            <a:r>
              <a:rPr lang="en" sz="3200" b="1" dirty="0">
                <a:latin typeface="Chamberi Super Display" panose="02040503080505020303" pitchFamily="18" charset="0"/>
                <a:ea typeface="Roboto"/>
                <a:cs typeface="Roboto"/>
                <a:sym typeface="Roboto"/>
              </a:rPr>
              <a:t> He who overcomes, I will grant to him to sit down with Me on My throne, as I also overcame and sat down with My Father on His throne. </a:t>
            </a:r>
            <a:r>
              <a:rPr lang="en" sz="3200" b="1" baseline="30000" dirty="0">
                <a:latin typeface="Chamberi Super Display" panose="02040503080505020303" pitchFamily="18" charset="0"/>
                <a:ea typeface="Roboto"/>
                <a:cs typeface="Roboto"/>
                <a:sym typeface="Roboto"/>
              </a:rPr>
              <a:t>22</a:t>
            </a:r>
            <a:r>
              <a:rPr lang="en" sz="3200" b="1" dirty="0">
                <a:latin typeface="Chamberi Super Display" panose="02040503080505020303" pitchFamily="18" charset="0"/>
                <a:ea typeface="Roboto"/>
                <a:cs typeface="Roboto"/>
                <a:sym typeface="Roboto"/>
              </a:rPr>
              <a:t> He who has an ear, let him hear what the Spirit says to the churches.”</a:t>
            </a:r>
            <a:endParaRPr sz="3200" b="1" dirty="0">
              <a:latin typeface="Chamberi Super Display" panose="02040503080505020303"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2"/>
          <p:cNvSpPr txBox="1">
            <a:spLocks noGrp="1"/>
          </p:cNvSpPr>
          <p:nvPr>
            <p:ph type="title"/>
          </p:nvPr>
        </p:nvSpPr>
        <p:spPr>
          <a:xfrm>
            <a:off x="311700" y="166255"/>
            <a:ext cx="4433482" cy="85147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Genesis 8:22</a:t>
            </a:r>
            <a:endParaRPr sz="4400" b="1" dirty="0">
              <a:latin typeface="Chamberi Super Display" panose="02040503080505020303" pitchFamily="18" charset="0"/>
            </a:endParaRPr>
          </a:p>
        </p:txBody>
      </p:sp>
      <p:sp>
        <p:nvSpPr>
          <p:cNvPr id="229" name="Google Shape;229;p42"/>
          <p:cNvSpPr txBox="1">
            <a:spLocks noGrp="1"/>
          </p:cNvSpPr>
          <p:nvPr>
            <p:ph type="body" idx="1"/>
          </p:nvPr>
        </p:nvSpPr>
        <p:spPr>
          <a:xfrm>
            <a:off x="311700" y="1152475"/>
            <a:ext cx="8548282"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60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22</a:t>
            </a:r>
            <a:r>
              <a:rPr lang="en" sz="3200" b="1" dirty="0">
                <a:latin typeface="Chamberi Super Display" panose="02040503080505020303" pitchFamily="18" charset="0"/>
                <a:ea typeface="Roboto"/>
                <a:cs typeface="Roboto"/>
                <a:sym typeface="Roboto"/>
              </a:rPr>
              <a:t> “While the earth remains,</a:t>
            </a:r>
            <a:endParaRPr sz="3200" b="1" dirty="0">
              <a:latin typeface="Chamberi Super Display" panose="02040503080505020303" pitchFamily="18" charset="0"/>
              <a:ea typeface="Roboto"/>
              <a:cs typeface="Roboto"/>
              <a:sym typeface="Roboto"/>
            </a:endParaRPr>
          </a:p>
          <a:p>
            <a:pPr marL="0" lvl="0" indent="0" algn="l" rtl="0">
              <a:lnSpc>
                <a:spcPct val="100000"/>
              </a:lnSpc>
              <a:spcBef>
                <a:spcPts val="60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Seedtime and harvest,</a:t>
            </a:r>
            <a:endParaRPr sz="3200" b="1" dirty="0">
              <a:latin typeface="Chamberi Super Display" panose="02040503080505020303" pitchFamily="18" charset="0"/>
              <a:ea typeface="Roboto"/>
              <a:cs typeface="Roboto"/>
              <a:sym typeface="Roboto"/>
            </a:endParaRPr>
          </a:p>
          <a:p>
            <a:pPr marL="0" lvl="0" indent="0" algn="l" rtl="0">
              <a:lnSpc>
                <a:spcPct val="100000"/>
              </a:lnSpc>
              <a:spcBef>
                <a:spcPts val="60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And cold and heat,</a:t>
            </a:r>
            <a:endParaRPr sz="3200" b="1" dirty="0">
              <a:latin typeface="Chamberi Super Display" panose="02040503080505020303" pitchFamily="18" charset="0"/>
              <a:ea typeface="Roboto"/>
              <a:cs typeface="Roboto"/>
              <a:sym typeface="Roboto"/>
            </a:endParaRPr>
          </a:p>
          <a:p>
            <a:pPr marL="0" lvl="0" indent="0" algn="l" rtl="0">
              <a:lnSpc>
                <a:spcPct val="100000"/>
              </a:lnSpc>
              <a:spcBef>
                <a:spcPts val="60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And summer and winter,</a:t>
            </a:r>
            <a:endParaRPr sz="3200" b="1" dirty="0">
              <a:latin typeface="Chamberi Super Display" panose="02040503080505020303" pitchFamily="18" charset="0"/>
              <a:ea typeface="Roboto"/>
              <a:cs typeface="Roboto"/>
              <a:sym typeface="Roboto"/>
            </a:endParaRPr>
          </a:p>
          <a:p>
            <a:pPr marL="0" lvl="0" indent="0" algn="l" rtl="0">
              <a:lnSpc>
                <a:spcPct val="100000"/>
              </a:lnSpc>
              <a:spcBef>
                <a:spcPts val="60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And day and night</a:t>
            </a:r>
            <a:endParaRPr sz="3200" b="1" dirty="0">
              <a:latin typeface="Chamberi Super Display" panose="02040503080505020303" pitchFamily="18" charset="0"/>
              <a:ea typeface="Roboto"/>
              <a:cs typeface="Roboto"/>
              <a:sym typeface="Roboto"/>
            </a:endParaRPr>
          </a:p>
          <a:p>
            <a:pPr marL="0" lvl="0" indent="0" algn="l" rtl="0">
              <a:lnSpc>
                <a:spcPct val="100000"/>
              </a:lnSpc>
              <a:spcBef>
                <a:spcPts val="600"/>
              </a:spcBef>
              <a:spcAft>
                <a:spcPts val="1200"/>
              </a:spcAft>
              <a:buClr>
                <a:schemeClr val="dk1"/>
              </a:buClr>
              <a:buSzPts val="1100"/>
              <a:buFont typeface="Arial"/>
              <a:buNone/>
            </a:pPr>
            <a:r>
              <a:rPr lang="en" sz="3200" b="1" dirty="0">
                <a:latin typeface="Chamberi Super Display" panose="02040503080505020303" pitchFamily="18" charset="0"/>
                <a:ea typeface="Roboto"/>
                <a:cs typeface="Roboto"/>
                <a:sym typeface="Roboto"/>
              </a:rPr>
              <a:t>Shall not cease.”</a:t>
            </a:r>
            <a:endParaRPr sz="3200" b="1" dirty="0">
              <a:latin typeface="Chamberi Super Display" panose="02040503080505020303"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3"/>
          <p:cNvSpPr txBox="1">
            <a:spLocks noGrp="1"/>
          </p:cNvSpPr>
          <p:nvPr>
            <p:ph type="title"/>
          </p:nvPr>
        </p:nvSpPr>
        <p:spPr>
          <a:xfrm>
            <a:off x="311700" y="304800"/>
            <a:ext cx="5479500" cy="712925"/>
          </a:xfrm>
          <a:prstGeom prst="rect">
            <a:avLst/>
          </a:prstGeom>
        </p:spPr>
        <p:txBody>
          <a:bodyPr spcFirstLastPara="1" wrap="square" lIns="91425" tIns="91425" rIns="91425" bIns="91425" anchor="t" anchorCtr="0">
            <a:noAutofit/>
          </a:bodyPr>
          <a:lstStyle/>
          <a:p>
            <a:pPr marL="0" lvl="0" indent="0" algn="ctr" rtl="0">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Matthew 24:4-14</a:t>
            </a:r>
            <a:endParaRPr sz="4400" b="1" dirty="0">
              <a:latin typeface="Chamberi Super Display" panose="02040503080505020303" pitchFamily="18" charset="0"/>
            </a:endParaRPr>
          </a:p>
        </p:txBody>
      </p:sp>
      <p:sp>
        <p:nvSpPr>
          <p:cNvPr id="235" name="Google Shape;235;p43"/>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4</a:t>
            </a:r>
            <a:r>
              <a:rPr lang="en" sz="3200" b="1" dirty="0">
                <a:latin typeface="Chamberi Super Display" panose="02040503080505020303" pitchFamily="18" charset="0"/>
                <a:ea typeface="Roboto"/>
                <a:cs typeface="Roboto"/>
                <a:sym typeface="Roboto"/>
              </a:rPr>
              <a:t> And Jesus answered and said to them, “See to it that no one misleads you. </a:t>
            </a:r>
            <a:r>
              <a:rPr lang="en" sz="3200" b="1" baseline="30000" dirty="0">
                <a:latin typeface="Chamberi Super Display" panose="02040503080505020303" pitchFamily="18" charset="0"/>
                <a:ea typeface="Roboto"/>
                <a:cs typeface="Roboto"/>
                <a:sym typeface="Roboto"/>
              </a:rPr>
              <a:t>5</a:t>
            </a:r>
            <a:r>
              <a:rPr lang="en" sz="3200" b="1" dirty="0">
                <a:latin typeface="Chamberi Super Display" panose="02040503080505020303" pitchFamily="18" charset="0"/>
                <a:ea typeface="Roboto"/>
                <a:cs typeface="Roboto"/>
                <a:sym typeface="Roboto"/>
              </a:rPr>
              <a:t> For many will come in My name, saying, ‘I am the Christ,’ and will mislead many. </a:t>
            </a:r>
            <a:r>
              <a:rPr lang="en" sz="3200" b="1" baseline="30000" dirty="0">
                <a:latin typeface="Chamberi Super Display" panose="02040503080505020303" pitchFamily="18" charset="0"/>
                <a:ea typeface="Roboto"/>
                <a:cs typeface="Roboto"/>
                <a:sym typeface="Roboto"/>
              </a:rPr>
              <a:t>6</a:t>
            </a:r>
            <a:r>
              <a:rPr lang="en" sz="3200" b="1" dirty="0">
                <a:latin typeface="Chamberi Super Display" panose="02040503080505020303" pitchFamily="18" charset="0"/>
                <a:ea typeface="Roboto"/>
                <a:cs typeface="Roboto"/>
                <a:sym typeface="Roboto"/>
              </a:rPr>
              <a:t> You will be hearing of wars and rumors of wars. See that you are not frightened, for </a:t>
            </a:r>
            <a:r>
              <a:rPr lang="en" sz="3200" b="1" i="1" dirty="0">
                <a:latin typeface="Chamberi Super Display" panose="02040503080505020303" pitchFamily="18" charset="0"/>
                <a:ea typeface="Roboto"/>
                <a:cs typeface="Roboto"/>
                <a:sym typeface="Roboto"/>
              </a:rPr>
              <a:t>those things</a:t>
            </a:r>
            <a:r>
              <a:rPr lang="en" sz="3200" b="1" dirty="0">
                <a:latin typeface="Chamberi Super Display" panose="02040503080505020303" pitchFamily="18" charset="0"/>
                <a:ea typeface="Roboto"/>
                <a:cs typeface="Roboto"/>
                <a:sym typeface="Roboto"/>
              </a:rPr>
              <a:t> must take place, but </a:t>
            </a:r>
            <a:r>
              <a:rPr lang="en" sz="3200" b="1" i="1" dirty="0">
                <a:latin typeface="Chamberi Super Display" panose="02040503080505020303" pitchFamily="18" charset="0"/>
                <a:ea typeface="Roboto"/>
                <a:cs typeface="Roboto"/>
                <a:sym typeface="Roboto"/>
              </a:rPr>
              <a:t>that</a:t>
            </a:r>
            <a:r>
              <a:rPr lang="en" sz="3200" b="1" dirty="0">
                <a:latin typeface="Chamberi Super Display" panose="02040503080505020303" pitchFamily="18" charset="0"/>
                <a:ea typeface="Roboto"/>
                <a:cs typeface="Roboto"/>
                <a:sym typeface="Roboto"/>
              </a:rPr>
              <a:t> is not yet the end. </a:t>
            </a:r>
            <a:endParaRPr sz="3200" b="1" dirty="0">
              <a:latin typeface="Chamberi Super Display" panose="02040503080505020303"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3"/>
          <p:cNvSpPr txBox="1">
            <a:spLocks noGrp="1"/>
          </p:cNvSpPr>
          <p:nvPr>
            <p:ph type="title"/>
          </p:nvPr>
        </p:nvSpPr>
        <p:spPr>
          <a:xfrm>
            <a:off x="311700" y="304800"/>
            <a:ext cx="5479500" cy="712925"/>
          </a:xfrm>
          <a:prstGeom prst="rect">
            <a:avLst/>
          </a:prstGeom>
        </p:spPr>
        <p:txBody>
          <a:bodyPr spcFirstLastPara="1" wrap="square" lIns="91425" tIns="91425" rIns="91425" bIns="91425" anchor="t" anchorCtr="0">
            <a:noAutofit/>
          </a:bodyPr>
          <a:lstStyle/>
          <a:p>
            <a:pPr marL="0" lvl="0" indent="0" algn="ctr" rtl="0">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Matthew 24:4-14</a:t>
            </a:r>
            <a:endParaRPr sz="4400" b="1" dirty="0">
              <a:latin typeface="Chamberi Super Display" panose="02040503080505020303" pitchFamily="18" charset="0"/>
            </a:endParaRPr>
          </a:p>
        </p:txBody>
      </p:sp>
      <p:sp>
        <p:nvSpPr>
          <p:cNvPr id="235" name="Google Shape;235;p43"/>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7</a:t>
            </a:r>
            <a:r>
              <a:rPr lang="en" sz="3200" b="1" dirty="0">
                <a:latin typeface="Chamberi Super Display" panose="02040503080505020303" pitchFamily="18" charset="0"/>
                <a:ea typeface="Roboto"/>
                <a:cs typeface="Roboto"/>
                <a:sym typeface="Roboto"/>
              </a:rPr>
              <a:t> For nation will rise against nation, and kingdom against kingdom, and in various places there will be famines and earthquakes.</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8735877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4"/>
          <p:cNvSpPr txBox="1">
            <a:spLocks noGrp="1"/>
          </p:cNvSpPr>
          <p:nvPr>
            <p:ph type="title"/>
          </p:nvPr>
        </p:nvSpPr>
        <p:spPr>
          <a:xfrm>
            <a:off x="699654" y="445025"/>
            <a:ext cx="813264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Matthew 24:4-14</a:t>
            </a:r>
            <a:endParaRPr sz="4400" dirty="0"/>
          </a:p>
        </p:txBody>
      </p:sp>
      <p:sp>
        <p:nvSpPr>
          <p:cNvPr id="241" name="Google Shape;241;p44"/>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8</a:t>
            </a:r>
            <a:r>
              <a:rPr lang="en" sz="3200" b="1" dirty="0">
                <a:latin typeface="Chamberi Super Display" panose="02040503080505020303" pitchFamily="18" charset="0"/>
                <a:ea typeface="Roboto"/>
                <a:cs typeface="Roboto"/>
                <a:sym typeface="Roboto"/>
              </a:rPr>
              <a:t> But all these things are </a:t>
            </a:r>
            <a:r>
              <a:rPr lang="en" sz="3200" b="1" i="1" dirty="0">
                <a:latin typeface="Chamberi Super Display" panose="02040503080505020303" pitchFamily="18" charset="0"/>
                <a:ea typeface="Roboto"/>
                <a:cs typeface="Roboto"/>
                <a:sym typeface="Roboto"/>
              </a:rPr>
              <a:t>merely</a:t>
            </a:r>
            <a:r>
              <a:rPr lang="en" sz="3200" b="1" dirty="0">
                <a:latin typeface="Chamberi Super Display" panose="02040503080505020303" pitchFamily="18" charset="0"/>
                <a:ea typeface="Roboto"/>
                <a:cs typeface="Roboto"/>
                <a:sym typeface="Roboto"/>
              </a:rPr>
              <a:t> the beginning of birth pangs. </a:t>
            </a:r>
            <a:r>
              <a:rPr lang="en" sz="3200" b="1" baseline="30000" dirty="0">
                <a:latin typeface="Chamberi Super Display" panose="02040503080505020303" pitchFamily="18" charset="0"/>
                <a:ea typeface="Roboto"/>
                <a:cs typeface="Roboto"/>
                <a:sym typeface="Roboto"/>
              </a:rPr>
              <a:t>9</a:t>
            </a:r>
            <a:r>
              <a:rPr lang="en" sz="3200" b="1" dirty="0">
                <a:latin typeface="Chamberi Super Display" panose="02040503080505020303" pitchFamily="18" charset="0"/>
                <a:ea typeface="Roboto"/>
                <a:cs typeface="Roboto"/>
                <a:sym typeface="Roboto"/>
              </a:rPr>
              <a:t> “Then they will deliver you to tribulation, and will kill you, and you will be hated by all nations because of My name. </a:t>
            </a:r>
            <a:r>
              <a:rPr lang="en" sz="3200" b="1" baseline="30000" dirty="0">
                <a:latin typeface="Chamberi Super Display" panose="02040503080505020303" pitchFamily="18" charset="0"/>
                <a:ea typeface="Roboto"/>
                <a:cs typeface="Roboto"/>
                <a:sym typeface="Roboto"/>
              </a:rPr>
              <a:t>10</a:t>
            </a:r>
            <a:r>
              <a:rPr lang="en" sz="3200" b="1" dirty="0">
                <a:latin typeface="Chamberi Super Display" panose="02040503080505020303" pitchFamily="18" charset="0"/>
                <a:ea typeface="Roboto"/>
                <a:cs typeface="Roboto"/>
                <a:sym typeface="Roboto"/>
              </a:rPr>
              <a:t> At that time many will fall away and will betray one another and hate one another. </a:t>
            </a:r>
            <a:r>
              <a:rPr lang="en" sz="3200" b="1" baseline="30000" dirty="0">
                <a:latin typeface="Chamberi Super Display" panose="02040503080505020303" pitchFamily="18" charset="0"/>
                <a:ea typeface="Roboto"/>
                <a:cs typeface="Roboto"/>
                <a:sym typeface="Roboto"/>
              </a:rPr>
              <a:t>11</a:t>
            </a:r>
            <a:r>
              <a:rPr lang="en" sz="3200" b="1" dirty="0">
                <a:latin typeface="Chamberi Super Display" panose="02040503080505020303" pitchFamily="18" charset="0"/>
                <a:ea typeface="Roboto"/>
                <a:cs typeface="Roboto"/>
                <a:sym typeface="Roboto"/>
              </a:rPr>
              <a:t> Many false prophets will arise and will mislead many.</a:t>
            </a:r>
            <a:endParaRPr sz="3200" b="1" dirty="0">
              <a:latin typeface="Chamberi Super Display" panose="02040503080505020303"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5"/>
          <p:cNvSpPr txBox="1">
            <a:spLocks noGrp="1"/>
          </p:cNvSpPr>
          <p:nvPr>
            <p:ph type="title"/>
          </p:nvPr>
        </p:nvSpPr>
        <p:spPr>
          <a:xfrm>
            <a:off x="699654" y="445025"/>
            <a:ext cx="813264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ea typeface="Roboto"/>
                <a:cs typeface="Roboto"/>
                <a:sym typeface="Roboto"/>
              </a:rPr>
              <a:t>Matthew 24:4-14</a:t>
            </a:r>
            <a:endParaRPr sz="4400" dirty="0"/>
          </a:p>
        </p:txBody>
      </p:sp>
      <p:sp>
        <p:nvSpPr>
          <p:cNvPr id="247" name="Google Shape;247;p45"/>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12</a:t>
            </a:r>
            <a:r>
              <a:rPr lang="en" sz="3200" b="1" dirty="0">
                <a:latin typeface="Chamberi Super Display" panose="02040503080505020303" pitchFamily="18" charset="0"/>
                <a:ea typeface="Roboto"/>
                <a:cs typeface="Roboto"/>
                <a:sym typeface="Roboto"/>
              </a:rPr>
              <a:t> Because lawlessness is increased, most people’s love will grow cold. </a:t>
            </a:r>
            <a:r>
              <a:rPr lang="en" sz="3200" b="1" baseline="30000" dirty="0">
                <a:latin typeface="Chamberi Super Display" panose="02040503080505020303" pitchFamily="18" charset="0"/>
                <a:ea typeface="Roboto"/>
                <a:cs typeface="Roboto"/>
                <a:sym typeface="Roboto"/>
              </a:rPr>
              <a:t>13</a:t>
            </a:r>
            <a:r>
              <a:rPr lang="en" sz="3200" b="1" dirty="0">
                <a:latin typeface="Chamberi Super Display" panose="02040503080505020303" pitchFamily="18" charset="0"/>
                <a:ea typeface="Roboto"/>
                <a:cs typeface="Roboto"/>
                <a:sym typeface="Roboto"/>
              </a:rPr>
              <a:t> </a:t>
            </a:r>
            <a:r>
              <a:rPr lang="en" sz="3200" b="1" u="sng" dirty="0">
                <a:latin typeface="Chamberi Super Display" panose="02040503080505020303" pitchFamily="18" charset="0"/>
                <a:ea typeface="Roboto"/>
                <a:cs typeface="Roboto"/>
                <a:sym typeface="Roboto"/>
              </a:rPr>
              <a:t>But the one who endures to the end, he will be saved. </a:t>
            </a:r>
            <a:r>
              <a:rPr lang="en" sz="3200" b="1" baseline="30000" dirty="0">
                <a:latin typeface="Chamberi Super Display" panose="02040503080505020303" pitchFamily="18" charset="0"/>
                <a:ea typeface="Roboto"/>
                <a:cs typeface="Roboto"/>
                <a:sym typeface="Roboto"/>
              </a:rPr>
              <a:t>14</a:t>
            </a:r>
            <a:r>
              <a:rPr lang="en" sz="3200" b="1" dirty="0">
                <a:latin typeface="Chamberi Super Display" panose="02040503080505020303" pitchFamily="18" charset="0"/>
                <a:ea typeface="Roboto"/>
                <a:cs typeface="Roboto"/>
                <a:sym typeface="Roboto"/>
              </a:rPr>
              <a:t> This gospel of the kingdom shall be preached in the whole world as a testimony to all the nations, and then the end will come.</a:t>
            </a:r>
            <a:endParaRPr sz="3200" b="1" dirty="0">
              <a:latin typeface="Chamberi Super Display" panose="02040503080505020303"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98624-1E27-D12A-8F98-0BF2A25DBDCE}"/>
              </a:ext>
            </a:extLst>
          </p:cNvPr>
          <p:cNvSpPr>
            <a:spLocks noGrp="1"/>
          </p:cNvSpPr>
          <p:nvPr>
            <p:ph type="ctrTitle"/>
          </p:nvPr>
        </p:nvSpPr>
        <p:spPr>
          <a:xfrm>
            <a:off x="892969" y="409579"/>
            <a:ext cx="7086600" cy="769140"/>
          </a:xfrm>
        </p:spPr>
        <p:txBody>
          <a:bodyPr>
            <a:normAutofit/>
          </a:bodyPr>
          <a:lstStyle/>
          <a:p>
            <a:r>
              <a:rPr lang="en-US" sz="4400" b="1" dirty="0">
                <a:latin typeface="Chamberi Super Display" panose="02040503080505020303" pitchFamily="18" charset="0"/>
              </a:rPr>
              <a:t>Genesis 12:1-7</a:t>
            </a:r>
          </a:p>
        </p:txBody>
      </p:sp>
      <p:sp>
        <p:nvSpPr>
          <p:cNvPr id="3" name="Subtitle 2">
            <a:extLst>
              <a:ext uri="{FF2B5EF4-FFF2-40B4-BE49-F238E27FC236}">
                <a16:creationId xmlns:a16="http://schemas.microsoft.com/office/drawing/2014/main" id="{86D40E86-28A8-546E-2E48-501FD536F058}"/>
              </a:ext>
            </a:extLst>
          </p:cNvPr>
          <p:cNvSpPr>
            <a:spLocks noGrp="1"/>
          </p:cNvSpPr>
          <p:nvPr>
            <p:ph type="subTitle" idx="1"/>
          </p:nvPr>
        </p:nvSpPr>
        <p:spPr>
          <a:xfrm>
            <a:off x="378619" y="1314450"/>
            <a:ext cx="8629650" cy="3300412"/>
          </a:xfrm>
        </p:spPr>
        <p:txBody>
          <a:bodyPr>
            <a:noAutofit/>
          </a:bodyPr>
          <a:lstStyle/>
          <a:p>
            <a:pPr algn="l"/>
            <a:r>
              <a:rPr lang="en-US" sz="3200" b="1" i="0" dirty="0">
                <a:effectLst/>
                <a:latin typeface="Chamberi Super Display" panose="02040503080505020303" pitchFamily="18" charset="0"/>
              </a:rPr>
              <a:t> </a:t>
            </a:r>
            <a:r>
              <a:rPr lang="en-US" sz="3200" b="1" i="0" baseline="30000" dirty="0">
                <a:effectLst/>
                <a:latin typeface="Chamberi Super Display" panose="02040503080505020303" pitchFamily="18" charset="0"/>
              </a:rPr>
              <a:t>6 </a:t>
            </a:r>
            <a:r>
              <a:rPr lang="en-US" sz="3200" b="1" i="0" dirty="0">
                <a:effectLst/>
                <a:latin typeface="Chamberi Super Display" panose="02040503080505020303" pitchFamily="18" charset="0"/>
              </a:rPr>
              <a:t>Abram passed through the land as far as the site of Shechem, to the oak of Moreh. Now the Canaanites </a:t>
            </a:r>
            <a:r>
              <a:rPr lang="en-US" sz="3200" b="1" i="1" dirty="0">
                <a:effectLst/>
                <a:latin typeface="Chamberi Super Display" panose="02040503080505020303" pitchFamily="18" charset="0"/>
              </a:rPr>
              <a:t>were</a:t>
            </a:r>
            <a:r>
              <a:rPr lang="en-US" sz="3200" b="1" i="0" dirty="0">
                <a:effectLst/>
                <a:latin typeface="Chamberi Super Display" panose="02040503080505020303" pitchFamily="18" charset="0"/>
              </a:rPr>
              <a:t> in the land at that time. </a:t>
            </a:r>
            <a:r>
              <a:rPr lang="en-US" sz="3200" b="1" i="0" baseline="30000" dirty="0">
                <a:effectLst/>
                <a:latin typeface="Chamberi Super Display" panose="02040503080505020303" pitchFamily="18" charset="0"/>
              </a:rPr>
              <a:t>7 </a:t>
            </a:r>
            <a:r>
              <a:rPr lang="en-US" sz="3200" b="1" i="0" dirty="0">
                <a:effectLst/>
                <a:latin typeface="Chamberi Super Display" panose="02040503080505020303" pitchFamily="18" charset="0"/>
              </a:rPr>
              <a:t>And the </a:t>
            </a:r>
            <a:r>
              <a:rPr lang="en-US" sz="3200" b="1" i="0" cap="small" dirty="0">
                <a:effectLst/>
                <a:latin typeface="Chamberi Super Display" panose="02040503080505020303" pitchFamily="18" charset="0"/>
              </a:rPr>
              <a:t>Lord</a:t>
            </a:r>
            <a:r>
              <a:rPr lang="en-US" sz="3200" b="1" i="0" dirty="0">
                <a:effectLst/>
                <a:latin typeface="Chamberi Super Display" panose="02040503080505020303" pitchFamily="18" charset="0"/>
              </a:rPr>
              <a:t> appeared to Abram and said, “To your descendants I will give this land.” So he built an altar there to the </a:t>
            </a:r>
            <a:r>
              <a:rPr lang="en-US" sz="3200" b="1" i="0" cap="small" dirty="0">
                <a:effectLst/>
                <a:latin typeface="Chamberi Super Display" panose="02040503080505020303" pitchFamily="18" charset="0"/>
              </a:rPr>
              <a:t>Lord</a:t>
            </a:r>
            <a:r>
              <a:rPr lang="en-US" sz="3200" b="1" i="0" dirty="0">
                <a:effectLst/>
                <a:latin typeface="Chamberi Super Display" panose="02040503080505020303" pitchFamily="18" charset="0"/>
              </a:rPr>
              <a:t> who had appeared to him. </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3715394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6"/>
          <p:cNvSpPr txBox="1">
            <a:spLocks noGrp="1"/>
          </p:cNvSpPr>
          <p:nvPr>
            <p:ph type="title"/>
          </p:nvPr>
        </p:nvSpPr>
        <p:spPr>
          <a:xfrm>
            <a:off x="311700" y="318655"/>
            <a:ext cx="4835264" cy="699070"/>
          </a:xfrm>
          <a:prstGeom prst="rect">
            <a:avLst/>
          </a:prstGeom>
        </p:spPr>
        <p:txBody>
          <a:bodyPr spcFirstLastPara="1" wrap="square" lIns="91425" tIns="91425" rIns="91425" bIns="91425" anchor="t" anchorCtr="0">
            <a:noAutofit/>
          </a:bodyPr>
          <a:lstStyle/>
          <a:p>
            <a:pPr marL="0" lvl="0" indent="0" algn="ctr" rtl="0">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Matthew 6:26</a:t>
            </a:r>
            <a:endParaRPr sz="4400" b="1" dirty="0">
              <a:latin typeface="Chamberi Super Display" panose="02040503080505020303" pitchFamily="18" charset="0"/>
            </a:endParaRPr>
          </a:p>
        </p:txBody>
      </p:sp>
      <p:sp>
        <p:nvSpPr>
          <p:cNvPr id="253" name="Google Shape;253;p46"/>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26</a:t>
            </a:r>
            <a:r>
              <a:rPr lang="en" sz="3200" b="1" dirty="0">
                <a:latin typeface="Chamberi Super Display" panose="02040503080505020303" pitchFamily="18" charset="0"/>
                <a:ea typeface="Roboto"/>
                <a:cs typeface="Roboto"/>
                <a:sym typeface="Roboto"/>
              </a:rPr>
              <a:t> Look at the birds of the air, that they do not sow, nor reap nor gather into barns, and </a:t>
            </a:r>
            <a:r>
              <a:rPr lang="en" sz="3200" b="1" i="1" dirty="0">
                <a:latin typeface="Chamberi Super Display" panose="02040503080505020303" pitchFamily="18" charset="0"/>
                <a:ea typeface="Roboto"/>
                <a:cs typeface="Roboto"/>
                <a:sym typeface="Roboto"/>
              </a:rPr>
              <a:t>yet</a:t>
            </a:r>
            <a:r>
              <a:rPr lang="en" sz="3200" b="1" dirty="0">
                <a:latin typeface="Chamberi Super Display" panose="02040503080505020303" pitchFamily="18" charset="0"/>
                <a:ea typeface="Roboto"/>
                <a:cs typeface="Roboto"/>
                <a:sym typeface="Roboto"/>
              </a:rPr>
              <a:t> your heavenly Father feeds them. </a:t>
            </a:r>
            <a:r>
              <a:rPr lang="en" sz="3200" b="1" u="sng" dirty="0">
                <a:latin typeface="Chamberi Super Display" panose="02040503080505020303" pitchFamily="18" charset="0"/>
                <a:ea typeface="Roboto"/>
                <a:cs typeface="Roboto"/>
                <a:sym typeface="Roboto"/>
              </a:rPr>
              <a:t>Are you not worth much more than they?</a:t>
            </a:r>
            <a:endParaRPr sz="3200" b="1" dirty="0">
              <a:latin typeface="Chamberi Super Display" panose="02040503080505020303"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47"/>
          <p:cNvSpPr txBox="1">
            <a:spLocks noGrp="1"/>
          </p:cNvSpPr>
          <p:nvPr>
            <p:ph type="title"/>
          </p:nvPr>
        </p:nvSpPr>
        <p:spPr>
          <a:xfrm>
            <a:off x="311700" y="332509"/>
            <a:ext cx="6255355" cy="685216"/>
          </a:xfrm>
          <a:prstGeom prst="rect">
            <a:avLst/>
          </a:prstGeom>
        </p:spPr>
        <p:txBody>
          <a:bodyPr spcFirstLastPara="1" wrap="square" lIns="91425" tIns="91425" rIns="91425" bIns="91425" anchor="t" anchorCtr="0">
            <a:noAutofit/>
          </a:bodyPr>
          <a:lstStyle/>
          <a:p>
            <a:pPr marL="0" lvl="0" indent="0" algn="ctr" rtl="0">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Deuteronomy 31:7-8</a:t>
            </a:r>
            <a:endParaRPr sz="4400" b="1" dirty="0">
              <a:latin typeface="Chamberi Super Display" panose="02040503080505020303" pitchFamily="18" charset="0"/>
            </a:endParaRPr>
          </a:p>
        </p:txBody>
      </p:sp>
      <p:sp>
        <p:nvSpPr>
          <p:cNvPr id="259" name="Google Shape;259;p47"/>
          <p:cNvSpPr txBox="1">
            <a:spLocks noGrp="1"/>
          </p:cNvSpPr>
          <p:nvPr>
            <p:ph type="body" idx="1"/>
          </p:nvPr>
        </p:nvSpPr>
        <p:spPr>
          <a:xfrm>
            <a:off x="311700" y="1152475"/>
            <a:ext cx="8520600" cy="36072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2800" b="1" baseline="30000" dirty="0">
                <a:latin typeface="Chamberi Super Display" panose="02040503080505020303" pitchFamily="18" charset="0"/>
                <a:ea typeface="Roboto"/>
                <a:cs typeface="Roboto"/>
                <a:sym typeface="Roboto"/>
              </a:rPr>
              <a:t>7</a:t>
            </a:r>
            <a:r>
              <a:rPr lang="en" sz="2800" b="1" dirty="0">
                <a:latin typeface="Chamberi Super Display" panose="02040503080505020303" pitchFamily="18" charset="0"/>
                <a:ea typeface="Roboto"/>
                <a:cs typeface="Roboto"/>
                <a:sym typeface="Roboto"/>
              </a:rPr>
              <a:t> Then Moses called to Joshua and said to him in the sight of all Israel, “Be strong and courageous, for you shall go with this people into the land which the Lord has sworn to their fathers to give them, and you shall give it to them as an inheritance. </a:t>
            </a:r>
            <a:r>
              <a:rPr lang="en" sz="2800" b="1" baseline="30000" dirty="0">
                <a:latin typeface="Chamberi Super Display" panose="02040503080505020303" pitchFamily="18" charset="0"/>
                <a:ea typeface="Roboto"/>
                <a:cs typeface="Roboto"/>
                <a:sym typeface="Roboto"/>
              </a:rPr>
              <a:t>8</a:t>
            </a:r>
            <a:r>
              <a:rPr lang="en" sz="2800" b="1" dirty="0">
                <a:latin typeface="Chamberi Super Display" panose="02040503080505020303" pitchFamily="18" charset="0"/>
                <a:ea typeface="Roboto"/>
                <a:cs typeface="Roboto"/>
                <a:sym typeface="Roboto"/>
              </a:rPr>
              <a:t> The Lord is the one who goes ahead of you; He will be with you. He will not fail you or forsake you. Do not fear or be dismayed.”</a:t>
            </a:r>
            <a:endParaRPr sz="2800" b="1" dirty="0">
              <a:latin typeface="Chamberi Super Display" panose="02040503080505020303"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8"/>
          <p:cNvSpPr txBox="1">
            <a:spLocks noGrp="1"/>
          </p:cNvSpPr>
          <p:nvPr>
            <p:ph type="title"/>
          </p:nvPr>
        </p:nvSpPr>
        <p:spPr>
          <a:xfrm>
            <a:off x="311700" y="290945"/>
            <a:ext cx="4959955" cy="726780"/>
          </a:xfrm>
          <a:prstGeom prst="rect">
            <a:avLst/>
          </a:prstGeom>
        </p:spPr>
        <p:txBody>
          <a:bodyPr spcFirstLastPara="1" wrap="square" lIns="91425" tIns="91425" rIns="91425" bIns="91425" anchor="t" anchorCtr="0">
            <a:noAutofit/>
          </a:bodyPr>
          <a:lstStyle/>
          <a:p>
            <a:pPr marL="0" lvl="0" indent="0" algn="ctr" rtl="0">
              <a:spcBef>
                <a:spcPts val="1200"/>
              </a:spcBef>
              <a:spcAft>
                <a:spcPts val="1200"/>
              </a:spcAft>
              <a:buClr>
                <a:schemeClr val="dk1"/>
              </a:buClr>
              <a:buSzPts val="990"/>
              <a:buFont typeface="Arial"/>
              <a:buNone/>
            </a:pPr>
            <a:r>
              <a:rPr lang="en" sz="4400" b="1" dirty="0">
                <a:latin typeface="Chamberi Super Display" panose="02040503080505020303" pitchFamily="18" charset="0"/>
                <a:ea typeface="Roboto"/>
                <a:cs typeface="Roboto"/>
                <a:sym typeface="Roboto"/>
              </a:rPr>
              <a:t>Psalm 37:23-24</a:t>
            </a:r>
            <a:endParaRPr sz="4400" b="1" dirty="0">
              <a:latin typeface="Chamberi Super Display" panose="02040503080505020303" pitchFamily="18" charset="0"/>
            </a:endParaRPr>
          </a:p>
        </p:txBody>
      </p:sp>
      <p:sp>
        <p:nvSpPr>
          <p:cNvPr id="265" name="Google Shape;265;p48"/>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lnSpc>
                <a:spcPct val="100000"/>
              </a:lnSpc>
              <a:spcBef>
                <a:spcPts val="120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23</a:t>
            </a:r>
            <a:r>
              <a:rPr lang="en" sz="3200" b="1" dirty="0">
                <a:latin typeface="Chamberi Super Display" panose="02040503080505020303" pitchFamily="18" charset="0"/>
                <a:ea typeface="Roboto"/>
                <a:cs typeface="Roboto"/>
                <a:sym typeface="Roboto"/>
              </a:rPr>
              <a:t> The LORD makes firm the steps of the one who delights in him;</a:t>
            </a:r>
            <a:endParaRPr sz="3200" b="1" dirty="0">
              <a:latin typeface="Chamberi Super Display" panose="02040503080505020303" pitchFamily="18" charset="0"/>
              <a:ea typeface="Roboto"/>
              <a:cs typeface="Roboto"/>
              <a:sym typeface="Roboto"/>
            </a:endParaRPr>
          </a:p>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24</a:t>
            </a:r>
            <a:r>
              <a:rPr lang="en" sz="3200" b="1" dirty="0">
                <a:latin typeface="Chamberi Super Display" panose="02040503080505020303" pitchFamily="18" charset="0"/>
                <a:ea typeface="Roboto"/>
                <a:cs typeface="Roboto"/>
                <a:sym typeface="Roboto"/>
              </a:rPr>
              <a:t> though he may stumble, he will not fall, for the LORD upholds him with his hand.</a:t>
            </a:r>
            <a:endParaRPr sz="3200" b="1" dirty="0">
              <a:latin typeface="Chamberi Super Display" panose="02040503080505020303"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B817-DDAE-D3E7-C516-1A0C8E7DD638}"/>
              </a:ext>
            </a:extLst>
          </p:cNvPr>
          <p:cNvSpPr>
            <a:spLocks noGrp="1"/>
          </p:cNvSpPr>
          <p:nvPr>
            <p:ph type="title"/>
          </p:nvPr>
        </p:nvSpPr>
        <p:spPr/>
        <p:txBody>
          <a:bodyPr>
            <a:normAutofit fontScale="90000"/>
          </a:bodyPr>
          <a:lstStyle/>
          <a:p>
            <a:endParaRPr lang="en-US"/>
          </a:p>
        </p:txBody>
      </p:sp>
      <p:sp>
        <p:nvSpPr>
          <p:cNvPr id="3" name="Text Placeholder 2">
            <a:extLst>
              <a:ext uri="{FF2B5EF4-FFF2-40B4-BE49-F238E27FC236}">
                <a16:creationId xmlns:a16="http://schemas.microsoft.com/office/drawing/2014/main" id="{1772BD24-2594-2ECA-67C7-B6464BD8D250}"/>
              </a:ext>
            </a:extLst>
          </p:cNvPr>
          <p:cNvSpPr>
            <a:spLocks noGrp="1"/>
          </p:cNvSpPr>
          <p:nvPr>
            <p:ph type="body" idx="1"/>
          </p:nvPr>
        </p:nvSpPr>
        <p:spPr/>
        <p:txBody>
          <a:bodyPr/>
          <a:lstStyle/>
          <a:p>
            <a:endParaRPr lang="en-US"/>
          </a:p>
        </p:txBody>
      </p:sp>
      <p:pic>
        <p:nvPicPr>
          <p:cNvPr id="5" name="Picture 4" descr="A picture containing text, sunset, night sky&#10;&#10;Description automatically generated">
            <a:extLst>
              <a:ext uri="{FF2B5EF4-FFF2-40B4-BE49-F238E27FC236}">
                <a16:creationId xmlns:a16="http://schemas.microsoft.com/office/drawing/2014/main" id="{1E16CF88-EDC1-C614-00AD-D6CEED4B7877}"/>
              </a:ext>
            </a:extLst>
          </p:cNvPr>
          <p:cNvPicPr>
            <a:picLocks noChangeAspect="1"/>
          </p:cNvPicPr>
          <p:nvPr/>
        </p:nvPicPr>
        <p:blipFill>
          <a:blip r:embed="rId2"/>
          <a:stretch>
            <a:fillRect/>
          </a:stretch>
        </p:blipFill>
        <p:spPr>
          <a:xfrm>
            <a:off x="0" y="0"/>
            <a:ext cx="9144000" cy="5283976"/>
          </a:xfrm>
          <a:prstGeom prst="rect">
            <a:avLst/>
          </a:prstGeom>
        </p:spPr>
      </p:pic>
    </p:spTree>
    <p:extLst>
      <p:ext uri="{BB962C8B-B14F-4D97-AF65-F5344CB8AC3E}">
        <p14:creationId xmlns:p14="http://schemas.microsoft.com/office/powerpoint/2010/main" val="2731413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E770CA6A-B3B0-4826-A91F-B2B1F8922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61">
            <a:extLst>
              <a:ext uri="{FF2B5EF4-FFF2-40B4-BE49-F238E27FC236}">
                <a16:creationId xmlns:a16="http://schemas.microsoft.com/office/drawing/2014/main" id="{3C51B9DA-B0CC-480A-8EA5-4D5C3E0515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54" name="Google Shape;54;p13"/>
          <p:cNvSpPr txBox="1">
            <a:spLocks noGrp="1"/>
          </p:cNvSpPr>
          <p:nvPr>
            <p:ph type="ctrTitle"/>
          </p:nvPr>
        </p:nvSpPr>
        <p:spPr>
          <a:xfrm>
            <a:off x="3732021" y="723900"/>
            <a:ext cx="4628207" cy="3247230"/>
          </a:xfrm>
          <a:prstGeom prst="rect">
            <a:avLst/>
          </a:prstGeom>
        </p:spPr>
        <p:txBody>
          <a:bodyPr spcFirstLastPara="1" lIns="91425" tIns="91425" rIns="91425" bIns="91425" anchor="ctr" anchorCtr="0">
            <a:normAutofit/>
          </a:bodyPr>
          <a:lstStyle/>
          <a:p>
            <a:pPr marL="0" lvl="0" indent="0" rtl="0">
              <a:spcBef>
                <a:spcPts val="0"/>
              </a:spcBef>
              <a:spcAft>
                <a:spcPts val="0"/>
              </a:spcAft>
              <a:buClr>
                <a:schemeClr val="dk1"/>
              </a:buClr>
              <a:buSzPts val="1100"/>
              <a:buFont typeface="Arial"/>
              <a:buNone/>
            </a:pPr>
            <a:r>
              <a:rPr lang="en-US" sz="4800" b="1" dirty="0">
                <a:latin typeface="Chamberi Super Display" panose="02040503080505020303" pitchFamily="18" charset="0"/>
              </a:rPr>
              <a:t>How Can I Have Faith Like Abraham</a:t>
            </a:r>
          </a:p>
        </p:txBody>
      </p:sp>
      <p:sp>
        <p:nvSpPr>
          <p:cNvPr id="55" name="Google Shape;55;p13"/>
          <p:cNvSpPr txBox="1">
            <a:spLocks noGrp="1"/>
          </p:cNvSpPr>
          <p:nvPr>
            <p:ph type="subTitle" idx="1"/>
          </p:nvPr>
        </p:nvSpPr>
        <p:spPr>
          <a:xfrm>
            <a:off x="488612" y="723900"/>
            <a:ext cx="2760808" cy="3247230"/>
          </a:xfrm>
          <a:prstGeom prst="rect">
            <a:avLst/>
          </a:prstGeom>
        </p:spPr>
        <p:txBody>
          <a:bodyPr spcFirstLastPara="1" lIns="91425" tIns="91425" rIns="91425" bIns="91425" anchor="ctr" anchorCtr="0">
            <a:normAutofit/>
          </a:bodyPr>
          <a:lstStyle/>
          <a:p>
            <a:pPr marL="0" lvl="0" indent="0" algn="ctr" rtl="0">
              <a:spcBef>
                <a:spcPts val="0"/>
              </a:spcBef>
              <a:spcAft>
                <a:spcPts val="600"/>
              </a:spcAft>
              <a:buClr>
                <a:schemeClr val="dk1"/>
              </a:buClr>
              <a:buSzPts val="1100"/>
              <a:buFont typeface="Arial"/>
              <a:buNone/>
            </a:pPr>
            <a:r>
              <a:rPr lang="en-US" sz="2800" b="1" dirty="0">
                <a:latin typeface="Chamberi Super Display" panose="02040503080505020303" pitchFamily="18" charset="0"/>
              </a:rPr>
              <a:t> Stand Firm on the Promises of God</a:t>
            </a:r>
          </a:p>
          <a:p>
            <a:pPr marL="0" lvl="0" indent="0" algn="ctr" rtl="0">
              <a:spcBef>
                <a:spcPts val="0"/>
              </a:spcBef>
              <a:spcAft>
                <a:spcPts val="600"/>
              </a:spcAft>
              <a:buClr>
                <a:schemeClr val="dk1"/>
              </a:buClr>
              <a:buSzPts val="1100"/>
              <a:buFont typeface="Arial"/>
              <a:buNone/>
            </a:pPr>
            <a:endParaRPr lang="en-US" sz="2800" b="1" dirty="0">
              <a:latin typeface="Chamberi Super Display" panose="02040503080505020303" pitchFamily="18" charset="0"/>
            </a:endParaRPr>
          </a:p>
          <a:p>
            <a:pPr marL="0" lvl="0" indent="0" algn="ctr" rtl="0">
              <a:spcBef>
                <a:spcPts val="0"/>
              </a:spcBef>
              <a:spcAft>
                <a:spcPts val="600"/>
              </a:spcAft>
              <a:buClr>
                <a:schemeClr val="dk1"/>
              </a:buClr>
              <a:buSzPts val="1100"/>
              <a:buFont typeface="Arial"/>
              <a:buNone/>
            </a:pPr>
            <a:r>
              <a:rPr lang="en-US" sz="2800" b="1" dirty="0">
                <a:latin typeface="Chamberi Super Display" panose="02040503080505020303" pitchFamily="18" charset="0"/>
              </a:rPr>
              <a:t> (Part 5)</a:t>
            </a:r>
            <a:endParaRPr lang="en-US" sz="2800" dirty="0">
              <a:latin typeface="Chamberi Super Display" panose="02040503080505020303" pitchFamily="18" charset="0"/>
            </a:endParaRPr>
          </a:p>
        </p:txBody>
      </p:sp>
      <p:cxnSp>
        <p:nvCxnSpPr>
          <p:cNvPr id="64" name="Straight Connector 63">
            <a:extLst>
              <a:ext uri="{FF2B5EF4-FFF2-40B4-BE49-F238E27FC236}">
                <a16:creationId xmlns:a16="http://schemas.microsoft.com/office/drawing/2014/main" id="{6FE641DB-A503-41DE-ACA6-36B41C6C2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1" y="1215945"/>
            <a:ext cx="0" cy="226314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1500"/>
                                  </p:stCondLst>
                                  <p:childTnLst>
                                    <p:set>
                                      <p:cBhvr>
                                        <p:cTn id="6" dur="1" fill="hold">
                                          <p:stCondLst>
                                            <p:cond delay="0"/>
                                          </p:stCondLst>
                                        </p:cTn>
                                        <p:tgtEl>
                                          <p:spTgt spid="54"/>
                                        </p:tgtEl>
                                        <p:attrNameLst>
                                          <p:attrName>style.visibility</p:attrName>
                                        </p:attrNameLst>
                                      </p:cBhvr>
                                      <p:to>
                                        <p:strVal val="visible"/>
                                      </p:to>
                                    </p:set>
                                    <p:animEffect transition="in" filter="randombar(horizontal)">
                                      <p:cBhvr>
                                        <p:cTn id="7" dur="1250"/>
                                        <p:tgtEl>
                                          <p:spTgt spid="54"/>
                                        </p:tgtEl>
                                      </p:cBhvr>
                                    </p:animEffect>
                                  </p:childTnLst>
                                </p:cTn>
                              </p:par>
                            </p:childTnLst>
                          </p:cTn>
                        </p:par>
                        <p:par>
                          <p:cTn id="8" fill="hold">
                            <p:stCondLst>
                              <p:cond delay="2750"/>
                            </p:stCondLst>
                            <p:childTnLst>
                              <p:par>
                                <p:cTn id="9" presetID="14" presetClass="entr" presetSubtype="10" fill="hold" nodeType="afterEffect">
                                  <p:stCondLst>
                                    <p:cond delay="3500"/>
                                  </p:stCondLst>
                                  <p:childTnLst>
                                    <p:set>
                                      <p:cBhvr>
                                        <p:cTn id="10" dur="1" fill="hold">
                                          <p:stCondLst>
                                            <p:cond delay="0"/>
                                          </p:stCondLst>
                                        </p:cTn>
                                        <p:tgtEl>
                                          <p:spTgt spid="55">
                                            <p:txEl>
                                              <p:pRg st="0" end="0"/>
                                            </p:txEl>
                                          </p:spTgt>
                                        </p:tgtEl>
                                        <p:attrNameLst>
                                          <p:attrName>style.visibility</p:attrName>
                                        </p:attrNameLst>
                                      </p:cBhvr>
                                      <p:to>
                                        <p:strVal val="visible"/>
                                      </p:to>
                                    </p:set>
                                    <p:animEffect transition="in" filter="randombar(horizontal)">
                                      <p:cBhvr>
                                        <p:cTn id="11" dur="1000"/>
                                        <p:tgtEl>
                                          <p:spTgt spid="55">
                                            <p:txEl>
                                              <p:pRg st="0" end="0"/>
                                            </p:txEl>
                                          </p:spTgt>
                                        </p:tgtEl>
                                      </p:cBhvr>
                                    </p:animEffect>
                                  </p:childTnLst>
                                </p:cTn>
                              </p:par>
                            </p:childTnLst>
                          </p:cTn>
                        </p:par>
                        <p:par>
                          <p:cTn id="12" fill="hold">
                            <p:stCondLst>
                              <p:cond delay="7250"/>
                            </p:stCondLst>
                            <p:childTnLst>
                              <p:par>
                                <p:cTn id="13" presetID="14" presetClass="entr" presetSubtype="10" fill="hold" nodeType="afterEffect">
                                  <p:stCondLst>
                                    <p:cond delay="3500"/>
                                  </p:stCondLst>
                                  <p:childTnLst>
                                    <p:set>
                                      <p:cBhvr>
                                        <p:cTn id="14" dur="1" fill="hold">
                                          <p:stCondLst>
                                            <p:cond delay="0"/>
                                          </p:stCondLst>
                                        </p:cTn>
                                        <p:tgtEl>
                                          <p:spTgt spid="55">
                                            <p:txEl>
                                              <p:pRg st="2" end="2"/>
                                            </p:txEl>
                                          </p:spTgt>
                                        </p:tgtEl>
                                        <p:attrNameLst>
                                          <p:attrName>style.visibility</p:attrName>
                                        </p:attrNameLst>
                                      </p:cBhvr>
                                      <p:to>
                                        <p:strVal val="visible"/>
                                      </p:to>
                                    </p:set>
                                    <p:animEffect transition="in" filter="randombar(horizontal)">
                                      <p:cBhvr>
                                        <p:cTn id="15" dur="1000"/>
                                        <p:tgtEl>
                                          <p:spTgt spid="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Faith Like Abraham</a:t>
            </a:r>
            <a:endParaRPr sz="4400" b="1" dirty="0">
              <a:latin typeface="Chamberi Super Display" panose="02040503080505020303" pitchFamily="18" charset="0"/>
            </a:endParaRPr>
          </a:p>
        </p:txBody>
      </p:sp>
      <p:sp>
        <p:nvSpPr>
          <p:cNvPr id="61" name="Google Shape;61;p14"/>
          <p:cNvSpPr txBox="1">
            <a:spLocks noGrp="1"/>
          </p:cNvSpPr>
          <p:nvPr>
            <p:ph type="body" idx="1"/>
          </p:nvPr>
        </p:nvSpPr>
        <p:spPr>
          <a:xfrm>
            <a:off x="311700" y="1565563"/>
            <a:ext cx="8520600" cy="3003311"/>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3200" b="1" dirty="0">
                <a:latin typeface="Chamberi Super Display" panose="02040503080505020303" pitchFamily="18" charset="0"/>
              </a:rPr>
              <a:t>Part 1:  We must understand: The beginning of Abraham’s faith</a:t>
            </a:r>
            <a:endParaRPr sz="3200" b="1" dirty="0">
              <a:latin typeface="Chamberi Super Display" panose="02040503080505020303" pitchFamily="18" charset="0"/>
            </a:endParaRPr>
          </a:p>
          <a:p>
            <a:pPr marL="0" lvl="0" indent="0" algn="l" rtl="0">
              <a:spcBef>
                <a:spcPts val="0"/>
              </a:spcBef>
              <a:spcAft>
                <a:spcPts val="0"/>
              </a:spcAft>
              <a:buClr>
                <a:schemeClr val="dk1"/>
              </a:buClr>
              <a:buSzPts val="1100"/>
              <a:buFont typeface="Arial"/>
              <a:buNone/>
            </a:pPr>
            <a:r>
              <a:rPr lang="en" sz="3200" b="1" dirty="0">
                <a:latin typeface="Chamberi Super Display" panose="02040503080505020303" pitchFamily="18" charset="0"/>
              </a:rPr>
              <a:t>Part 2: Faith must keep moving forward</a:t>
            </a:r>
            <a:endParaRPr sz="3200" b="1" dirty="0">
              <a:latin typeface="Chamberi Super Display" panose="02040503080505020303" pitchFamily="18" charset="0"/>
            </a:endParaRPr>
          </a:p>
          <a:p>
            <a:pPr marL="0" lvl="0" indent="0" algn="l" rtl="0">
              <a:spcBef>
                <a:spcPts val="0"/>
              </a:spcBef>
              <a:spcAft>
                <a:spcPts val="0"/>
              </a:spcAft>
              <a:buClr>
                <a:schemeClr val="dk1"/>
              </a:buClr>
              <a:buSzPts val="1100"/>
              <a:buFont typeface="Arial"/>
              <a:buNone/>
            </a:pPr>
            <a:r>
              <a:rPr lang="en" sz="3200" b="1" dirty="0">
                <a:latin typeface="Chamberi Super Display" panose="02040503080505020303" pitchFamily="18" charset="0"/>
              </a:rPr>
              <a:t>Part 3: Fight the Good Fight of Faith</a:t>
            </a:r>
            <a:endParaRPr sz="3200" b="1" dirty="0">
              <a:latin typeface="Chamberi Super Display" panose="02040503080505020303" pitchFamily="18" charset="0"/>
            </a:endParaRPr>
          </a:p>
          <a:p>
            <a:pPr marL="0" lvl="0" indent="0" algn="l" rtl="0">
              <a:spcBef>
                <a:spcPts val="0"/>
              </a:spcBef>
              <a:spcAft>
                <a:spcPts val="0"/>
              </a:spcAft>
              <a:buClr>
                <a:schemeClr val="dk1"/>
              </a:buClr>
              <a:buSzPts val="1100"/>
              <a:buFont typeface="Arial"/>
              <a:buNone/>
            </a:pPr>
            <a:r>
              <a:rPr lang="en" sz="3200" b="1" dirty="0">
                <a:latin typeface="Chamberi Super Display" panose="02040503080505020303" pitchFamily="18" charset="0"/>
              </a:rPr>
              <a:t>Part 4: Deny Self: Work within the team concept God has set up for the church</a:t>
            </a:r>
            <a:endParaRPr sz="3200" b="1" dirty="0">
              <a:latin typeface="Chamberi Super Display" panose="020405030805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animEffect transition="in" filter="fade">
                                      <p:cBhvr>
                                        <p:cTn id="7" dur="500"/>
                                        <p:tgtEl>
                                          <p:spTgt spid="6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
                                            <p:txEl>
                                              <p:pRg st="1" end="1"/>
                                            </p:txEl>
                                          </p:spTgt>
                                        </p:tgtEl>
                                        <p:attrNameLst>
                                          <p:attrName>style.visibility</p:attrName>
                                        </p:attrNameLst>
                                      </p:cBhvr>
                                      <p:to>
                                        <p:strVal val="visible"/>
                                      </p:to>
                                    </p:set>
                                    <p:animEffect transition="in" filter="fade">
                                      <p:cBhvr>
                                        <p:cTn id="12" dur="500"/>
                                        <p:tgtEl>
                                          <p:spTgt spid="6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
                                            <p:txEl>
                                              <p:pRg st="2" end="2"/>
                                            </p:txEl>
                                          </p:spTgt>
                                        </p:tgtEl>
                                        <p:attrNameLst>
                                          <p:attrName>style.visibility</p:attrName>
                                        </p:attrNameLst>
                                      </p:cBhvr>
                                      <p:to>
                                        <p:strVal val="visible"/>
                                      </p:to>
                                    </p:set>
                                    <p:animEffect transition="in" filter="fade">
                                      <p:cBhvr>
                                        <p:cTn id="17" dur="500"/>
                                        <p:tgtEl>
                                          <p:spTgt spid="6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
                                            <p:txEl>
                                              <p:pRg st="3" end="3"/>
                                            </p:txEl>
                                          </p:spTgt>
                                        </p:tgtEl>
                                        <p:attrNameLst>
                                          <p:attrName>style.visibility</p:attrName>
                                        </p:attrNameLst>
                                      </p:cBhvr>
                                      <p:to>
                                        <p:strVal val="visible"/>
                                      </p:to>
                                    </p:set>
                                    <p:animEffect transition="in" filter="fade">
                                      <p:cBhvr>
                                        <p:cTn id="22" dur="500"/>
                                        <p:tgtEl>
                                          <p:spTgt spid="6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Lesson 5</a:t>
            </a:r>
            <a:endParaRPr sz="4400" b="1" dirty="0">
              <a:latin typeface="Chamberi Super Display" panose="02040503080505020303" pitchFamily="18" charset="0"/>
            </a:endParaRPr>
          </a:p>
        </p:txBody>
      </p:sp>
      <p:sp>
        <p:nvSpPr>
          <p:cNvPr id="67" name="Google Shape;67;p15"/>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ctr" rtl="0">
              <a:spcBef>
                <a:spcPts val="0"/>
              </a:spcBef>
              <a:spcAft>
                <a:spcPts val="0"/>
              </a:spcAft>
              <a:buClr>
                <a:schemeClr val="dk1"/>
              </a:buClr>
              <a:buSzPts val="1100"/>
              <a:buFont typeface="Arial"/>
              <a:buNone/>
            </a:pPr>
            <a:r>
              <a:rPr lang="en" sz="3200" b="1" dirty="0">
                <a:latin typeface="Chamberi Super Display" panose="02040503080505020303" pitchFamily="18" charset="0"/>
              </a:rPr>
              <a:t>Standing Firm on the Promises of God</a:t>
            </a:r>
            <a:endParaRPr sz="3200" b="1" dirty="0">
              <a:latin typeface="Chamberi Super Display" panose="02040503080505020303"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4994591"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Galatians 3:1-18 </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1537855"/>
            <a:ext cx="8520600" cy="3031020"/>
          </a:xfrm>
          <a:prstGeom prst="rect">
            <a:avLst/>
          </a:prstGeom>
        </p:spPr>
        <p:txBody>
          <a:bodyPr spcFirstLastPara="1" wrap="square" lIns="91425" tIns="91425" rIns="91425" bIns="91425" anchor="t" anchorCtr="0">
            <a:normAutofit lnSpcReduction="10000"/>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You foolish Galatians, who has bewitched you, before whose eyes Jesus Christ was publicly portrayed </a:t>
            </a:r>
            <a:r>
              <a:rPr lang="en" sz="3200" b="1" i="1" dirty="0">
                <a:latin typeface="Chamberi Super Display" panose="02040503080505020303" pitchFamily="18" charset="0"/>
                <a:ea typeface="Roboto"/>
                <a:cs typeface="Roboto"/>
                <a:sym typeface="Roboto"/>
              </a:rPr>
              <a:t>as</a:t>
            </a:r>
            <a:r>
              <a:rPr lang="en" sz="3200" b="1" dirty="0">
                <a:latin typeface="Chamberi Super Display" panose="02040503080505020303" pitchFamily="18" charset="0"/>
                <a:ea typeface="Roboto"/>
                <a:cs typeface="Roboto"/>
                <a:sym typeface="Roboto"/>
              </a:rPr>
              <a:t> crucified? </a:t>
            </a:r>
            <a:r>
              <a:rPr lang="en" sz="3200" b="1" baseline="30000" dirty="0">
                <a:latin typeface="Chamberi Super Display" panose="02040503080505020303" pitchFamily="18" charset="0"/>
                <a:ea typeface="Roboto"/>
                <a:cs typeface="Roboto"/>
                <a:sym typeface="Roboto"/>
              </a:rPr>
              <a:t>2</a:t>
            </a:r>
            <a:r>
              <a:rPr lang="en" sz="3200" b="1" dirty="0">
                <a:latin typeface="Chamberi Super Display" panose="02040503080505020303" pitchFamily="18" charset="0"/>
                <a:ea typeface="Roboto"/>
                <a:cs typeface="Roboto"/>
                <a:sym typeface="Roboto"/>
              </a:rPr>
              <a:t> This is the only thing I want to find out from you: did you receive the Spirit by the works of the Law, or by hearing with faith?</a:t>
            </a:r>
            <a:endParaRPr sz="3200" b="1" dirty="0">
              <a:latin typeface="Chamberi Super Display" panose="02040503080505020303"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699654" y="445025"/>
            <a:ext cx="813264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a:latin typeface="Chamberi Super Display" panose="02040503080505020303" pitchFamily="18" charset="0"/>
              </a:rPr>
              <a:t>Galatians 3:1-18 </a:t>
            </a:r>
            <a:endParaRPr sz="4400" dirty="0"/>
          </a:p>
        </p:txBody>
      </p:sp>
      <p:sp>
        <p:nvSpPr>
          <p:cNvPr id="79" name="Google Shape;79;p17"/>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3</a:t>
            </a:r>
            <a:r>
              <a:rPr lang="en" sz="3200" b="1" dirty="0">
                <a:latin typeface="Chamberi Super Display" panose="02040503080505020303" pitchFamily="18" charset="0"/>
                <a:ea typeface="Roboto"/>
                <a:cs typeface="Roboto"/>
                <a:sym typeface="Roboto"/>
              </a:rPr>
              <a:t> Are you so foolish? Having begun by the Spirit, are you now being perfected by the flesh? </a:t>
            </a:r>
            <a:r>
              <a:rPr lang="en" sz="3200" b="1" baseline="30000" dirty="0">
                <a:latin typeface="Chamberi Super Display" panose="02040503080505020303" pitchFamily="18" charset="0"/>
                <a:ea typeface="Roboto"/>
                <a:cs typeface="Roboto"/>
                <a:sym typeface="Roboto"/>
              </a:rPr>
              <a:t>4</a:t>
            </a:r>
            <a:r>
              <a:rPr lang="en" sz="3200" b="1" dirty="0">
                <a:latin typeface="Chamberi Super Display" panose="02040503080505020303" pitchFamily="18" charset="0"/>
                <a:ea typeface="Roboto"/>
                <a:cs typeface="Roboto"/>
                <a:sym typeface="Roboto"/>
              </a:rPr>
              <a:t> Did you suffer so many things in vain—if indeed it was in vain? </a:t>
            </a:r>
            <a:r>
              <a:rPr lang="en" sz="3200" b="1" baseline="30000" dirty="0">
                <a:latin typeface="Chamberi Super Display" panose="02040503080505020303" pitchFamily="18" charset="0"/>
                <a:ea typeface="Roboto"/>
                <a:cs typeface="Roboto"/>
                <a:sym typeface="Roboto"/>
              </a:rPr>
              <a:t>5</a:t>
            </a:r>
            <a:r>
              <a:rPr lang="en" sz="3200" b="1" dirty="0">
                <a:latin typeface="Chamberi Super Display" panose="02040503080505020303" pitchFamily="18" charset="0"/>
                <a:ea typeface="Roboto"/>
                <a:cs typeface="Roboto"/>
                <a:sym typeface="Roboto"/>
              </a:rPr>
              <a:t> So then, does He who provides you with the Spirit and works miracles among you, do it by the works of the Law, or by hearing with faith?</a:t>
            </a:r>
            <a:endParaRPr sz="3200" b="1" dirty="0">
              <a:latin typeface="Chamberi Super Display" panose="02040503080505020303" pitchFamily="18" charset="0"/>
            </a:endParaRPr>
          </a:p>
        </p:txBody>
      </p:sp>
    </p:spTree>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Vapor Trail</Template>
  <TotalTime>167</TotalTime>
  <Words>2354</Words>
  <Application>Microsoft Office PowerPoint</Application>
  <PresentationFormat>On-screen Show (16:9)</PresentationFormat>
  <Paragraphs>110</Paragraphs>
  <Slides>43</Slides>
  <Notes>38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Roboto</vt:lpstr>
      <vt:lpstr>Chamberi Super Display</vt:lpstr>
      <vt:lpstr>Arial</vt:lpstr>
      <vt:lpstr>Century Gothic</vt:lpstr>
      <vt:lpstr>Vapor Trail</vt:lpstr>
      <vt:lpstr>Genesis 12:1-7</vt:lpstr>
      <vt:lpstr>Genesis 12:1-7</vt:lpstr>
      <vt:lpstr>Genesis 12:1-7</vt:lpstr>
      <vt:lpstr>Genesis 12:1-7</vt:lpstr>
      <vt:lpstr>How Can I Have Faith Like Abraham</vt:lpstr>
      <vt:lpstr>Faith Like Abraham</vt:lpstr>
      <vt:lpstr>Lesson 5</vt:lpstr>
      <vt:lpstr>Galatians 3:1-18 </vt:lpstr>
      <vt:lpstr>Galatians 3:1-18 </vt:lpstr>
      <vt:lpstr>Galatians 3:1-18 </vt:lpstr>
      <vt:lpstr>Galatians 3:1-18 </vt:lpstr>
      <vt:lpstr>Galatians 3:1-18 </vt:lpstr>
      <vt:lpstr>Galatians 3:1-18 </vt:lpstr>
      <vt:lpstr>Galatians 3:1-18 </vt:lpstr>
      <vt:lpstr>Genesis 12</vt:lpstr>
      <vt:lpstr>Genesis 12</vt:lpstr>
      <vt:lpstr>Genesis 12</vt:lpstr>
      <vt:lpstr>John 8:31-47</vt:lpstr>
      <vt:lpstr>John 8:31-47</vt:lpstr>
      <vt:lpstr>John 8:31-47</vt:lpstr>
      <vt:lpstr>John 8:31-47</vt:lpstr>
      <vt:lpstr>John 8:31-47</vt:lpstr>
      <vt:lpstr>John 8:31-47</vt:lpstr>
      <vt:lpstr>Genesis 12</vt:lpstr>
      <vt:lpstr>Genesis 12:11</vt:lpstr>
      <vt:lpstr>God’s Promise to Abraham Includes Us!</vt:lpstr>
      <vt:lpstr>Galatians 3:8</vt:lpstr>
      <vt:lpstr>Promise:  Webster’s Dictionary</vt:lpstr>
      <vt:lpstr>1 Thessalonians 5:24</vt:lpstr>
      <vt:lpstr> Ecclesiastes 5:2</vt:lpstr>
      <vt:lpstr>Matthew 5:33-37</vt:lpstr>
      <vt:lpstr>Matthew 5:33-37</vt:lpstr>
      <vt:lpstr>Revelation 3:5</vt:lpstr>
      <vt:lpstr>Revelation 3:20-22</vt:lpstr>
      <vt:lpstr>Genesis 8:22</vt:lpstr>
      <vt:lpstr>Matthew 24:4-14</vt:lpstr>
      <vt:lpstr>Matthew 24:4-14</vt:lpstr>
      <vt:lpstr>Matthew 24:4-14</vt:lpstr>
      <vt:lpstr>Matthew 24:4-14</vt:lpstr>
      <vt:lpstr>Matthew 6:26</vt:lpstr>
      <vt:lpstr>Deuteronomy 31:7-8</vt:lpstr>
      <vt:lpstr>Psalm 37:23-24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Genesis 12:1-7</dc:title>
  <dc:creator>Mitch Reynolds</dc:creator>
  <cp:lastModifiedBy>Mitch Reynolds</cp:lastModifiedBy>
  <cp:revision>2</cp:revision>
  <dcterms:modified xsi:type="dcterms:W3CDTF">2022-09-18T16:28:57Z</dcterms:modified>
</cp:coreProperties>
</file>