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7"/>
  </p:notesMasterIdLst>
  <p:sldIdLst>
    <p:sldId id="286" r:id="rId2"/>
    <p:sldId id="287" r:id="rId3"/>
    <p:sldId id="289" r:id="rId4"/>
    <p:sldId id="288" r:id="rId5"/>
    <p:sldId id="290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38"/>
      <p:bold r:id="rId39"/>
      <p:italic r:id="rId40"/>
      <p:boldItalic r:id="rId41"/>
    </p:embeddedFont>
    <p:embeddedFont>
      <p:font typeface="Chamberi Super Display" panose="02040503080505020303" pitchFamily="18" charset="0"/>
      <p:regular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5276bb08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5276bb08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5276bb0860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5276bb0860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5276bb0860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5276bb0860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5276bb0860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5276bb0860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5276bb0860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5276bb0860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5276bb0860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5276bb0860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5276bb0860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5276bb0860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5276bb086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5276bb0860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5276bb0860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5276bb0860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5276bb086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5276bb086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5276bb08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5276bb086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5276bb0860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5276bb0860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5276bb0860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5276bb0860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5276bb0860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5276bb0860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5276bb0860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5276bb0860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5276bb0860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5276bb0860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5276bb0860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5276bb0860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5276bb0860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5276bb0860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5276bb0860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5276bb0860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5276bb0860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5276bb0860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5276bb08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5276bb08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5276bb086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5276bb086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5276bb086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5276bb086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5276bb086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5276bb086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5276bb08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5276bb08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5276bb086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5276bb086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5276bb086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5276bb0860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5276bb086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5276bb086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352554"/>
            <a:ext cx="7086600" cy="1368822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724151"/>
            <a:ext cx="7086600" cy="514350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3235746"/>
            <a:ext cx="2183130" cy="280982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3242884"/>
            <a:ext cx="480060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073150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20718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3523021"/>
            <a:ext cx="8116526" cy="61451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706080"/>
            <a:ext cx="8116380" cy="260862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4137537"/>
            <a:ext cx="8115300" cy="526477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1358651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65150"/>
            <a:ext cx="8115300" cy="2101850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850"/>
            <a:ext cx="7597887" cy="749300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9342717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565150"/>
            <a:ext cx="7613650" cy="1953371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2524168"/>
            <a:ext cx="7194552" cy="3333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2969897"/>
            <a:ext cx="7613650" cy="509903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9" name="TextBox 8"/>
          <p:cNvSpPr txBox="1"/>
          <p:nvPr/>
        </p:nvSpPr>
        <p:spPr>
          <a:xfrm>
            <a:off x="357188" y="70008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02596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475049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1" y="843526"/>
            <a:ext cx="7609640" cy="188387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237"/>
            <a:ext cx="7608491" cy="74991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4163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163"/>
            <a:ext cx="5243619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640250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51560"/>
            <a:ext cx="2592324" cy="462990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165099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178050"/>
            <a:ext cx="2592324" cy="24859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164464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3546489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15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63" y="3143250"/>
            <a:ext cx="2588687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63" y="1771650"/>
            <a:ext cx="2588687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63" y="3655323"/>
            <a:ext cx="2588687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698" y="3143250"/>
            <a:ext cx="2586701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1771650"/>
            <a:ext cx="2586702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699" y="3655323"/>
            <a:ext cx="2586701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3143250"/>
            <a:ext cx="2592352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391" y="1771650"/>
            <a:ext cx="2585909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3655321"/>
            <a:ext cx="2589334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9690538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645920"/>
            <a:ext cx="8115300" cy="30180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49314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558800"/>
            <a:ext cx="1543050" cy="2927350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0" y="558800"/>
            <a:ext cx="6153151" cy="2927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4956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0"/>
            <a:ext cx="5243619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3952065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712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253282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65150"/>
            <a:ext cx="8115299" cy="2101451"/>
          </a:xfrm>
        </p:spPr>
        <p:txBody>
          <a:bodyPr anchor="b">
            <a:normAutofit/>
          </a:bodyPr>
          <a:lstStyle>
            <a:lvl1pPr algn="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2731294"/>
            <a:ext cx="7867650" cy="716756"/>
          </a:xfrm>
        </p:spPr>
        <p:txBody>
          <a:bodyPr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1"/>
            <a:ext cx="5243619" cy="2730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9845638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45920"/>
            <a:ext cx="4000500" cy="3018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45920"/>
            <a:ext cx="4000500" cy="3018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0669314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571500"/>
            <a:ext cx="6457950" cy="9715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1637852"/>
            <a:ext cx="3809993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2349500"/>
            <a:ext cx="3983831" cy="23145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37852"/>
            <a:ext cx="3829050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49500"/>
            <a:ext cx="4000500" cy="23145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5350040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367198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73873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308610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560070"/>
            <a:ext cx="4882964" cy="410394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308610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1866461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515493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563431"/>
            <a:ext cx="2733722" cy="410058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515493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8420924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573280"/>
            <a:ext cx="6457950" cy="969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45920"/>
            <a:ext cx="8115300" cy="3018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4767263"/>
            <a:ext cx="218313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766884"/>
            <a:ext cx="58293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285750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04879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27D10-42CD-BB78-4CC4-F27B7D27B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3282" y="415637"/>
            <a:ext cx="7086600" cy="831273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Chamberi Super Display" panose="02040503080505020303" pitchFamily="18" charset="0"/>
              </a:rPr>
              <a:t>Acts 2:37-47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27243-1DEF-7174-F68B-C30753AD7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327" y="1316183"/>
            <a:ext cx="7952509" cy="3110344"/>
          </a:xfrm>
        </p:spPr>
        <p:txBody>
          <a:bodyPr>
            <a:noAutofit/>
          </a:bodyPr>
          <a:lstStyle/>
          <a:p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37 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Now when they heard </a:t>
            </a:r>
            <a:r>
              <a:rPr lang="en-US" sz="3200" b="1" i="1" dirty="0">
                <a:effectLst/>
                <a:latin typeface="Chamberi Super Display" panose="02040503080505020303" pitchFamily="18" charset="0"/>
              </a:rPr>
              <a:t>this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, they were pierced to the heart, and said to Peter and the rest of the apostles, “Brothers, what are we to do?” </a:t>
            </a:r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38 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Peter </a:t>
            </a:r>
            <a:r>
              <a:rPr lang="en-US" sz="3200" b="1" i="1" dirty="0">
                <a:effectLst/>
                <a:latin typeface="Chamberi Super Display" panose="02040503080505020303" pitchFamily="18" charset="0"/>
              </a:rPr>
              <a:t>said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 to them, “Repent, and each of you be baptized in the name of Jesus Christ for the forgiveness of your sins; and you will receive the gift of the Holy Spirit.</a:t>
            </a:r>
            <a:endParaRPr lang="en-US" sz="32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179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95">
            <a:extLst>
              <a:ext uri="{FF2B5EF4-FFF2-40B4-BE49-F238E27FC236}">
                <a16:creationId xmlns:a16="http://schemas.microsoft.com/office/drawing/2014/main" id="{BDFADFB3-3D44-49A8-AE3B-A87C61607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7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BB912AE0-CAD9-4F8F-A2A2-BDF07D4ED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id="{BD7C2DEF-63C5-495B-BBE5-720E5D12B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" name="Picture 101">
            <a:extLst>
              <a:ext uri="{FF2B5EF4-FFF2-40B4-BE49-F238E27FC236}">
                <a16:creationId xmlns:a16="http://schemas.microsoft.com/office/drawing/2014/main" id="{FE21E403-0B61-4473-BE57-AB0F16379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7"/>
          </a:xfrm>
          <a:prstGeom prst="rect">
            <a:avLst/>
          </a:prstGeom>
        </p:spPr>
      </p:pic>
      <p:pic>
        <p:nvPicPr>
          <p:cNvPr id="80" name="Google Shape;80;p17" descr="Text&#10;&#10;Description automatically generated"/>
          <p:cNvPicPr preferRelativeResize="0"/>
          <p:nvPr/>
        </p:nvPicPr>
        <p:blipFill rotWithShape="1">
          <a:blip r:embed="rId5"/>
          <a:srcRect l="16305" r="2890" b="1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1856508" y="445025"/>
            <a:ext cx="697579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bg1"/>
                </a:solidFill>
                <a:latin typeface="Chamberi Super Display" panose="02040503080505020303" pitchFamily="18" charset="0"/>
              </a:rPr>
              <a:t>No Room for Confusion</a:t>
            </a:r>
            <a:endParaRPr sz="30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32957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Psalms 133:1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34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Behold, how good and how pleasant it is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For brothers (God’s People) to dwell together in unity!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533402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 Corinthians 13:11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311700" y="1759527"/>
            <a:ext cx="8520600" cy="28093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11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Finally, brethren, rejoice, be made complete, be comforted, be like-minded, live in peace; and the God of love and peace will be with you.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Military Leadership 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Major 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Lieutenant Commander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Lieutenant Colonel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Brigadier General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Church Leadership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Elders (Shepherds)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Deacons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Ministers 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Evangelists 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Teachers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367118" y="368825"/>
            <a:ext cx="374768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Acts 20:28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>
            <a:off x="311700" y="1378527"/>
            <a:ext cx="8520600" cy="31903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28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Be on guard for yourselves and for all the flock, among which the Holy Spirit has made you overseers, to shepherd the church of God which He purchased with His own blood.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>
            <a:off x="3172664" y="4185752"/>
            <a:ext cx="440577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</a:rPr>
              <a:t>Team Captain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42853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Corinthians 12:4-11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30" name="Google Shape;130;p25"/>
          <p:cNvSpPr txBox="1">
            <a:spLocks noGrp="1"/>
          </p:cNvSpPr>
          <p:nvPr>
            <p:ph type="body" idx="1"/>
          </p:nvPr>
        </p:nvSpPr>
        <p:spPr>
          <a:xfrm>
            <a:off x="311700" y="1461655"/>
            <a:ext cx="8520600" cy="31072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4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Now there are varieties of gifts, but the same Spirit.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5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there are varieties of ministries, and the same Lord.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6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There are varieties of effects, but the same God who works all things in all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persons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7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</a:t>
            </a:r>
            <a:r>
              <a:rPr lang="en" sz="3200" b="1" u="sng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But to each one is given the manifestation of the Spirit for the common good.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942108" y="445025"/>
            <a:ext cx="789019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Corinthians 12:4-11</a:t>
            </a:r>
            <a:endParaRPr sz="4400" dirty="0">
              <a:latin typeface="Chamberi Super Display" panose="02040503080505020303" pitchFamily="18" charset="0"/>
            </a:endParaRPr>
          </a:p>
        </p:txBody>
      </p:sp>
      <p:sp>
        <p:nvSpPr>
          <p:cNvPr id="136" name="Google Shape;136;p26"/>
          <p:cNvSpPr txBox="1">
            <a:spLocks noGrp="1"/>
          </p:cNvSpPr>
          <p:nvPr>
            <p:ph type="body" idx="1"/>
          </p:nvPr>
        </p:nvSpPr>
        <p:spPr>
          <a:xfrm>
            <a:off x="311700" y="1399309"/>
            <a:ext cx="8520600" cy="31695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8 For to one is given the word of wisdom through the Spirit, and to another the word of knowledge according to the same Spirit; 9 to another faith by the same Spirit, and to another gifts of healing by the one Spirit,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27D10-42CD-BB78-4CC4-F27B7D27B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3282" y="415637"/>
            <a:ext cx="7086600" cy="831273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Chamberi Super Display" panose="02040503080505020303" pitchFamily="18" charset="0"/>
              </a:rPr>
              <a:t>Acts 2:37-47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27243-1DEF-7174-F68B-C30753AD7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327" y="1316183"/>
            <a:ext cx="7952509" cy="3110344"/>
          </a:xfrm>
        </p:spPr>
        <p:txBody>
          <a:bodyPr>
            <a:noAutofit/>
          </a:bodyPr>
          <a:lstStyle/>
          <a:p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39 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For the promise is for you and your children and for all who are far away, as many as the Lord our God will call to Himself.” </a:t>
            </a:r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40 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And with many other words he solemnly testified and kept on urging them, saying, “Be saved from this perverse generation!” </a:t>
            </a:r>
            <a:endParaRPr lang="en-US" sz="32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569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845127" y="445025"/>
            <a:ext cx="798717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Corinthians 12:4-11</a:t>
            </a:r>
            <a:endParaRPr sz="4400" dirty="0"/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1"/>
          </p:nvPr>
        </p:nvSpPr>
        <p:spPr>
          <a:xfrm>
            <a:off x="311700" y="1295399"/>
            <a:ext cx="8520600" cy="32734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10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to another the effecting of miracles, and to another prophecy, and to another the distinguishing of spirits, to another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various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kinds of tongues, and to another the interpretation of tongues.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11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But one and the same Spirit works all these things, distributing to each one individually just as He wills.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 txBox="1">
            <a:spLocks noGrp="1"/>
          </p:cNvSpPr>
          <p:nvPr>
            <p:ph type="title"/>
          </p:nvPr>
        </p:nvSpPr>
        <p:spPr>
          <a:xfrm>
            <a:off x="360218" y="375752"/>
            <a:ext cx="641465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Corinthians 12:14-27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48" name="Google Shape;148;p28"/>
          <p:cNvSpPr txBox="1">
            <a:spLocks noGrp="1"/>
          </p:cNvSpPr>
          <p:nvPr>
            <p:ph type="body" idx="1"/>
          </p:nvPr>
        </p:nvSpPr>
        <p:spPr>
          <a:xfrm>
            <a:off x="311700" y="1274617"/>
            <a:ext cx="8520600" cy="32942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14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For the body is not one member, but many.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15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If the foot says, “Because I am not a hand, I am not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a part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of the body,” it is not for this reason any the less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a part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of the body.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16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if the ear says, “Because I am not an eye, I am not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a part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of the body,” it is not for this reason any the less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a part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of the body. 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>
            <a:spLocks noGrp="1"/>
          </p:cNvSpPr>
          <p:nvPr>
            <p:ph type="title"/>
          </p:nvPr>
        </p:nvSpPr>
        <p:spPr>
          <a:xfrm>
            <a:off x="872836" y="574626"/>
            <a:ext cx="795946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Corinthians 12:14-27</a:t>
            </a:r>
            <a:endParaRPr sz="4400" dirty="0"/>
          </a:p>
        </p:txBody>
      </p:sp>
      <p:sp>
        <p:nvSpPr>
          <p:cNvPr id="154" name="Google Shape;154;p29"/>
          <p:cNvSpPr txBox="1">
            <a:spLocks noGrp="1"/>
          </p:cNvSpPr>
          <p:nvPr>
            <p:ph type="body" idx="1"/>
          </p:nvPr>
        </p:nvSpPr>
        <p:spPr>
          <a:xfrm>
            <a:off x="311700" y="1260763"/>
            <a:ext cx="8520600" cy="33081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17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If the whole body were an eye, where would the hearing be? If the whole were hearing, where would the sense of smell be?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18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But now God has placed the members, each one of them, in the body, just as He desired.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19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If they were all one member, where would the body be?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727364" y="498425"/>
            <a:ext cx="810493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Corinthians 12:14-27</a:t>
            </a:r>
            <a:endParaRPr sz="4400" dirty="0"/>
          </a:p>
        </p:txBody>
      </p:sp>
      <p:sp>
        <p:nvSpPr>
          <p:cNvPr id="160" name="Google Shape;160;p30"/>
          <p:cNvSpPr txBox="1">
            <a:spLocks noGrp="1"/>
          </p:cNvSpPr>
          <p:nvPr>
            <p:ph type="body" idx="1"/>
          </p:nvPr>
        </p:nvSpPr>
        <p:spPr>
          <a:xfrm>
            <a:off x="311700" y="1406235"/>
            <a:ext cx="8520600" cy="3162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20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But now there are many members, but one body.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21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the eye cannot say to the hand, “I have no need of you”; or again the head to the feet, “I have no need of you.”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22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On the contrary, it is much truer that the members of the body which seem to be weaker are necessary; 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 txBox="1">
            <a:spLocks noGrp="1"/>
          </p:cNvSpPr>
          <p:nvPr>
            <p:ph type="title"/>
          </p:nvPr>
        </p:nvSpPr>
        <p:spPr>
          <a:xfrm>
            <a:off x="623455" y="574625"/>
            <a:ext cx="820884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Corinthians 12:14-27</a:t>
            </a:r>
            <a:endParaRPr sz="4400" dirty="0"/>
          </a:p>
        </p:txBody>
      </p:sp>
      <p:sp>
        <p:nvSpPr>
          <p:cNvPr id="166" name="Google Shape;166;p31"/>
          <p:cNvSpPr txBox="1">
            <a:spLocks noGrp="1"/>
          </p:cNvSpPr>
          <p:nvPr>
            <p:ph type="body" idx="1"/>
          </p:nvPr>
        </p:nvSpPr>
        <p:spPr>
          <a:xfrm>
            <a:off x="256282" y="1263312"/>
            <a:ext cx="8832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23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those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members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of the body which we deem less honorable, on these we bestow more abundant honor, and our less presentable members become much more presentable,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24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whereas our more presentable members have no need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of it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. But God has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so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composed the body, giving more abundant honor to that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member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which lacked, 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>
            <a:spLocks noGrp="1"/>
          </p:cNvSpPr>
          <p:nvPr>
            <p:ph type="title"/>
          </p:nvPr>
        </p:nvSpPr>
        <p:spPr>
          <a:xfrm>
            <a:off x="498764" y="574625"/>
            <a:ext cx="833353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Corinthians 12:14-27</a:t>
            </a:r>
            <a:endParaRPr sz="4400" dirty="0"/>
          </a:p>
        </p:txBody>
      </p:sp>
      <p:sp>
        <p:nvSpPr>
          <p:cNvPr id="172" name="Google Shape;172;p32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686827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25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so that there may be no division in the body, but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that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the members may have the same care for one another.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26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if one member suffers, all the members suffer with it; if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one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member is honored, all the members rejoice with it.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27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Now you are Christ’s body, and individually members of it.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529939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Ephesians 4:1-7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78" name="Google Shape;178;p3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Therefore I, the prisoner of the Lord, implore you to walk in a manner worthy of the calling with which you have been called,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with all humility and gentleness, with patience, showing tolerance for one another in love,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3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being diligent to preserve the </a:t>
            </a:r>
            <a:r>
              <a:rPr lang="en" sz="3200" b="1" u="sng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unity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of the Spirit in the bond of peace.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 txBox="1">
            <a:spLocks noGrp="1"/>
          </p:cNvSpPr>
          <p:nvPr>
            <p:ph type="title"/>
          </p:nvPr>
        </p:nvSpPr>
        <p:spPr>
          <a:xfrm>
            <a:off x="824345" y="506575"/>
            <a:ext cx="800795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Ephesians 4:1-7</a:t>
            </a:r>
            <a:endParaRPr sz="4400" dirty="0"/>
          </a:p>
        </p:txBody>
      </p:sp>
      <p:sp>
        <p:nvSpPr>
          <p:cNvPr id="184" name="Google Shape;184;p34"/>
          <p:cNvSpPr txBox="1">
            <a:spLocks noGrp="1"/>
          </p:cNvSpPr>
          <p:nvPr>
            <p:ph type="body" idx="1"/>
          </p:nvPr>
        </p:nvSpPr>
        <p:spPr>
          <a:xfrm>
            <a:off x="311699" y="1017725"/>
            <a:ext cx="8693755" cy="3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4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There is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one body and one Spirit, just as also you were called in one hope of your calling;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5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one Lord, one faith, one baptism,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6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one God and Father of all who is over all and through all and in all.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7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But to each one of us grace was given according to the measure of Christ’s gift.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5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331816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Team Hoyt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6"/>
          <p:cNvSpPr txBox="1">
            <a:spLocks noGrp="1"/>
          </p:cNvSpPr>
          <p:nvPr>
            <p:ph type="title"/>
          </p:nvPr>
        </p:nvSpPr>
        <p:spPr>
          <a:xfrm>
            <a:off x="928254" y="4570800"/>
            <a:ext cx="674719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</a:rPr>
              <a:t>Team Hoyt in Training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27D10-42CD-BB78-4CC4-F27B7D27B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3282" y="415637"/>
            <a:ext cx="7086600" cy="831273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Chamberi Super Display" panose="02040503080505020303" pitchFamily="18" charset="0"/>
              </a:rPr>
              <a:t>Acts 2:37-47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27243-1DEF-7174-F68B-C30753AD7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327" y="1316183"/>
            <a:ext cx="7952509" cy="3110344"/>
          </a:xfrm>
        </p:spPr>
        <p:txBody>
          <a:bodyPr>
            <a:noAutofit/>
          </a:bodyPr>
          <a:lstStyle/>
          <a:p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41 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So then, those who had received his word were baptized; and that day there were added about three thousand souls. </a:t>
            </a:r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42 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They were continually devoting themselves to the apostles’ teaching and to fellowship, to the breaking of bread and to prayer.</a:t>
            </a:r>
            <a:endParaRPr lang="en-US" sz="32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512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7"/>
          <p:cNvSpPr txBox="1">
            <a:spLocks noGrp="1"/>
          </p:cNvSpPr>
          <p:nvPr>
            <p:ph type="title"/>
          </p:nvPr>
        </p:nvSpPr>
        <p:spPr>
          <a:xfrm>
            <a:off x="138544" y="4428207"/>
            <a:ext cx="649780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</a:rPr>
              <a:t>Running a Marathon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8"/>
          <p:cNvSpPr txBox="1">
            <a:spLocks noGrp="1"/>
          </p:cNvSpPr>
          <p:nvPr>
            <p:ph type="title"/>
          </p:nvPr>
        </p:nvSpPr>
        <p:spPr>
          <a:xfrm>
            <a:off x="0" y="4570800"/>
            <a:ext cx="237608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</a:rPr>
              <a:t>Biking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9"/>
          <p:cNvSpPr txBox="1">
            <a:spLocks noGrp="1"/>
          </p:cNvSpPr>
          <p:nvPr>
            <p:ph type="title"/>
          </p:nvPr>
        </p:nvSpPr>
        <p:spPr>
          <a:xfrm>
            <a:off x="5911701" y="4088933"/>
            <a:ext cx="330288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</a:rPr>
              <a:t>Triathlon 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0"/>
          <p:cNvSpPr txBox="1">
            <a:spLocks noGrp="1"/>
          </p:cNvSpPr>
          <p:nvPr>
            <p:ph type="title"/>
          </p:nvPr>
        </p:nvSpPr>
        <p:spPr>
          <a:xfrm>
            <a:off x="-55418" y="445025"/>
            <a:ext cx="919941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What Teamwork Means to Rick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225" name="Google Shape;225;p40"/>
          <p:cNvSpPr txBox="1">
            <a:spLocks noGrp="1"/>
          </p:cNvSpPr>
          <p:nvPr>
            <p:ph type="body" idx="1"/>
          </p:nvPr>
        </p:nvSpPr>
        <p:spPr>
          <a:xfrm>
            <a:off x="311700" y="1960417"/>
            <a:ext cx="8520600" cy="26084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latin typeface="Chamberi Super Display" panose="02040503080505020303" pitchFamily="18" charset="0"/>
              </a:rPr>
              <a:t>"Dad, when I’m running, it feels like I’m not handicapped."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1"/>
          <p:cNvSpPr txBox="1">
            <a:spLocks noGrp="1"/>
          </p:cNvSpPr>
          <p:nvPr>
            <p:ph type="title"/>
          </p:nvPr>
        </p:nvSpPr>
        <p:spPr>
          <a:xfrm>
            <a:off x="311700" y="389607"/>
            <a:ext cx="654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Thessalonians 5:11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231" name="Google Shape;231;p41"/>
          <p:cNvSpPr txBox="1">
            <a:spLocks noGrp="1"/>
          </p:cNvSpPr>
          <p:nvPr>
            <p:ph type="body" idx="1"/>
          </p:nvPr>
        </p:nvSpPr>
        <p:spPr>
          <a:xfrm>
            <a:off x="311700" y="1496291"/>
            <a:ext cx="8520600" cy="3072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11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Therefore encourage one another and build up one another, just as you also are doing.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Work as a team!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ign, sunset, silhouette&#10;&#10;Description automatically generated">
            <a:extLst>
              <a:ext uri="{FF2B5EF4-FFF2-40B4-BE49-F238E27FC236}">
                <a16:creationId xmlns:a16="http://schemas.microsoft.com/office/drawing/2014/main" id="{CD84F39E-E587-D218-B8F2-05F7C6C56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515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51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27D10-42CD-BB78-4CC4-F27B7D27B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3282" y="415637"/>
            <a:ext cx="7086600" cy="831273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Chamberi Super Display" panose="02040503080505020303" pitchFamily="18" charset="0"/>
              </a:rPr>
              <a:t>Acts 2:37-47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27243-1DEF-7174-F68B-C30753AD7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327" y="1316183"/>
            <a:ext cx="7952509" cy="3110344"/>
          </a:xfrm>
        </p:spPr>
        <p:txBody>
          <a:bodyPr>
            <a:noAutofit/>
          </a:bodyPr>
          <a:lstStyle/>
          <a:p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43 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Everyone kept feeling a sense of awe; and many wonders and signs were taking place through the apostles. </a:t>
            </a:r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44 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And all the believers were together and had all things in common; </a:t>
            </a:r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45 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and they would sell their property and possessions and share them with all, to the extent that anyone had need. </a:t>
            </a:r>
            <a:endParaRPr lang="en-US" sz="32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41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27D10-42CD-BB78-4CC4-F27B7D27B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3282" y="415637"/>
            <a:ext cx="7086600" cy="831273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Chamberi Super Display" panose="02040503080505020303" pitchFamily="18" charset="0"/>
              </a:rPr>
              <a:t>Acts 2:37-47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27243-1DEF-7174-F68B-C30753AD7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327" y="1316183"/>
            <a:ext cx="7952509" cy="3110344"/>
          </a:xfrm>
        </p:spPr>
        <p:txBody>
          <a:bodyPr>
            <a:noAutofit/>
          </a:bodyPr>
          <a:lstStyle/>
          <a:p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46 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Day by day continuing with one mind in the temple, and breaking bread from house to house, they were taking their meals together with gladness and sincerity of heart, </a:t>
            </a:r>
            <a:r>
              <a:rPr lang="en-US" sz="3200" b="1" i="0" baseline="30000" dirty="0">
                <a:effectLst/>
                <a:latin typeface="Chamberi Super Display" panose="02040503080505020303" pitchFamily="18" charset="0"/>
              </a:rPr>
              <a:t>47 </a:t>
            </a:r>
            <a:r>
              <a:rPr lang="en-US" sz="3200" b="1" i="0" dirty="0">
                <a:effectLst/>
                <a:latin typeface="Chamberi Super Display" panose="02040503080505020303" pitchFamily="18" charset="0"/>
              </a:rPr>
              <a:t>praising God and having favor with all the people. And the Lord was adding to their number day by day those who were being saved.</a:t>
            </a:r>
            <a:endParaRPr lang="en-US" sz="32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76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E770CA6A-B3B0-4826-A91F-B2B1F8922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3C51B9DA-B0CC-480A-8EA5-4D5C3E051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732021" y="723900"/>
            <a:ext cx="5411979" cy="3247230"/>
          </a:xfrm>
          <a:prstGeom prst="rect">
            <a:avLst/>
          </a:prstGeom>
        </p:spPr>
        <p:txBody>
          <a:bodyPr spcFirstLastPara="1" lIns="91425" tIns="91425" rIns="91425" bIns="91425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b="1" dirty="0">
                <a:latin typeface="Chamberi Super Display" panose="02040503080505020303" pitchFamily="18" charset="0"/>
              </a:rPr>
              <a:t>How Can I Have Faith Like Abraham</a:t>
            </a:r>
            <a:endParaRPr lang="en-US" sz="4000" dirty="0">
              <a:latin typeface="Chamberi Super Display" panose="02040503080505020303" pitchFamily="18" charset="0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297875" y="723900"/>
            <a:ext cx="2951545" cy="3247230"/>
          </a:xfrm>
          <a:prstGeom prst="rect">
            <a:avLst/>
          </a:prstGeom>
        </p:spPr>
        <p:txBody>
          <a:bodyPr spcFirstLastPara="1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b="1" dirty="0">
                <a:latin typeface="Chamberi Super Display" panose="02040503080505020303" pitchFamily="18" charset="0"/>
              </a:rPr>
              <a:t>Deny Self: Work Together as a Team (Part 4)</a:t>
            </a:r>
            <a:endParaRPr lang="en-US" sz="3200" dirty="0">
              <a:latin typeface="Chamberi Super Display" panose="02040503080505020303" pitchFamily="18" charset="0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FE641DB-A503-41DE-ACA6-36B41C6C2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1" y="1215945"/>
            <a:ext cx="0" cy="226314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75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720436" y="445025"/>
            <a:ext cx="811186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Matthew 12:22-28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22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Then one was brought to Him who was demon-possessed, blind and mute; and He healed him, so that the blind and mute man both spoke and saw.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23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all the multitudes were amazed and said, “Could this be the Son of David?”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755073" y="514298"/>
            <a:ext cx="807722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Matthew 12:22-28</a:t>
            </a:r>
            <a:endParaRPr sz="4400" dirty="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24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Now when the Pharisees heard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it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they said, “This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fellow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does not cast out demons except by Beelzebub, the ruler of the demons.”</a:t>
            </a:r>
            <a:endParaRPr sz="3200" b="1" dirty="0"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25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But Jesus knew their thoughts, and said to them: “Every kingdom divided against itself is brought to desolation, and every city or </a:t>
            </a:r>
            <a:r>
              <a:rPr lang="en" sz="3200" b="1" u="sng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house divided against itself will not stand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768927" y="574625"/>
            <a:ext cx="806337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Matthew 12:22-28</a:t>
            </a:r>
            <a:endParaRPr sz="4400" dirty="0"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26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If Satan casts out Satan, he is divided against himself. How then will his kingdom stand?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27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if I cast out demons by Beelzebub, by whom do your sons cast </a:t>
            </a:r>
            <a:r>
              <a:rPr lang="en" sz="3200" b="1" i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them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out? Therefore they shall be your judges. </a:t>
            </a:r>
            <a:r>
              <a:rPr lang="en" sz="3200" b="1" baseline="300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28</a:t>
            </a:r>
            <a:r>
              <a:rPr lang="en" sz="32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But if I cast out demons by the Spirit of God, surely the kingdom of God has come upon you</a:t>
            </a:r>
            <a:r>
              <a:rPr lang="en" sz="2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0</TotalTime>
  <Words>1370</Words>
  <Application>Microsoft Office PowerPoint</Application>
  <PresentationFormat>On-screen Show (16:9)</PresentationFormat>
  <Paragraphs>73</Paragraphs>
  <Slides>35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Century Gothic</vt:lpstr>
      <vt:lpstr>Roboto</vt:lpstr>
      <vt:lpstr>Chamberi Super Display</vt:lpstr>
      <vt:lpstr>Arial</vt:lpstr>
      <vt:lpstr>Vapor Trail</vt:lpstr>
      <vt:lpstr>Acts 2:37-47</vt:lpstr>
      <vt:lpstr>Acts 2:37-47</vt:lpstr>
      <vt:lpstr>Acts 2:37-47</vt:lpstr>
      <vt:lpstr>Acts 2:37-47</vt:lpstr>
      <vt:lpstr>Acts 2:37-47</vt:lpstr>
      <vt:lpstr>How Can I Have Faith Like Abraham</vt:lpstr>
      <vt:lpstr>Matthew 12:22-28</vt:lpstr>
      <vt:lpstr>Matthew 12:22-28</vt:lpstr>
      <vt:lpstr>Matthew 12:22-28</vt:lpstr>
      <vt:lpstr>PowerPoint Presentation</vt:lpstr>
      <vt:lpstr>No Room for Confusion</vt:lpstr>
      <vt:lpstr>Psalms 133:1</vt:lpstr>
      <vt:lpstr>2 Corinthians 13:11</vt:lpstr>
      <vt:lpstr>Military Leadership </vt:lpstr>
      <vt:lpstr>Church Leadership</vt:lpstr>
      <vt:lpstr>Acts 20:28</vt:lpstr>
      <vt:lpstr>Team Captain</vt:lpstr>
      <vt:lpstr>1 Corinthians 12:4-11</vt:lpstr>
      <vt:lpstr>1 Corinthians 12:4-11</vt:lpstr>
      <vt:lpstr>1 Corinthians 12:4-11</vt:lpstr>
      <vt:lpstr>1 Corinthians 12:14-27</vt:lpstr>
      <vt:lpstr>1 Corinthians 12:14-27</vt:lpstr>
      <vt:lpstr>1 Corinthians 12:14-27</vt:lpstr>
      <vt:lpstr>1 Corinthians 12:14-27</vt:lpstr>
      <vt:lpstr>1 Corinthians 12:14-27</vt:lpstr>
      <vt:lpstr>Ephesians 4:1-7</vt:lpstr>
      <vt:lpstr>Ephesians 4:1-7</vt:lpstr>
      <vt:lpstr>Team Hoyt</vt:lpstr>
      <vt:lpstr>Team Hoyt in Training</vt:lpstr>
      <vt:lpstr>Running a Marathon</vt:lpstr>
      <vt:lpstr>Biking</vt:lpstr>
      <vt:lpstr>Triathlon </vt:lpstr>
      <vt:lpstr>What Teamwork Means to Rick</vt:lpstr>
      <vt:lpstr>1 Thessalonians 5:11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Acts 2:37-47</dc:title>
  <cp:lastModifiedBy>Mitch Reynolds</cp:lastModifiedBy>
  <cp:revision>1</cp:revision>
  <dcterms:modified xsi:type="dcterms:W3CDTF">2022-09-11T16:12:16Z</dcterms:modified>
</cp:coreProperties>
</file>