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3"/>
  </p:notesMasterIdLst>
  <p:sldIdLst>
    <p:sldId id="288" r:id="rId2"/>
    <p:sldId id="289" r:id="rId3"/>
    <p:sldId id="290" r:id="rId4"/>
    <p:sldId id="291" r:id="rId5"/>
    <p:sldId id="292" r:id="rId6"/>
    <p:sldId id="293" r:id="rId7"/>
    <p:sldId id="294" r:id="rId8"/>
    <p:sldId id="256" r:id="rId9"/>
    <p:sldId id="257" r:id="rId10"/>
    <p:sldId id="275" r:id="rId11"/>
    <p:sldId id="258" r:id="rId12"/>
    <p:sldId id="259" r:id="rId13"/>
    <p:sldId id="260" r:id="rId14"/>
    <p:sldId id="261" r:id="rId15"/>
    <p:sldId id="262" r:id="rId16"/>
    <p:sldId id="263" r:id="rId17"/>
    <p:sldId id="264" r:id="rId18"/>
    <p:sldId id="265" r:id="rId19"/>
    <p:sldId id="266" r:id="rId20"/>
    <p:sldId id="276" r:id="rId21"/>
    <p:sldId id="267" r:id="rId22"/>
    <p:sldId id="268" r:id="rId23"/>
    <p:sldId id="269" r:id="rId24"/>
    <p:sldId id="270" r:id="rId25"/>
    <p:sldId id="271" r:id="rId26"/>
    <p:sldId id="272" r:id="rId27"/>
    <p:sldId id="277" r:id="rId28"/>
    <p:sldId id="273" r:id="rId29"/>
    <p:sldId id="274" r:id="rId30"/>
    <p:sldId id="278" r:id="rId31"/>
    <p:sldId id="279" r:id="rId32"/>
  </p:sldIdLst>
  <p:sldSz cx="9144000" cy="5143500" type="screen16x9"/>
  <p:notesSz cx="6858000" cy="9144000"/>
  <p:embeddedFontLst>
    <p:embeddedFont>
      <p:font typeface="Century Gothic" panose="020B0502020202020204" pitchFamily="34" charset="0"/>
      <p:regular r:id="rId34"/>
      <p:bold r:id="rId35"/>
      <p:italic r:id="rId36"/>
      <p:boldItalic r:id="rId37"/>
    </p:embeddedFont>
    <p:embeddedFont>
      <p:font typeface="Chamberi Super Display" panose="02040503080505020303" pitchFamily="18" charset="0"/>
      <p:regular r:id="rId38"/>
    </p:embeddedFont>
    <p:embeddedFont>
      <p:font typeface="Wingdings 3" panose="05040102010807070707" pitchFamily="18" charset="2"/>
      <p:regular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0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CDFE49-BF8C-435B-AC53-3179FCD3BC5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8CA4B4E5-2402-48E4-957B-83642E49246B}">
      <dgm:prSet/>
      <dgm:spPr/>
      <dgm:t>
        <a:bodyPr/>
        <a:lstStyle/>
        <a:p>
          <a:r>
            <a:rPr lang="en-US" i="1" dirty="0"/>
            <a:t>Abram</a:t>
          </a:r>
          <a:r>
            <a:rPr lang="en-US" dirty="0"/>
            <a:t> to Abraham:  Father of many nations!</a:t>
          </a:r>
        </a:p>
      </dgm:t>
    </dgm:pt>
    <dgm:pt modelId="{44231F68-960E-4DDA-A1F8-BD6D67AA0026}" type="parTrans" cxnId="{C090C3B0-4937-47BE-88FC-54E7CD50448E}">
      <dgm:prSet/>
      <dgm:spPr/>
      <dgm:t>
        <a:bodyPr/>
        <a:lstStyle/>
        <a:p>
          <a:endParaRPr lang="en-US"/>
        </a:p>
      </dgm:t>
    </dgm:pt>
    <dgm:pt modelId="{DA870B39-0B4F-4525-B6A7-7257A82A86B6}" type="sibTrans" cxnId="{C090C3B0-4937-47BE-88FC-54E7CD50448E}">
      <dgm:prSet/>
      <dgm:spPr/>
      <dgm:t>
        <a:bodyPr/>
        <a:lstStyle/>
        <a:p>
          <a:endParaRPr lang="en-US"/>
        </a:p>
      </dgm:t>
    </dgm:pt>
    <dgm:pt modelId="{4D8E8BAA-9782-4E01-8F73-26A21405A177}">
      <dgm:prSet/>
      <dgm:spPr/>
      <dgm:t>
        <a:bodyPr/>
        <a:lstStyle/>
        <a:p>
          <a:r>
            <a:rPr lang="en-US" i="1"/>
            <a:t>Sarai</a:t>
          </a:r>
          <a:r>
            <a:rPr lang="en-US"/>
            <a:t> to Sarah:  Mother of many nations!</a:t>
          </a:r>
        </a:p>
      </dgm:t>
    </dgm:pt>
    <dgm:pt modelId="{CF2DEEF2-CAA2-47C6-9D5C-6C51CC92CA86}" type="parTrans" cxnId="{7AEE2BC1-36A5-49DA-8D74-4569FCAA348B}">
      <dgm:prSet/>
      <dgm:spPr/>
      <dgm:t>
        <a:bodyPr/>
        <a:lstStyle/>
        <a:p>
          <a:endParaRPr lang="en-US"/>
        </a:p>
      </dgm:t>
    </dgm:pt>
    <dgm:pt modelId="{E5E2CF4A-BA00-44C5-9E94-5B21CBFD51B8}" type="sibTrans" cxnId="{7AEE2BC1-36A5-49DA-8D74-4569FCAA348B}">
      <dgm:prSet/>
      <dgm:spPr/>
      <dgm:t>
        <a:bodyPr/>
        <a:lstStyle/>
        <a:p>
          <a:endParaRPr lang="en-US"/>
        </a:p>
      </dgm:t>
    </dgm:pt>
    <dgm:pt modelId="{95574524-1F85-4050-B91D-B9E52D458806}" type="pres">
      <dgm:prSet presAssocID="{88CDFE49-BF8C-435B-AC53-3179FCD3BC53}" presName="hierChild1" presStyleCnt="0">
        <dgm:presLayoutVars>
          <dgm:chPref val="1"/>
          <dgm:dir/>
          <dgm:animOne val="branch"/>
          <dgm:animLvl val="lvl"/>
          <dgm:resizeHandles/>
        </dgm:presLayoutVars>
      </dgm:prSet>
      <dgm:spPr/>
    </dgm:pt>
    <dgm:pt modelId="{A8747CEB-9624-4425-8054-5943DBC307E5}" type="pres">
      <dgm:prSet presAssocID="{8CA4B4E5-2402-48E4-957B-83642E49246B}" presName="hierRoot1" presStyleCnt="0"/>
      <dgm:spPr/>
    </dgm:pt>
    <dgm:pt modelId="{D57F657F-106F-4336-82F0-92EB9CF22D78}" type="pres">
      <dgm:prSet presAssocID="{8CA4B4E5-2402-48E4-957B-83642E49246B}" presName="composite" presStyleCnt="0"/>
      <dgm:spPr/>
    </dgm:pt>
    <dgm:pt modelId="{FBD02683-B24B-40F8-83C1-2C8DB0DB861E}" type="pres">
      <dgm:prSet presAssocID="{8CA4B4E5-2402-48E4-957B-83642E49246B}" presName="background" presStyleLbl="node0" presStyleIdx="0" presStyleCnt="2"/>
      <dgm:spPr/>
    </dgm:pt>
    <dgm:pt modelId="{8975D3F6-0401-4C3F-801F-F4C12CB0860E}" type="pres">
      <dgm:prSet presAssocID="{8CA4B4E5-2402-48E4-957B-83642E49246B}" presName="text" presStyleLbl="fgAcc0" presStyleIdx="0" presStyleCnt="2">
        <dgm:presLayoutVars>
          <dgm:chPref val="3"/>
        </dgm:presLayoutVars>
      </dgm:prSet>
      <dgm:spPr/>
    </dgm:pt>
    <dgm:pt modelId="{8C1EFD42-CAEB-4AE1-AFDF-3ACA4AB69324}" type="pres">
      <dgm:prSet presAssocID="{8CA4B4E5-2402-48E4-957B-83642E49246B}" presName="hierChild2" presStyleCnt="0"/>
      <dgm:spPr/>
    </dgm:pt>
    <dgm:pt modelId="{B7E34FB2-80DB-4217-815F-F6298999B260}" type="pres">
      <dgm:prSet presAssocID="{4D8E8BAA-9782-4E01-8F73-26A21405A177}" presName="hierRoot1" presStyleCnt="0"/>
      <dgm:spPr/>
    </dgm:pt>
    <dgm:pt modelId="{78C6E8EA-68F4-4C83-9019-FA530614FF22}" type="pres">
      <dgm:prSet presAssocID="{4D8E8BAA-9782-4E01-8F73-26A21405A177}" presName="composite" presStyleCnt="0"/>
      <dgm:spPr/>
    </dgm:pt>
    <dgm:pt modelId="{7626F88F-D455-4800-89F9-E385261DDE44}" type="pres">
      <dgm:prSet presAssocID="{4D8E8BAA-9782-4E01-8F73-26A21405A177}" presName="background" presStyleLbl="node0" presStyleIdx="1" presStyleCnt="2"/>
      <dgm:spPr/>
    </dgm:pt>
    <dgm:pt modelId="{B97B48EB-DAAC-480A-8B36-ED65A56CB008}" type="pres">
      <dgm:prSet presAssocID="{4D8E8BAA-9782-4E01-8F73-26A21405A177}" presName="text" presStyleLbl="fgAcc0" presStyleIdx="1" presStyleCnt="2">
        <dgm:presLayoutVars>
          <dgm:chPref val="3"/>
        </dgm:presLayoutVars>
      </dgm:prSet>
      <dgm:spPr/>
    </dgm:pt>
    <dgm:pt modelId="{30376F33-E1A9-4099-A490-31386911A0CE}" type="pres">
      <dgm:prSet presAssocID="{4D8E8BAA-9782-4E01-8F73-26A21405A177}" presName="hierChild2" presStyleCnt="0"/>
      <dgm:spPr/>
    </dgm:pt>
  </dgm:ptLst>
  <dgm:cxnLst>
    <dgm:cxn modelId="{551F0D1D-0C25-44E1-BC7A-EDE868361D9F}" type="presOf" srcId="{4D8E8BAA-9782-4E01-8F73-26A21405A177}" destId="{B97B48EB-DAAC-480A-8B36-ED65A56CB008}" srcOrd="0" destOrd="0" presId="urn:microsoft.com/office/officeart/2005/8/layout/hierarchy1"/>
    <dgm:cxn modelId="{568EFC53-7262-4B56-984D-286EC95899CB}" type="presOf" srcId="{88CDFE49-BF8C-435B-AC53-3179FCD3BC53}" destId="{95574524-1F85-4050-B91D-B9E52D458806}" srcOrd="0" destOrd="0" presId="urn:microsoft.com/office/officeart/2005/8/layout/hierarchy1"/>
    <dgm:cxn modelId="{027407A7-9655-4B88-BE86-C6DD2F6A0E23}" type="presOf" srcId="{8CA4B4E5-2402-48E4-957B-83642E49246B}" destId="{8975D3F6-0401-4C3F-801F-F4C12CB0860E}" srcOrd="0" destOrd="0" presId="urn:microsoft.com/office/officeart/2005/8/layout/hierarchy1"/>
    <dgm:cxn modelId="{C090C3B0-4937-47BE-88FC-54E7CD50448E}" srcId="{88CDFE49-BF8C-435B-AC53-3179FCD3BC53}" destId="{8CA4B4E5-2402-48E4-957B-83642E49246B}" srcOrd="0" destOrd="0" parTransId="{44231F68-960E-4DDA-A1F8-BD6D67AA0026}" sibTransId="{DA870B39-0B4F-4525-B6A7-7257A82A86B6}"/>
    <dgm:cxn modelId="{7AEE2BC1-36A5-49DA-8D74-4569FCAA348B}" srcId="{88CDFE49-BF8C-435B-AC53-3179FCD3BC53}" destId="{4D8E8BAA-9782-4E01-8F73-26A21405A177}" srcOrd="1" destOrd="0" parTransId="{CF2DEEF2-CAA2-47C6-9D5C-6C51CC92CA86}" sibTransId="{E5E2CF4A-BA00-44C5-9E94-5B21CBFD51B8}"/>
    <dgm:cxn modelId="{9B7505B4-19ED-450E-BE08-C6D6B098C581}" type="presParOf" srcId="{95574524-1F85-4050-B91D-B9E52D458806}" destId="{A8747CEB-9624-4425-8054-5943DBC307E5}" srcOrd="0" destOrd="0" presId="urn:microsoft.com/office/officeart/2005/8/layout/hierarchy1"/>
    <dgm:cxn modelId="{1AC12B1B-FFD1-43EE-B5AD-87A2238BF4A0}" type="presParOf" srcId="{A8747CEB-9624-4425-8054-5943DBC307E5}" destId="{D57F657F-106F-4336-82F0-92EB9CF22D78}" srcOrd="0" destOrd="0" presId="urn:microsoft.com/office/officeart/2005/8/layout/hierarchy1"/>
    <dgm:cxn modelId="{A59D7829-80F0-439F-B003-CE53EB372CFC}" type="presParOf" srcId="{D57F657F-106F-4336-82F0-92EB9CF22D78}" destId="{FBD02683-B24B-40F8-83C1-2C8DB0DB861E}" srcOrd="0" destOrd="0" presId="urn:microsoft.com/office/officeart/2005/8/layout/hierarchy1"/>
    <dgm:cxn modelId="{2EA02001-6811-4C2A-B780-EE7984942FCE}" type="presParOf" srcId="{D57F657F-106F-4336-82F0-92EB9CF22D78}" destId="{8975D3F6-0401-4C3F-801F-F4C12CB0860E}" srcOrd="1" destOrd="0" presId="urn:microsoft.com/office/officeart/2005/8/layout/hierarchy1"/>
    <dgm:cxn modelId="{BBB0B49D-2FAC-4002-A4F9-A57688FCBB7E}" type="presParOf" srcId="{A8747CEB-9624-4425-8054-5943DBC307E5}" destId="{8C1EFD42-CAEB-4AE1-AFDF-3ACA4AB69324}" srcOrd="1" destOrd="0" presId="urn:microsoft.com/office/officeart/2005/8/layout/hierarchy1"/>
    <dgm:cxn modelId="{D7035711-3968-4A08-90BA-BB3D526E7BC0}" type="presParOf" srcId="{95574524-1F85-4050-B91D-B9E52D458806}" destId="{B7E34FB2-80DB-4217-815F-F6298999B260}" srcOrd="1" destOrd="0" presId="urn:microsoft.com/office/officeart/2005/8/layout/hierarchy1"/>
    <dgm:cxn modelId="{82955211-7291-4F60-B2A2-F50FEBA4FE1A}" type="presParOf" srcId="{B7E34FB2-80DB-4217-815F-F6298999B260}" destId="{78C6E8EA-68F4-4C83-9019-FA530614FF22}" srcOrd="0" destOrd="0" presId="urn:microsoft.com/office/officeart/2005/8/layout/hierarchy1"/>
    <dgm:cxn modelId="{3790B6C4-6CF5-425D-9F12-CDFCF9CD2ED3}" type="presParOf" srcId="{78C6E8EA-68F4-4C83-9019-FA530614FF22}" destId="{7626F88F-D455-4800-89F9-E385261DDE44}" srcOrd="0" destOrd="0" presId="urn:microsoft.com/office/officeart/2005/8/layout/hierarchy1"/>
    <dgm:cxn modelId="{C14DAE3F-FFCC-4A9A-8107-CE74C3C86BDD}" type="presParOf" srcId="{78C6E8EA-68F4-4C83-9019-FA530614FF22}" destId="{B97B48EB-DAAC-480A-8B36-ED65A56CB008}" srcOrd="1" destOrd="0" presId="urn:microsoft.com/office/officeart/2005/8/layout/hierarchy1"/>
    <dgm:cxn modelId="{5B2E16FE-08F6-43BE-A1EC-312A7494CCAA}" type="presParOf" srcId="{B7E34FB2-80DB-4217-815F-F6298999B260}" destId="{30376F33-E1A9-4099-A490-31386911A0C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D02683-B24B-40F8-83C1-2C8DB0DB861E}">
      <dsp:nvSpPr>
        <dsp:cNvPr id="0" name=""/>
        <dsp:cNvSpPr/>
      </dsp:nvSpPr>
      <dsp:spPr>
        <a:xfrm>
          <a:off x="1040" y="356392"/>
          <a:ext cx="3650794" cy="231825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75D3F6-0401-4C3F-801F-F4C12CB0860E}">
      <dsp:nvSpPr>
        <dsp:cNvPr id="0" name=""/>
        <dsp:cNvSpPr/>
      </dsp:nvSpPr>
      <dsp:spPr>
        <a:xfrm>
          <a:off x="406683" y="741753"/>
          <a:ext cx="3650794" cy="231825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i="1" kern="1200" dirty="0"/>
            <a:t>Abram</a:t>
          </a:r>
          <a:r>
            <a:rPr lang="en-US" sz="3400" kern="1200" dirty="0"/>
            <a:t> to Abraham:  Father of many nations!</a:t>
          </a:r>
        </a:p>
      </dsp:txBody>
      <dsp:txXfrm>
        <a:off x="474582" y="809652"/>
        <a:ext cx="3514996" cy="2182456"/>
      </dsp:txXfrm>
    </dsp:sp>
    <dsp:sp modelId="{7626F88F-D455-4800-89F9-E385261DDE44}">
      <dsp:nvSpPr>
        <dsp:cNvPr id="0" name=""/>
        <dsp:cNvSpPr/>
      </dsp:nvSpPr>
      <dsp:spPr>
        <a:xfrm>
          <a:off x="4463121" y="356392"/>
          <a:ext cx="3650794" cy="2318254"/>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7B48EB-DAAC-480A-8B36-ED65A56CB008}">
      <dsp:nvSpPr>
        <dsp:cNvPr id="0" name=""/>
        <dsp:cNvSpPr/>
      </dsp:nvSpPr>
      <dsp:spPr>
        <a:xfrm>
          <a:off x="4868765" y="741753"/>
          <a:ext cx="3650794" cy="2318254"/>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i="1" kern="1200"/>
            <a:t>Sarai</a:t>
          </a:r>
          <a:r>
            <a:rPr lang="en-US" sz="3400" kern="1200"/>
            <a:t> to Sarah:  Mother of many nations!</a:t>
          </a:r>
        </a:p>
      </dsp:txBody>
      <dsp:txXfrm>
        <a:off x="4936664" y="809652"/>
        <a:ext cx="3514996" cy="218245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5967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455df593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455df5931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629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455df5931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455df5931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455df5931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455df5931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455df5931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455df5931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455df59312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455df5931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455df5931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455df59312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455df5931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455df5931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455df5931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455df59312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455df59312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455df59312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455df5931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455df5931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9578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455df5931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455df5931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8933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455df59312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455df59312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455df59312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455df59312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455df59312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455df59312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455df5931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455df5931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455df59312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455df59312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455df59312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455df59312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455df59312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455df59312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9291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455df59312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455df59312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455df5931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455df59312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5351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455df5931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455df59312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129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744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358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706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6e648ff13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6e648ff13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2613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455df593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455df5931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754896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5658828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767040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98228158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404374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672306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6410288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0969001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9618339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27528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9050538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0066708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368990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7446205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952438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99126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8/15/2022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1476065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9461306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4AAD347D-5ACD-4C99-B74B-A9C85AD731AF}" type="datetimeFigureOut">
              <a:rPr lang="en-US" dirty="0"/>
              <a:t>8/15/2022</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4477372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i="0" dirty="0">
                <a:effectLst/>
                <a:latin typeface="Chamberi Super Display" panose="02040503080505020303" pitchFamily="18" charset="0"/>
              </a:rPr>
              <a:t>22 Now it came about after these things, that God tested Abraham, and said to him, “Abraham!” And he said, “Here I am.” </a:t>
            </a:r>
            <a:r>
              <a:rPr lang="en-US" sz="3200" b="1" i="0" baseline="30000" dirty="0">
                <a:effectLst/>
                <a:latin typeface="Chamberi Super Display" panose="02040503080505020303" pitchFamily="18" charset="0"/>
              </a:rPr>
              <a:t>2 </a:t>
            </a:r>
            <a:r>
              <a:rPr lang="en-US" sz="3200" b="1" i="0" dirty="0">
                <a:effectLst/>
                <a:latin typeface="Chamberi Super Display" panose="02040503080505020303" pitchFamily="18" charset="0"/>
              </a:rPr>
              <a:t>Then He said, “Take now your son, your only son, whom you love, Isaac, and go to the land of Moriah, and offer him there as a burnt offering on one of the mountains of which I will tell you.”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26419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pic>
        <p:nvPicPr>
          <p:cNvPr id="66" name="Picture 6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68" name="Picture 6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70" name="Oval 6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2" name="Picture 7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74" name="Picture 7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76" name="Rectangle 7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0" name="Rectangle 7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84" name="Freeform: Shape 8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60" name="Google Shape;60;p14"/>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rPr>
              <a:t>Hebrews 11:8-10</a:t>
            </a:r>
          </a:p>
        </p:txBody>
      </p:sp>
      <p:sp>
        <p:nvSpPr>
          <p:cNvPr id="61" name="Google Shape;61;p14"/>
          <p:cNvSpPr txBox="1">
            <a:spLocks noGrp="1"/>
          </p:cNvSpPr>
          <p:nvPr>
            <p:ph type="body" idx="1"/>
          </p:nvPr>
        </p:nvSpPr>
        <p:spPr>
          <a:xfrm>
            <a:off x="827484" y="1740203"/>
            <a:ext cx="831651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10</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for he was looking for the city which has foundations, whose architect and builder is God.</a:t>
            </a:r>
            <a:endParaRPr lang="en-US" sz="3200" b="1" dirty="0">
              <a:latin typeface="Chamberi Super Display" panose="02040503080505020303" pitchFamily="18" charset="0"/>
              <a:sym typeface="Roboto"/>
            </a:endParaRPr>
          </a:p>
        </p:txBody>
      </p:sp>
    </p:spTree>
    <p:extLst>
      <p:ext uri="{BB962C8B-B14F-4D97-AF65-F5344CB8AC3E}">
        <p14:creationId xmlns:p14="http://schemas.microsoft.com/office/powerpoint/2010/main" val="285456735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5"/>
        <p:cNvGrpSpPr/>
        <p:nvPr/>
      </p:nvGrpSpPr>
      <p:grpSpPr>
        <a:xfrm>
          <a:off x="0" y="0"/>
          <a:ext cx="0" cy="0"/>
          <a:chOff x="0" y="0"/>
          <a:chExt cx="0" cy="0"/>
        </a:xfrm>
      </p:grpSpPr>
      <p:pic>
        <p:nvPicPr>
          <p:cNvPr id="72" name="Picture 7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74" name="Picture 7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76" name="Oval 7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8" name="Picture 7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80" name="Picture 7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82" name="Rectangle 8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6" name="Rectangle 8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90" name="Freeform: Shape 89">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66" name="Google Shape;66;p15"/>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rPr>
              <a:t>Hebrews 11:6</a:t>
            </a:r>
          </a:p>
        </p:txBody>
      </p:sp>
      <p:sp>
        <p:nvSpPr>
          <p:cNvPr id="67" name="Google Shape;67;p15"/>
          <p:cNvSpPr txBox="1">
            <a:spLocks noGrp="1"/>
          </p:cNvSpPr>
          <p:nvPr>
            <p:ph type="body" idx="1"/>
          </p:nvPr>
        </p:nvSpPr>
        <p:spPr>
          <a:xfrm>
            <a:off x="827484" y="2072640"/>
            <a:ext cx="6895340"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6</a:t>
            </a:r>
            <a:r>
              <a:rPr lang="en-US" sz="3200" b="1" dirty="0">
                <a:highlight>
                  <a:srgbClr val="FFFFFF"/>
                </a:highlight>
                <a:latin typeface="Chamberi Super Display" panose="02040503080505020303" pitchFamily="18" charset="0"/>
                <a:sym typeface="Roboto"/>
              </a:rPr>
              <a:t> And </a:t>
            </a:r>
            <a:r>
              <a:rPr lang="en-US" sz="3200" b="1" u="sng" dirty="0">
                <a:highlight>
                  <a:srgbClr val="FFFFFF"/>
                </a:highlight>
                <a:latin typeface="Chamberi Super Display" panose="02040503080505020303" pitchFamily="18" charset="0"/>
                <a:sym typeface="Roboto"/>
              </a:rPr>
              <a:t>without faith</a:t>
            </a:r>
            <a:r>
              <a:rPr lang="en-US" sz="3200" b="1" dirty="0">
                <a:highlight>
                  <a:srgbClr val="FFFFFF"/>
                </a:highlight>
                <a:latin typeface="Chamberi Super Display" panose="02040503080505020303" pitchFamily="18" charset="0"/>
                <a:sym typeface="Roboto"/>
              </a:rPr>
              <a:t> it is </a:t>
            </a:r>
            <a:r>
              <a:rPr lang="en-US" sz="3200" b="1" u="sng" dirty="0">
                <a:highlight>
                  <a:srgbClr val="FFFFFF"/>
                </a:highlight>
                <a:latin typeface="Chamberi Super Display" panose="02040503080505020303" pitchFamily="18" charset="0"/>
                <a:sym typeface="Roboto"/>
              </a:rPr>
              <a:t>impossible to please Him</a:t>
            </a:r>
            <a:r>
              <a:rPr lang="en-US" sz="3200" b="1" dirty="0">
                <a:highlight>
                  <a:srgbClr val="FFFFFF"/>
                </a:highlight>
                <a:latin typeface="Chamberi Super Display" panose="02040503080505020303" pitchFamily="18" charset="0"/>
                <a:sym typeface="Roboto"/>
              </a:rPr>
              <a:t>, for he who comes to God must believe that He is and that He is a rewarder of those who seek Him.</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1"/>
        <p:cNvGrpSpPr/>
        <p:nvPr/>
      </p:nvGrpSpPr>
      <p:grpSpPr>
        <a:xfrm>
          <a:off x="0" y="0"/>
          <a:ext cx="0" cy="0"/>
          <a:chOff x="0" y="0"/>
          <a:chExt cx="0" cy="0"/>
        </a:xfrm>
      </p:grpSpPr>
      <p:pic>
        <p:nvPicPr>
          <p:cNvPr id="78" name="Picture 7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80" name="Picture 7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82" name="Oval 8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4" name="Picture 8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86" name="Picture 8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88" name="Rectangle 8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0" name="Rectangle 8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2" name="Rectangle 9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96" name="Freeform: Shape 9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2" name="Google Shape;72;p16"/>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rPr>
              <a:t>Hebrews 11:1</a:t>
            </a:r>
          </a:p>
        </p:txBody>
      </p:sp>
      <p:sp>
        <p:nvSpPr>
          <p:cNvPr id="73" name="Google Shape;73;p16"/>
          <p:cNvSpPr txBox="1">
            <a:spLocks noGrp="1"/>
          </p:cNvSpPr>
          <p:nvPr>
            <p:ph type="body" idx="1"/>
          </p:nvPr>
        </p:nvSpPr>
        <p:spPr>
          <a:xfrm>
            <a:off x="827484" y="2072640"/>
            <a:ext cx="6709905" cy="2613659"/>
          </a:xfrm>
          <a:prstGeom prst="rect">
            <a:avLst/>
          </a:prstGeom>
        </p:spPr>
        <p:txBody>
          <a:bodyPr spcFirstLastPara="1" vert="horz" lIns="91440" tIns="45720" rIns="91440" bIns="45720" rtlCol="0" anchorCtr="0">
            <a:norm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a:t>
            </a:r>
            <a:r>
              <a:rPr lang="en-US" sz="3200" b="1" dirty="0">
                <a:highlight>
                  <a:srgbClr val="FFFFFF"/>
                </a:highlight>
                <a:latin typeface="Chamberi Super Display" panose="02040503080505020303" pitchFamily="18" charset="0"/>
                <a:sym typeface="Roboto"/>
              </a:rPr>
              <a:t> Now faith is the assurance of things hoped for, the conviction of things </a:t>
            </a:r>
            <a:r>
              <a:rPr lang="en-US" sz="3200" b="1" u="sng" dirty="0">
                <a:highlight>
                  <a:srgbClr val="FFFFFF"/>
                </a:highlight>
                <a:latin typeface="Chamberi Super Display" panose="02040503080505020303" pitchFamily="18" charset="0"/>
                <a:sym typeface="Roboto"/>
              </a:rPr>
              <a:t>not seen</a:t>
            </a:r>
            <a:r>
              <a:rPr lang="en-US" sz="3200" b="1" dirty="0">
                <a:highlight>
                  <a:srgbClr val="FFFFFF"/>
                </a:highlight>
                <a:latin typeface="Chamberi Super Display" panose="02040503080505020303" pitchFamily="18" charset="0"/>
                <a:sym typeface="Roboto"/>
              </a:rPr>
              <a: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72"/>
                                        </p:tgtEl>
                                        <p:attrNameLst>
                                          <p:attrName>style.visibility</p:attrName>
                                        </p:attrNameLst>
                                      </p:cBhvr>
                                      <p:to>
                                        <p:strVal val="visible"/>
                                      </p:to>
                                    </p:set>
                                    <p:animEffect transition="in" filter="fade">
                                      <p:cBhvr>
                                        <p:cTn id="7" dur="7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7"/>
        <p:cNvGrpSpPr/>
        <p:nvPr/>
      </p:nvGrpSpPr>
      <p:grpSpPr>
        <a:xfrm>
          <a:off x="0" y="0"/>
          <a:ext cx="0" cy="0"/>
          <a:chOff x="0" y="0"/>
          <a:chExt cx="0" cy="0"/>
        </a:xfrm>
      </p:grpSpPr>
      <p:pic>
        <p:nvPicPr>
          <p:cNvPr id="84" name="Picture 8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86" name="Picture 8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88" name="Oval 8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0" name="Picture 8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92" name="Picture 9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94" name="Rectangle 9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96" name="Rectangle 9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8" name="Rectangle 9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02" name="Freeform: Shape 10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8" name="Google Shape;78;p17"/>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rPr>
              <a:t>Acts 4:19-20</a:t>
            </a:r>
          </a:p>
        </p:txBody>
      </p:sp>
      <p:sp>
        <p:nvSpPr>
          <p:cNvPr id="79" name="Google Shape;79;p17"/>
          <p:cNvSpPr txBox="1">
            <a:spLocks noGrp="1"/>
          </p:cNvSpPr>
          <p:nvPr>
            <p:ph type="body" idx="1"/>
          </p:nvPr>
        </p:nvSpPr>
        <p:spPr>
          <a:xfrm>
            <a:off x="827484" y="2072640"/>
            <a:ext cx="789787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19</a:t>
            </a:r>
            <a:r>
              <a:rPr lang="en-US" sz="3200" b="1" dirty="0">
                <a:highlight>
                  <a:srgbClr val="FFFFFF"/>
                </a:highlight>
                <a:latin typeface="Chamberi Super Display" panose="02040503080505020303" pitchFamily="18" charset="0"/>
                <a:sym typeface="Roboto"/>
              </a:rPr>
              <a:t> But Peter and John answered and said to them, “Whether it is right in the sight of God to give heed to you rather than to God, you be the judge; </a:t>
            </a:r>
            <a:r>
              <a:rPr lang="en-US" sz="3200" b="1" baseline="30000" dirty="0">
                <a:highlight>
                  <a:srgbClr val="FFFFFF"/>
                </a:highlight>
                <a:latin typeface="Chamberi Super Display" panose="02040503080505020303" pitchFamily="18" charset="0"/>
                <a:sym typeface="Roboto"/>
              </a:rPr>
              <a:t>20</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for we cannot stop speaking about what we have seen and heard.”</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92" name="Picture 9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94" name="Oval 9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6" name="Picture 9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98" name="Picture 9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00" name="Rectangle 9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2" name="Rectangle 10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4" name="Rectangle 10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08" name="Freeform: Shape 10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84" name="Google Shape;84;p18"/>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sym typeface="Roboto"/>
              </a:rPr>
              <a:t>Luke 1:1-4</a:t>
            </a:r>
            <a:endParaRPr lang="en-US" sz="4400" b="1" i="0" kern="1200" dirty="0">
              <a:solidFill>
                <a:srgbClr val="FFFFFF"/>
              </a:solidFill>
              <a:latin typeface="Chamberi Super Display" panose="02040503080505020303" pitchFamily="18" charset="0"/>
            </a:endParaRPr>
          </a:p>
        </p:txBody>
      </p:sp>
      <p:sp>
        <p:nvSpPr>
          <p:cNvPr id="85" name="Google Shape;85;p18"/>
          <p:cNvSpPr txBox="1">
            <a:spLocks noGrp="1"/>
          </p:cNvSpPr>
          <p:nvPr>
            <p:ph type="body" idx="1"/>
          </p:nvPr>
        </p:nvSpPr>
        <p:spPr>
          <a:xfrm>
            <a:off x="827484" y="1855431"/>
            <a:ext cx="7600420"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a:t>
            </a:r>
            <a:r>
              <a:rPr lang="en-US" sz="3200" b="1" dirty="0">
                <a:highlight>
                  <a:srgbClr val="FFFFFF"/>
                </a:highlight>
                <a:latin typeface="Chamberi Super Display" panose="02040503080505020303" pitchFamily="18" charset="0"/>
                <a:sym typeface="Roboto"/>
              </a:rPr>
              <a:t> Inasmuch as many have undertaken to </a:t>
            </a:r>
            <a:r>
              <a:rPr lang="en-US" sz="3200" b="1" u="sng" dirty="0">
                <a:highlight>
                  <a:srgbClr val="FFFFFF"/>
                </a:highlight>
                <a:latin typeface="Chamberi Super Display" panose="02040503080505020303" pitchFamily="18" charset="0"/>
                <a:sym typeface="Roboto"/>
              </a:rPr>
              <a:t>compile an account</a:t>
            </a:r>
            <a:r>
              <a:rPr lang="en-US" sz="3200" b="1" dirty="0">
                <a:highlight>
                  <a:srgbClr val="FFFFFF"/>
                </a:highlight>
                <a:latin typeface="Chamberi Super Display" panose="02040503080505020303" pitchFamily="18" charset="0"/>
                <a:sym typeface="Roboto"/>
              </a:rPr>
              <a:t> of the things accomplished among us, </a:t>
            </a:r>
            <a:r>
              <a:rPr lang="en-US" sz="3200" b="1" baseline="30000" dirty="0">
                <a:highlight>
                  <a:srgbClr val="FFFFFF"/>
                </a:highlight>
                <a:latin typeface="Chamberi Super Display" panose="02040503080505020303" pitchFamily="18" charset="0"/>
                <a:sym typeface="Roboto"/>
              </a:rPr>
              <a:t>2</a:t>
            </a:r>
            <a:r>
              <a:rPr lang="en-US" sz="3200" b="1" dirty="0">
                <a:highlight>
                  <a:srgbClr val="FFFFFF"/>
                </a:highlight>
                <a:latin typeface="Chamberi Super Display" panose="02040503080505020303" pitchFamily="18" charset="0"/>
                <a:sym typeface="Roboto"/>
              </a:rPr>
              <a:t> just as they were handed down to us by those who from the beginning were </a:t>
            </a:r>
            <a:r>
              <a:rPr lang="en-US" sz="3200" b="1" u="sng" dirty="0">
                <a:highlight>
                  <a:srgbClr val="FFFFFF"/>
                </a:highlight>
                <a:latin typeface="Chamberi Super Display" panose="02040503080505020303" pitchFamily="18" charset="0"/>
                <a:sym typeface="Roboto"/>
              </a:rPr>
              <a:t>eyewitnesses</a:t>
            </a:r>
            <a:r>
              <a:rPr lang="en-US" sz="3200" b="1" dirty="0">
                <a:highlight>
                  <a:srgbClr val="FFFFFF"/>
                </a:highlight>
                <a:latin typeface="Chamberi Super Display" panose="02040503080505020303" pitchFamily="18" charset="0"/>
                <a:sym typeface="Roboto"/>
              </a:rPr>
              <a:t> and servants of the word, </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9"/>
        <p:cNvGrpSpPr/>
        <p:nvPr/>
      </p:nvGrpSpPr>
      <p:grpSpPr>
        <a:xfrm>
          <a:off x="0" y="0"/>
          <a:ext cx="0" cy="0"/>
          <a:chOff x="0" y="0"/>
          <a:chExt cx="0" cy="0"/>
        </a:xfrm>
      </p:grpSpPr>
      <p:pic>
        <p:nvPicPr>
          <p:cNvPr id="96" name="Picture 9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98" name="Picture 9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00" name="Oval 9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2" name="Picture 10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04" name="Picture 10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06" name="Rectangle 10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8" name="Rectangle 10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0" name="Rectangle 10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14" name="Freeform: Shape 1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90" name="Google Shape;90;p19"/>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pPr>
            <a:r>
              <a:rPr lang="en-US" sz="4000" b="1" i="0" kern="1200" dirty="0">
                <a:solidFill>
                  <a:srgbClr val="FFFFFF"/>
                </a:solidFill>
                <a:latin typeface="Chamberi Super Display" panose="02040503080505020303" pitchFamily="18" charset="0"/>
                <a:sym typeface="Roboto"/>
              </a:rPr>
              <a:t>Luke 1:1-4</a:t>
            </a:r>
            <a:endParaRPr lang="en-US" sz="4200" b="0" i="0" kern="1200" dirty="0">
              <a:solidFill>
                <a:srgbClr val="FFFFFF"/>
              </a:solidFill>
              <a:latin typeface="+mj-lt"/>
              <a:ea typeface="+mj-ea"/>
              <a:cs typeface="+mj-cs"/>
            </a:endParaRPr>
          </a:p>
        </p:txBody>
      </p:sp>
      <p:sp>
        <p:nvSpPr>
          <p:cNvPr id="91" name="Google Shape;91;p19"/>
          <p:cNvSpPr txBox="1">
            <a:spLocks noGrp="1"/>
          </p:cNvSpPr>
          <p:nvPr>
            <p:ph type="body" idx="1"/>
          </p:nvPr>
        </p:nvSpPr>
        <p:spPr>
          <a:xfrm>
            <a:off x="827484" y="1890980"/>
            <a:ext cx="8228381"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3</a:t>
            </a:r>
            <a:r>
              <a:rPr lang="en-US" sz="3200" b="1" dirty="0">
                <a:highlight>
                  <a:srgbClr val="FFFFFF"/>
                </a:highlight>
                <a:latin typeface="Chamberi Super Display" panose="02040503080505020303" pitchFamily="18" charset="0"/>
                <a:sym typeface="Roboto"/>
              </a:rPr>
              <a:t> it seemed fitting for me as well, having investigated everything carefully from the beginning, </a:t>
            </a:r>
            <a:r>
              <a:rPr lang="en-US" sz="3200" b="1" u="sng" dirty="0">
                <a:highlight>
                  <a:srgbClr val="FFFFFF"/>
                </a:highlight>
                <a:latin typeface="Chamberi Super Display" panose="02040503080505020303" pitchFamily="18" charset="0"/>
                <a:sym typeface="Roboto"/>
              </a:rPr>
              <a:t>to write it out</a:t>
            </a:r>
            <a:r>
              <a:rPr lang="en-US" sz="3200" b="1" dirty="0">
                <a:highlight>
                  <a:srgbClr val="FFFFFF"/>
                </a:highlight>
                <a:latin typeface="Chamberi Super Display" panose="02040503080505020303" pitchFamily="18" charset="0"/>
                <a:sym typeface="Roboto"/>
              </a:rPr>
              <a:t> for you in consecutive order, most excellent Theophilus; </a:t>
            </a:r>
            <a:r>
              <a:rPr lang="en-US" sz="3200" b="1" baseline="30000" dirty="0">
                <a:highlight>
                  <a:srgbClr val="FFFFFF"/>
                </a:highlight>
                <a:latin typeface="Chamberi Super Display" panose="02040503080505020303" pitchFamily="18" charset="0"/>
                <a:sym typeface="Roboto"/>
              </a:rPr>
              <a:t>4</a:t>
            </a:r>
            <a:r>
              <a:rPr lang="en-US" sz="3200" b="1" dirty="0">
                <a:highlight>
                  <a:srgbClr val="FFFFFF"/>
                </a:highlight>
                <a:latin typeface="Chamberi Super Display" panose="02040503080505020303" pitchFamily="18" charset="0"/>
                <a:sym typeface="Roboto"/>
              </a:rPr>
              <a:t> so that you may know the </a:t>
            </a:r>
            <a:r>
              <a:rPr lang="en-US" sz="3200" b="1" u="sng" dirty="0">
                <a:highlight>
                  <a:srgbClr val="FFFFFF"/>
                </a:highlight>
                <a:latin typeface="Chamberi Super Display" panose="02040503080505020303" pitchFamily="18" charset="0"/>
                <a:sym typeface="Roboto"/>
              </a:rPr>
              <a:t>exact truth</a:t>
            </a:r>
            <a:r>
              <a:rPr lang="en-US" sz="3200" b="1" dirty="0">
                <a:highlight>
                  <a:srgbClr val="FFFFFF"/>
                </a:highlight>
                <a:latin typeface="Chamberi Super Display" panose="02040503080505020303" pitchFamily="18" charset="0"/>
                <a:sym typeface="Roboto"/>
              </a:rPr>
              <a:t> about the things you have been taught.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pic>
        <p:nvPicPr>
          <p:cNvPr id="102" name="Picture 10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04" name="Picture 10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06" name="Oval 10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8" name="Picture 10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10" name="Picture 10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12" name="Rectangle 11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4" name="Rectangle 113">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16" name="Rectangle 11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20" name="Freeform: Shape 119">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96" name="Google Shape;96;p20"/>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sym typeface="Roboto"/>
              </a:rPr>
              <a:t>1 Peter 3:21</a:t>
            </a:r>
            <a:endParaRPr lang="en-US" sz="4400" b="1" i="0" kern="1200" dirty="0">
              <a:solidFill>
                <a:srgbClr val="FFFFFF"/>
              </a:solidFill>
              <a:latin typeface="Chamberi Super Display" panose="02040503080505020303" pitchFamily="18" charset="0"/>
            </a:endParaRPr>
          </a:p>
        </p:txBody>
      </p:sp>
      <p:sp>
        <p:nvSpPr>
          <p:cNvPr id="97" name="Google Shape;97;p20"/>
          <p:cNvSpPr txBox="1">
            <a:spLocks noGrp="1"/>
          </p:cNvSpPr>
          <p:nvPr>
            <p:ph type="body" idx="1"/>
          </p:nvPr>
        </p:nvSpPr>
        <p:spPr>
          <a:xfrm>
            <a:off x="827484" y="2072640"/>
            <a:ext cx="712669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21</a:t>
            </a:r>
            <a:r>
              <a:rPr lang="en-US" sz="3200" b="1" dirty="0">
                <a:highlight>
                  <a:srgbClr val="FFFFFF"/>
                </a:highlight>
                <a:latin typeface="Chamberi Super Display" panose="02040503080505020303" pitchFamily="18" charset="0"/>
                <a:sym typeface="Roboto"/>
              </a:rPr>
              <a:t> Corresponding to that, </a:t>
            </a:r>
            <a:r>
              <a:rPr lang="en-US" sz="3200" b="1" u="sng" dirty="0">
                <a:highlight>
                  <a:srgbClr val="FFFFFF"/>
                </a:highlight>
                <a:latin typeface="Chamberi Super Display" panose="02040503080505020303" pitchFamily="18" charset="0"/>
                <a:sym typeface="Roboto"/>
              </a:rPr>
              <a:t>baptism now saves you</a:t>
            </a:r>
            <a:r>
              <a:rPr lang="en-US" sz="3200" b="1" dirty="0">
                <a:highlight>
                  <a:srgbClr val="FFFFFF"/>
                </a:highlight>
                <a:latin typeface="Chamberi Super Display" panose="02040503080505020303" pitchFamily="18" charset="0"/>
                <a:sym typeface="Roboto"/>
              </a:rPr>
              <a:t>—not the removal of dirt from the flesh, but an appeal to God for a good conscience—through the resurrection of Jesus Christ,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p:cNvGrpSpPr/>
        <p:nvPr/>
      </p:nvGrpSpPr>
      <p:grpSpPr>
        <a:xfrm>
          <a:off x="0" y="0"/>
          <a:ext cx="0" cy="0"/>
          <a:chOff x="0" y="0"/>
          <a:chExt cx="0" cy="0"/>
        </a:xfrm>
      </p:grpSpPr>
      <p:pic>
        <p:nvPicPr>
          <p:cNvPr id="131" name="Picture 13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33" name="Picture 13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35" name="Oval 13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7" name="Picture 13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39" name="Picture 13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1" name="Rectangle 14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3" name="Rectangle 14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5" name="Rectangle 14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9" name="Freeform: Shape 14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02" name="Google Shape;102;p21"/>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sym typeface="Roboto"/>
              </a:rPr>
              <a:t>Hebrews 11:1</a:t>
            </a:r>
            <a:endParaRPr lang="en-US" sz="4400" b="1" i="0" kern="1200" dirty="0">
              <a:solidFill>
                <a:srgbClr val="FFFFFF"/>
              </a:solidFill>
              <a:latin typeface="Chamberi Super Display" panose="02040503080505020303" pitchFamily="18" charset="0"/>
            </a:endParaRPr>
          </a:p>
        </p:txBody>
      </p:sp>
      <p:sp>
        <p:nvSpPr>
          <p:cNvPr id="103" name="Google Shape;103;p21"/>
          <p:cNvSpPr txBox="1">
            <a:spLocks noGrp="1"/>
          </p:cNvSpPr>
          <p:nvPr>
            <p:ph type="body" idx="1"/>
          </p:nvPr>
        </p:nvSpPr>
        <p:spPr>
          <a:xfrm>
            <a:off x="827484" y="2072640"/>
            <a:ext cx="6709905" cy="2613659"/>
          </a:xfrm>
          <a:prstGeom prst="rect">
            <a:avLst/>
          </a:prstGeom>
        </p:spPr>
        <p:txBody>
          <a:bodyPr spcFirstLastPara="1" vert="horz" lIns="91440" tIns="45720" rIns="91440" bIns="45720" rtlCol="0" anchorCtr="0">
            <a:normAutofit/>
          </a:bodyPr>
          <a:lstStyle/>
          <a:p>
            <a:pPr marL="0" lvl="0" indent="0" defTabSz="457200">
              <a:spcBef>
                <a:spcPts val="1000"/>
              </a:spcBef>
              <a:buSzPct val="80000"/>
              <a:buNone/>
            </a:pPr>
            <a:r>
              <a:rPr lang="en-US" sz="3200" b="1" u="sng" baseline="30000" dirty="0">
                <a:highlight>
                  <a:srgbClr val="FFFFFF"/>
                </a:highlight>
                <a:latin typeface="Chamberi Super Display" panose="02040503080505020303" pitchFamily="18" charset="0"/>
                <a:sym typeface="Roboto"/>
              </a:rPr>
              <a:t>1 </a:t>
            </a:r>
            <a:r>
              <a:rPr lang="en-US" sz="3200" b="1" u="sng" dirty="0">
                <a:highlight>
                  <a:srgbClr val="FFFFFF"/>
                </a:highlight>
                <a:latin typeface="Chamberi Super Display" panose="02040503080505020303" pitchFamily="18" charset="0"/>
                <a:sym typeface="Roboto"/>
              </a:rPr>
              <a:t>“Now faith is the assurance of things hoped for</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the conviction of things not seen</a:t>
            </a:r>
            <a:r>
              <a:rPr lang="en-US" sz="3200" b="1" dirty="0">
                <a:highlight>
                  <a:srgbClr val="FFFFFF"/>
                </a:highlight>
                <a:latin typeface="Chamberi Super Display" panose="02040503080505020303" pitchFamily="18" charset="0"/>
                <a:sym typeface="Roboto"/>
              </a:rPr>
              <a: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102"/>
                                        </p:tgtEl>
                                        <p:attrNameLst>
                                          <p:attrName>style.visibility</p:attrName>
                                        </p:attrNameLst>
                                      </p:cBhvr>
                                      <p:to>
                                        <p:strVal val="visible"/>
                                      </p:to>
                                    </p:set>
                                    <p:animEffect transition="in" filter="fade">
                                      <p:cBhvr>
                                        <p:cTn id="7" dur="7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pic>
        <p:nvPicPr>
          <p:cNvPr id="114" name="Picture 11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16" name="Picture 11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18" name="Oval 11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0" name="Picture 11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22" name="Picture 12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24" name="Rectangle 12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6" name="Rectangle 12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8" name="Rectangle 12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32" name="Freeform: Shape 13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08" name="Google Shape;108;p22"/>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sym typeface="Roboto"/>
              </a:rPr>
              <a:t>Genesis 17:1-5</a:t>
            </a:r>
            <a:endParaRPr lang="en-US" sz="4400" b="1" i="0" kern="1200" dirty="0">
              <a:solidFill>
                <a:srgbClr val="FFFFFF"/>
              </a:solidFill>
              <a:latin typeface="Chamberi Super Display" panose="02040503080505020303" pitchFamily="18" charset="0"/>
            </a:endParaRPr>
          </a:p>
        </p:txBody>
      </p:sp>
      <p:sp>
        <p:nvSpPr>
          <p:cNvPr id="109" name="Google Shape;109;p22"/>
          <p:cNvSpPr txBox="1">
            <a:spLocks noGrp="1"/>
          </p:cNvSpPr>
          <p:nvPr>
            <p:ph type="body" idx="1"/>
          </p:nvPr>
        </p:nvSpPr>
        <p:spPr>
          <a:xfrm>
            <a:off x="827484" y="1714622"/>
            <a:ext cx="8558887" cy="2971678"/>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1 Now when Abram was </a:t>
            </a:r>
            <a:r>
              <a:rPr lang="en-US" sz="2800" b="1" u="sng" dirty="0">
                <a:highlight>
                  <a:srgbClr val="FFFFFF"/>
                </a:highlight>
                <a:latin typeface="Chamberi Super Display" panose="02040503080505020303" pitchFamily="18" charset="0"/>
                <a:sym typeface="Roboto"/>
              </a:rPr>
              <a:t>ninety-nine years old</a:t>
            </a:r>
            <a:r>
              <a:rPr lang="en-US" sz="2800" b="1" dirty="0">
                <a:highlight>
                  <a:srgbClr val="FFFFFF"/>
                </a:highlight>
                <a:latin typeface="Chamberi Super Display" panose="02040503080505020303" pitchFamily="18" charset="0"/>
                <a:sym typeface="Roboto"/>
              </a:rPr>
              <a:t>, the Lord appeared to Abram and said to him,</a:t>
            </a:r>
          </a:p>
          <a:p>
            <a:pPr marL="139700" lvl="0" indent="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“I am God Almighty;</a:t>
            </a:r>
          </a:p>
          <a:p>
            <a:pPr marL="139700" lvl="0" indent="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Walk before Me, and be blameless.</a:t>
            </a:r>
          </a:p>
          <a:p>
            <a:pPr marL="139700" lvl="0" indent="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2  “I will establish My covenant between Me and you,</a:t>
            </a:r>
          </a:p>
          <a:p>
            <a:pPr marL="139700" lvl="0" indent="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And I will multiply you exceedingly.”</a:t>
            </a:r>
            <a:endParaRPr lang="en-US" sz="28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pic>
        <p:nvPicPr>
          <p:cNvPr id="120" name="Picture 11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22" name="Picture 12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24" name="Oval 12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6" name="Picture 12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28" name="Picture 12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30" name="Rectangle 12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2" name="Rectangle 13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4" name="Rectangle 13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38" name="Freeform: Shape 13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14" name="Google Shape;114;p23"/>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pPr>
            <a:r>
              <a:rPr lang="en-US" sz="4000" b="1" i="0" kern="1200" dirty="0">
                <a:solidFill>
                  <a:srgbClr val="FFFFFF"/>
                </a:solidFill>
                <a:latin typeface="Chamberi Super Display" panose="02040503080505020303" pitchFamily="18" charset="0"/>
                <a:sym typeface="Roboto"/>
              </a:rPr>
              <a:t>Genesis 17:1-5</a:t>
            </a:r>
            <a:endParaRPr lang="en-US" sz="4200" b="0" i="0" kern="1200" dirty="0">
              <a:solidFill>
                <a:srgbClr val="FFFFFF"/>
              </a:solidFill>
              <a:latin typeface="+mj-lt"/>
              <a:ea typeface="+mj-ea"/>
              <a:cs typeface="+mj-cs"/>
            </a:endParaRPr>
          </a:p>
        </p:txBody>
      </p:sp>
      <p:sp>
        <p:nvSpPr>
          <p:cNvPr id="115" name="Google Shape;115;p23"/>
          <p:cNvSpPr txBox="1">
            <a:spLocks noGrp="1"/>
          </p:cNvSpPr>
          <p:nvPr>
            <p:ph type="body" idx="1"/>
          </p:nvPr>
        </p:nvSpPr>
        <p:spPr>
          <a:xfrm>
            <a:off x="827484" y="1823087"/>
            <a:ext cx="818431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3 Abram fell on his face, and God talked with him, saying,</a:t>
            </a:r>
          </a:p>
          <a:p>
            <a:pPr marL="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4  “As for Me, behold, My covenant is with you,</a:t>
            </a:r>
          </a:p>
          <a:p>
            <a:pPr marL="139700" lvl="0" indent="0" defTabSz="457200">
              <a:spcBef>
                <a:spcPts val="1000"/>
              </a:spcBef>
              <a:buSzPct val="80000"/>
              <a:buFont typeface="Wingdings 3" charset="2"/>
              <a:buChar char=""/>
            </a:pPr>
            <a:r>
              <a:rPr lang="en-US" sz="2800" b="1" dirty="0">
                <a:highlight>
                  <a:srgbClr val="FFFFFF"/>
                </a:highlight>
                <a:latin typeface="Chamberi Super Display" panose="02040503080505020303" pitchFamily="18" charset="0"/>
                <a:sym typeface="Roboto"/>
              </a:rPr>
              <a:t>And you will be the father of a multitude of nations.</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i="0" dirty="0">
                <a:effectLst/>
                <a:latin typeface="Chamberi Super Display" panose="02040503080505020303" pitchFamily="18" charset="0"/>
              </a:rPr>
              <a:t> </a:t>
            </a:r>
            <a:r>
              <a:rPr lang="en-US" sz="3200" b="1" i="0" baseline="30000" dirty="0">
                <a:effectLst/>
                <a:latin typeface="Chamberi Super Display" panose="02040503080505020303" pitchFamily="18" charset="0"/>
              </a:rPr>
              <a:t>3 </a:t>
            </a:r>
            <a:r>
              <a:rPr lang="en-US" sz="3200" b="1" i="0" dirty="0">
                <a:effectLst/>
                <a:latin typeface="Chamberi Super Display" panose="02040503080505020303" pitchFamily="18" charset="0"/>
              </a:rPr>
              <a:t>So Abraham got up early in the morning and saddled his donkey, and took two of his young men with him and his son Isaac; and he split wood for the burnt offering, and set out and went to the place of which God had told him.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809724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pic>
        <p:nvPicPr>
          <p:cNvPr id="120" name="Picture 11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22" name="Picture 12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24" name="Oval 12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6" name="Picture 12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28" name="Picture 12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30" name="Rectangle 12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2" name="Rectangle 13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4" name="Rectangle 13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38" name="Freeform: Shape 13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14" name="Google Shape;114;p23"/>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pPr>
            <a:r>
              <a:rPr lang="en-US" sz="4000" b="1" i="0" kern="1200" dirty="0">
                <a:solidFill>
                  <a:srgbClr val="FFFFFF"/>
                </a:solidFill>
                <a:latin typeface="Chamberi Super Display" panose="02040503080505020303" pitchFamily="18" charset="0"/>
                <a:sym typeface="Roboto"/>
              </a:rPr>
              <a:t>Genesis 17:1-5</a:t>
            </a:r>
            <a:endParaRPr lang="en-US" sz="4200" b="0" i="0" kern="1200" dirty="0">
              <a:solidFill>
                <a:srgbClr val="FFFFFF"/>
              </a:solidFill>
              <a:latin typeface="+mj-lt"/>
              <a:ea typeface="+mj-ea"/>
              <a:cs typeface="+mj-cs"/>
            </a:endParaRPr>
          </a:p>
        </p:txBody>
      </p:sp>
      <p:sp>
        <p:nvSpPr>
          <p:cNvPr id="115" name="Google Shape;115;p23"/>
          <p:cNvSpPr txBox="1">
            <a:spLocks noGrp="1"/>
          </p:cNvSpPr>
          <p:nvPr>
            <p:ph type="body" idx="1"/>
          </p:nvPr>
        </p:nvSpPr>
        <p:spPr>
          <a:xfrm>
            <a:off x="827484" y="1823087"/>
            <a:ext cx="8184314" cy="2613659"/>
          </a:xfrm>
          <a:prstGeom prst="rect">
            <a:avLst/>
          </a:prstGeom>
        </p:spPr>
        <p:txBody>
          <a:bodyPr spcFirstLastPara="1" vert="horz" lIns="91440" tIns="45720" rIns="91440" bIns="45720" rtlCol="0" anchorCtr="0">
            <a:noAutofit/>
          </a:bodyPr>
          <a:lstStyle/>
          <a:p>
            <a:pPr marL="13970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5  “No longer shall your name be called Abram,</a:t>
            </a:r>
          </a:p>
          <a:p>
            <a:pPr marL="13970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But your name shall be Abraham;</a:t>
            </a:r>
          </a:p>
          <a:p>
            <a:pPr marL="139700" lvl="0" indent="0" defTabSz="457200">
              <a:spcBef>
                <a:spcPts val="1000"/>
              </a:spcBef>
              <a:buSzPct val="80000"/>
              <a:buNone/>
            </a:pPr>
            <a:r>
              <a:rPr lang="en-US" sz="2800" b="1" dirty="0">
                <a:highlight>
                  <a:srgbClr val="FFFFFF"/>
                </a:highlight>
                <a:latin typeface="Chamberi Super Display" panose="02040503080505020303" pitchFamily="18" charset="0"/>
                <a:sym typeface="Roboto"/>
              </a:rPr>
              <a:t>For I have made you the father of a multitude of nations.”</a:t>
            </a:r>
            <a:endParaRPr lang="en-US" sz="2800" b="1" dirty="0">
              <a:latin typeface="Chamberi Super Display" panose="02040503080505020303" pitchFamily="18" charset="0"/>
            </a:endParaRPr>
          </a:p>
        </p:txBody>
      </p:sp>
    </p:spTree>
    <p:extLst>
      <p:ext uri="{BB962C8B-B14F-4D97-AF65-F5344CB8AC3E}">
        <p14:creationId xmlns:p14="http://schemas.microsoft.com/office/powerpoint/2010/main" val="100071868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020"/>
              <a:t>Name Changes</a:t>
            </a:r>
            <a:endParaRPr sz="3020"/>
          </a:p>
        </p:txBody>
      </p:sp>
      <p:graphicFrame>
        <p:nvGraphicFramePr>
          <p:cNvPr id="123" name="Google Shape;121;p24">
            <a:extLst>
              <a:ext uri="{FF2B5EF4-FFF2-40B4-BE49-F238E27FC236}">
                <a16:creationId xmlns:a16="http://schemas.microsoft.com/office/drawing/2014/main" id="{07DFE0D9-0FFD-63CD-D6B3-077A20727B3D}"/>
              </a:ext>
            </a:extLst>
          </p:cNvPr>
          <p:cNvGraphicFramePr/>
          <p:nvPr/>
        </p:nvGraphicFramePr>
        <p:xfrm>
          <a:off x="311700" y="1152475"/>
          <a:ext cx="8520600" cy="341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pic>
        <p:nvPicPr>
          <p:cNvPr id="132" name="Picture 13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34" name="Picture 13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36" name="Oval 13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8" name="Picture 13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40" name="Picture 13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2" name="Rectangle 14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4" name="Rectangle 143">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6" name="Rectangle 14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0" name="Freeform: Shape 149">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26" name="Google Shape;126;p25"/>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Genesis 17:17</a:t>
            </a:r>
            <a:endParaRPr lang="en-US" sz="4400" b="1" i="0" kern="1200" dirty="0">
              <a:solidFill>
                <a:srgbClr val="FFFFFF"/>
              </a:solidFill>
              <a:latin typeface="Chamberi Super Display" panose="02040503080505020303" pitchFamily="18" charset="0"/>
            </a:endParaRPr>
          </a:p>
        </p:txBody>
      </p:sp>
      <p:sp>
        <p:nvSpPr>
          <p:cNvPr id="127" name="Google Shape;127;p25"/>
          <p:cNvSpPr txBox="1">
            <a:spLocks noGrp="1"/>
          </p:cNvSpPr>
          <p:nvPr>
            <p:ph type="body" idx="1"/>
          </p:nvPr>
        </p:nvSpPr>
        <p:spPr>
          <a:xfrm>
            <a:off x="827484" y="2072640"/>
            <a:ext cx="751522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17</a:t>
            </a:r>
            <a:r>
              <a:rPr lang="en-US" sz="3200" b="1" dirty="0">
                <a:highlight>
                  <a:srgbClr val="FFFFFF"/>
                </a:highlight>
                <a:latin typeface="Chamberi Super Display" panose="02040503080505020303" pitchFamily="18" charset="0"/>
                <a:sym typeface="Roboto"/>
              </a:rPr>
              <a:t> Then Abraham fell on his face and laughed, and said in his heart, “Will a child be born to a man one hundred years old? And will Sarah, who is ninety years old, bear a child?” </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1"/>
        <p:cNvGrpSpPr/>
        <p:nvPr/>
      </p:nvGrpSpPr>
      <p:grpSpPr>
        <a:xfrm>
          <a:off x="0" y="0"/>
          <a:ext cx="0" cy="0"/>
          <a:chOff x="0" y="0"/>
          <a:chExt cx="0" cy="0"/>
        </a:xfrm>
      </p:grpSpPr>
      <p:pic>
        <p:nvPicPr>
          <p:cNvPr id="138" name="Picture 13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40" name="Picture 13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42" name="Oval 14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4" name="Picture 14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46" name="Picture 14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8" name="Rectangle 14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0" name="Rectangle 14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2" name="Rectangle 15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56" name="Freeform: Shape 15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32" name="Google Shape;132;p26"/>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Romans 4:13 </a:t>
            </a:r>
            <a:endParaRPr lang="en-US" sz="4400" b="1" i="0" kern="1200" dirty="0">
              <a:solidFill>
                <a:srgbClr val="FFFFFF"/>
              </a:solidFill>
              <a:latin typeface="Chamberi Super Display" panose="02040503080505020303" pitchFamily="18" charset="0"/>
            </a:endParaRPr>
          </a:p>
        </p:txBody>
      </p:sp>
      <p:sp>
        <p:nvSpPr>
          <p:cNvPr id="133" name="Google Shape;133;p26"/>
          <p:cNvSpPr txBox="1">
            <a:spLocks noGrp="1"/>
          </p:cNvSpPr>
          <p:nvPr>
            <p:ph type="body" idx="1"/>
          </p:nvPr>
        </p:nvSpPr>
        <p:spPr>
          <a:xfrm>
            <a:off x="827484" y="2072640"/>
            <a:ext cx="7214829"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13</a:t>
            </a:r>
            <a:r>
              <a:rPr lang="en-US" sz="3200" b="1" dirty="0">
                <a:highlight>
                  <a:srgbClr val="FFFFFF"/>
                </a:highlight>
                <a:latin typeface="Chamberi Super Display" panose="02040503080505020303" pitchFamily="18" charset="0"/>
                <a:sym typeface="Roboto"/>
              </a:rPr>
              <a:t> For the promise to Abraham or to his descendants that he would be heir of the world was not through the Law, but through the </a:t>
            </a:r>
            <a:r>
              <a:rPr lang="en-US" sz="3200" b="1" u="sng" dirty="0">
                <a:highlight>
                  <a:srgbClr val="FFFFFF"/>
                </a:highlight>
                <a:latin typeface="Chamberi Super Display" panose="02040503080505020303" pitchFamily="18" charset="0"/>
                <a:sym typeface="Roboto"/>
              </a:rPr>
              <a:t>righteousness of faith</a:t>
            </a:r>
            <a:r>
              <a:rPr lang="en-US" sz="3200" b="1" dirty="0">
                <a:highlight>
                  <a:srgbClr val="FFFFFF"/>
                </a:highlight>
                <a:latin typeface="Chamberi Super Display" panose="02040503080505020303" pitchFamily="18" charset="0"/>
                <a:sym typeface="Roboto"/>
              </a:rPr>
              <a:t>.</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pic>
        <p:nvPicPr>
          <p:cNvPr id="144" name="Picture 14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46" name="Picture 14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48" name="Oval 14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0" name="Picture 14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52" name="Picture 15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54" name="Rectangle 15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6" name="Rectangle 15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8" name="Rectangle 15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62" name="Freeform: Shape 16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38" name="Google Shape;138;p27"/>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Romans 4:18-21</a:t>
            </a:r>
            <a:endParaRPr lang="en-US" sz="4400" b="1" i="0" kern="1200" dirty="0">
              <a:solidFill>
                <a:srgbClr val="FFFFFF"/>
              </a:solidFill>
              <a:latin typeface="Chamberi Super Display" panose="02040503080505020303" pitchFamily="18" charset="0"/>
            </a:endParaRPr>
          </a:p>
        </p:txBody>
      </p:sp>
      <p:sp>
        <p:nvSpPr>
          <p:cNvPr id="139" name="Google Shape;139;p27"/>
          <p:cNvSpPr txBox="1">
            <a:spLocks noGrp="1"/>
          </p:cNvSpPr>
          <p:nvPr>
            <p:ph type="body" idx="1"/>
          </p:nvPr>
        </p:nvSpPr>
        <p:spPr>
          <a:xfrm>
            <a:off x="827484" y="1700797"/>
            <a:ext cx="7886858"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2800" b="1" baseline="30000" dirty="0">
                <a:highlight>
                  <a:srgbClr val="FFFFFF"/>
                </a:highlight>
                <a:latin typeface="Chamberi Super Display" panose="02040503080505020303" pitchFamily="18" charset="0"/>
                <a:sym typeface="Roboto"/>
              </a:rPr>
              <a:t>18</a:t>
            </a:r>
            <a:r>
              <a:rPr lang="en-US" sz="2800" b="1" dirty="0">
                <a:highlight>
                  <a:srgbClr val="FFFFFF"/>
                </a:highlight>
                <a:latin typeface="Chamberi Super Display" panose="02040503080505020303" pitchFamily="18" charset="0"/>
                <a:sym typeface="Roboto"/>
              </a:rPr>
              <a:t> In hope against hope he believed, so that he might become a </a:t>
            </a:r>
            <a:r>
              <a:rPr lang="en-US" sz="2800" b="1" u="sng" dirty="0">
                <a:highlight>
                  <a:srgbClr val="FFFFFF"/>
                </a:highlight>
                <a:latin typeface="Chamberi Super Display" panose="02040503080505020303" pitchFamily="18" charset="0"/>
                <a:sym typeface="Roboto"/>
              </a:rPr>
              <a:t>father of many nations</a:t>
            </a:r>
            <a:r>
              <a:rPr lang="en-US" sz="2800" b="1" dirty="0">
                <a:highlight>
                  <a:srgbClr val="FFFFFF"/>
                </a:highlight>
                <a:latin typeface="Chamberi Super Display" panose="02040503080505020303" pitchFamily="18" charset="0"/>
                <a:sym typeface="Roboto"/>
              </a:rPr>
              <a:t> according to that which had been spoken, “So shall your descendants be.” </a:t>
            </a:r>
            <a:r>
              <a:rPr lang="en-US" sz="2800" b="1" baseline="30000" dirty="0">
                <a:highlight>
                  <a:srgbClr val="FFFFFF"/>
                </a:highlight>
                <a:latin typeface="Chamberi Super Display" panose="02040503080505020303" pitchFamily="18" charset="0"/>
                <a:sym typeface="Roboto"/>
              </a:rPr>
              <a:t>19</a:t>
            </a:r>
            <a:r>
              <a:rPr lang="en-US" sz="2800" b="1" dirty="0">
                <a:highlight>
                  <a:srgbClr val="FFFFFF"/>
                </a:highlight>
                <a:latin typeface="Chamberi Super Display" panose="02040503080505020303" pitchFamily="18" charset="0"/>
                <a:sym typeface="Roboto"/>
              </a:rPr>
              <a:t> Without becoming </a:t>
            </a:r>
            <a:r>
              <a:rPr lang="en-US" sz="2800" b="1" u="sng" dirty="0">
                <a:highlight>
                  <a:srgbClr val="FFFFFF"/>
                </a:highlight>
                <a:latin typeface="Chamberi Super Display" panose="02040503080505020303" pitchFamily="18" charset="0"/>
                <a:sym typeface="Roboto"/>
              </a:rPr>
              <a:t>weak in faith</a:t>
            </a:r>
            <a:r>
              <a:rPr lang="en-US" sz="2800" b="1" dirty="0">
                <a:highlight>
                  <a:srgbClr val="FFFFFF"/>
                </a:highlight>
                <a:latin typeface="Chamberi Super Display" panose="02040503080505020303" pitchFamily="18" charset="0"/>
                <a:sym typeface="Roboto"/>
              </a:rPr>
              <a:t> he contemplated his own body, now as good as dead since he was about a hundred years old, and the deadness of Sarah’s womb; </a:t>
            </a:r>
            <a:endParaRPr lang="en-US" sz="28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pic>
        <p:nvPicPr>
          <p:cNvPr id="150" name="Picture 14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52" name="Picture 15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54" name="Oval 15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56" name="Picture 15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58" name="Picture 15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60" name="Rectangle 15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2" name="Rectangle 16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64" name="Rectangle 16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68" name="Freeform: Shape 16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44" name="Google Shape;144;p28"/>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pPr>
            <a:r>
              <a:rPr lang="en-US" sz="4400" b="1" i="0" kern="1200" dirty="0">
                <a:solidFill>
                  <a:srgbClr val="FFFFFF"/>
                </a:solidFill>
                <a:latin typeface="Chamberi Super Display" panose="02040503080505020303" pitchFamily="18" charset="0"/>
                <a:sym typeface="Roboto"/>
              </a:rPr>
              <a:t>Romans 4:18-21</a:t>
            </a:r>
            <a:endParaRPr lang="en-US" sz="4400" b="0" i="0" kern="1200" dirty="0">
              <a:solidFill>
                <a:srgbClr val="FFFFFF"/>
              </a:solidFill>
              <a:latin typeface="Chamberi Super Display" panose="02040503080505020303" pitchFamily="18" charset="0"/>
            </a:endParaRPr>
          </a:p>
        </p:txBody>
      </p:sp>
      <p:sp>
        <p:nvSpPr>
          <p:cNvPr id="145" name="Google Shape;145;p28"/>
          <p:cNvSpPr txBox="1">
            <a:spLocks noGrp="1"/>
          </p:cNvSpPr>
          <p:nvPr>
            <p:ph type="body" idx="1"/>
          </p:nvPr>
        </p:nvSpPr>
        <p:spPr>
          <a:xfrm>
            <a:off x="827484" y="2072640"/>
            <a:ext cx="786482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20</a:t>
            </a:r>
            <a:r>
              <a:rPr lang="en-US" sz="3200" b="1" dirty="0">
                <a:highlight>
                  <a:srgbClr val="FFFFFF"/>
                </a:highlight>
                <a:latin typeface="Chamberi Super Display" panose="02040503080505020303" pitchFamily="18" charset="0"/>
                <a:sym typeface="Roboto"/>
              </a:rPr>
              <a:t> yet, with respect to the promise of God, he did </a:t>
            </a:r>
            <a:r>
              <a:rPr lang="en-US" sz="3200" b="1" u="sng" dirty="0">
                <a:highlight>
                  <a:srgbClr val="FFFFFF"/>
                </a:highlight>
                <a:latin typeface="Chamberi Super Display" panose="02040503080505020303" pitchFamily="18" charset="0"/>
                <a:sym typeface="Roboto"/>
              </a:rPr>
              <a:t>not waver in unbelief</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but grew strong in faith</a:t>
            </a:r>
            <a:r>
              <a:rPr lang="en-US" sz="3200" b="1" dirty="0">
                <a:highlight>
                  <a:srgbClr val="FFFFFF"/>
                </a:highlight>
                <a:latin typeface="Chamberi Super Display" panose="02040503080505020303" pitchFamily="18" charset="0"/>
                <a:sym typeface="Roboto"/>
              </a:rPr>
              <a:t>, giving glory to God, </a:t>
            </a:r>
            <a:r>
              <a:rPr lang="en-US" sz="3200" b="1" baseline="30000" dirty="0">
                <a:highlight>
                  <a:srgbClr val="FFFFFF"/>
                </a:highlight>
                <a:latin typeface="Chamberi Super Display" panose="02040503080505020303" pitchFamily="18" charset="0"/>
                <a:sym typeface="Roboto"/>
              </a:rPr>
              <a:t>21</a:t>
            </a:r>
            <a:r>
              <a:rPr lang="en-US" sz="3200" b="1" dirty="0">
                <a:highlight>
                  <a:srgbClr val="FFFFFF"/>
                </a:highlight>
                <a:latin typeface="Chamberi Super Display" panose="02040503080505020303" pitchFamily="18" charset="0"/>
                <a:sym typeface="Roboto"/>
              </a:rPr>
              <a:t> and being fully </a:t>
            </a:r>
            <a:r>
              <a:rPr lang="en-US" sz="3200" b="1" u="sng" dirty="0">
                <a:highlight>
                  <a:srgbClr val="FFFFFF"/>
                </a:highlight>
                <a:latin typeface="Chamberi Super Display" panose="02040503080505020303" pitchFamily="18" charset="0"/>
                <a:sym typeface="Roboto"/>
              </a:rPr>
              <a:t>assured</a:t>
            </a:r>
            <a:r>
              <a:rPr lang="en-US" sz="3200" b="1" dirty="0">
                <a:highlight>
                  <a:srgbClr val="FFFFFF"/>
                </a:highlight>
                <a:latin typeface="Chamberi Super Display" panose="02040503080505020303" pitchFamily="18" charset="0"/>
                <a:sym typeface="Roboto"/>
              </a:rPr>
              <a:t> that what God had promised, He was able also to perform.</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9"/>
        <p:cNvGrpSpPr/>
        <p:nvPr/>
      </p:nvGrpSpPr>
      <p:grpSpPr>
        <a:xfrm>
          <a:off x="0" y="0"/>
          <a:ext cx="0" cy="0"/>
          <a:chOff x="0" y="0"/>
          <a:chExt cx="0" cy="0"/>
        </a:xfrm>
      </p:grpSpPr>
      <p:pic>
        <p:nvPicPr>
          <p:cNvPr id="156" name="Picture 15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58" name="Picture 15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60" name="Oval 15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2" name="Picture 16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64" name="Picture 16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66" name="Rectangle 16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8" name="Rectangle 16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0" name="Rectangle 16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74" name="Freeform: Shape 17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50" name="Google Shape;150;p29"/>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Romans 11:22</a:t>
            </a:r>
            <a:endParaRPr lang="en-US" sz="4400" b="1" i="0" kern="1200" dirty="0">
              <a:solidFill>
                <a:srgbClr val="FFFFFF"/>
              </a:solidFill>
              <a:latin typeface="Chamberi Super Display" panose="02040503080505020303" pitchFamily="18" charset="0"/>
            </a:endParaRPr>
          </a:p>
        </p:txBody>
      </p:sp>
      <p:sp>
        <p:nvSpPr>
          <p:cNvPr id="151" name="Google Shape;151;p29"/>
          <p:cNvSpPr txBox="1">
            <a:spLocks noGrp="1"/>
          </p:cNvSpPr>
          <p:nvPr>
            <p:ph type="body" idx="1"/>
          </p:nvPr>
        </p:nvSpPr>
        <p:spPr>
          <a:xfrm>
            <a:off x="827484" y="2072640"/>
            <a:ext cx="715974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dirty="0">
                <a:highlight>
                  <a:srgbClr val="FFFFFF"/>
                </a:highlight>
                <a:latin typeface="Chamberi Super Display" panose="02040503080505020303" pitchFamily="18" charset="0"/>
                <a:sym typeface="Roboto"/>
              </a:rPr>
              <a:t>22 Behold then the kindness and severity of God; to those who fell, severity, but to you, God’s kindness, </a:t>
            </a:r>
            <a:r>
              <a:rPr lang="en-US" sz="3200" b="1" u="sng" dirty="0">
                <a:highlight>
                  <a:srgbClr val="FFFFFF"/>
                </a:highlight>
                <a:latin typeface="Chamberi Super Display" panose="02040503080505020303" pitchFamily="18" charset="0"/>
                <a:sym typeface="Roboto"/>
              </a:rPr>
              <a:t>if you continue</a:t>
            </a:r>
            <a:r>
              <a:rPr lang="en-US" sz="3200" b="1" dirty="0">
                <a:highlight>
                  <a:srgbClr val="FFFFFF"/>
                </a:highlight>
                <a:latin typeface="Chamberi Super Display" panose="02040503080505020303" pitchFamily="18" charset="0"/>
                <a:sym typeface="Roboto"/>
              </a:rPr>
              <a:t> in His kindness; otherwise you also will be cut off.</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5"/>
        <p:cNvGrpSpPr/>
        <p:nvPr/>
      </p:nvGrpSpPr>
      <p:grpSpPr>
        <a:xfrm>
          <a:off x="0" y="0"/>
          <a:ext cx="0" cy="0"/>
          <a:chOff x="0" y="0"/>
          <a:chExt cx="0" cy="0"/>
        </a:xfrm>
      </p:grpSpPr>
      <p:pic>
        <p:nvPicPr>
          <p:cNvPr id="162" name="Picture 16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64" name="Picture 16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66" name="Oval 16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8" name="Picture 16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70" name="Picture 16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72" name="Rectangle 17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4" name="Rectangle 173">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6" name="Rectangle 17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80" name="Freeform: Shape 179">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56" name="Google Shape;156;p30"/>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Colossians 1:22-23</a:t>
            </a:r>
            <a:endParaRPr lang="en-US" sz="4400" b="1" i="0" kern="1200" dirty="0">
              <a:solidFill>
                <a:srgbClr val="FFFFFF"/>
              </a:solidFill>
              <a:latin typeface="Chamberi Super Display" panose="02040503080505020303" pitchFamily="18" charset="0"/>
            </a:endParaRPr>
          </a:p>
        </p:txBody>
      </p:sp>
      <p:sp>
        <p:nvSpPr>
          <p:cNvPr id="157" name="Google Shape;157;p30"/>
          <p:cNvSpPr txBox="1">
            <a:spLocks noGrp="1"/>
          </p:cNvSpPr>
          <p:nvPr>
            <p:ph type="body" idx="1"/>
          </p:nvPr>
        </p:nvSpPr>
        <p:spPr>
          <a:xfrm>
            <a:off x="827484" y="2072640"/>
            <a:ext cx="7269914"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22</a:t>
            </a:r>
            <a:r>
              <a:rPr lang="en-US" sz="3200" b="1" dirty="0">
                <a:highlight>
                  <a:srgbClr val="FFFFFF"/>
                </a:highlight>
                <a:latin typeface="Chamberi Super Display" panose="02040503080505020303" pitchFamily="18" charset="0"/>
                <a:sym typeface="Roboto"/>
              </a:rPr>
              <a:t> yet He has now reconciled you in His fleshly body through death, in order to present you before Him </a:t>
            </a:r>
            <a:r>
              <a:rPr lang="en-US" sz="3200" b="1" u="sng" dirty="0">
                <a:highlight>
                  <a:srgbClr val="FFFFFF"/>
                </a:highlight>
                <a:latin typeface="Chamberi Super Display" panose="02040503080505020303" pitchFamily="18" charset="0"/>
                <a:sym typeface="Roboto"/>
              </a:rPr>
              <a:t>holy and blameless and beyond reproach</a:t>
            </a:r>
            <a:r>
              <a:rPr lang="en-US" sz="3200" b="1" dirty="0">
                <a:highlight>
                  <a:srgbClr val="FFFFFF"/>
                </a:highlight>
                <a:latin typeface="Chamberi Super Display" panose="02040503080505020303" pitchFamily="18" charset="0"/>
                <a:sym typeface="Roboto"/>
              </a:rPr>
              <a:t>—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367824600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5"/>
        <p:cNvGrpSpPr/>
        <p:nvPr/>
      </p:nvGrpSpPr>
      <p:grpSpPr>
        <a:xfrm>
          <a:off x="0" y="0"/>
          <a:ext cx="0" cy="0"/>
          <a:chOff x="0" y="0"/>
          <a:chExt cx="0" cy="0"/>
        </a:xfrm>
      </p:grpSpPr>
      <p:pic>
        <p:nvPicPr>
          <p:cNvPr id="162" name="Picture 16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64" name="Picture 16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66" name="Oval 16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68" name="Picture 16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70" name="Picture 16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72" name="Rectangle 17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4" name="Rectangle 173">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6" name="Rectangle 175">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80" name="Freeform: Shape 179">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56" name="Google Shape;156;p30"/>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1100"/>
              </a:spcAft>
              <a:buClr>
                <a:schemeClr val="dk1"/>
              </a:buClr>
              <a:buSzPts val="990"/>
            </a:pPr>
            <a:r>
              <a:rPr lang="en-US" sz="4400" b="1" i="0" kern="1200" dirty="0">
                <a:solidFill>
                  <a:srgbClr val="FFFFFF"/>
                </a:solidFill>
                <a:latin typeface="Chamberi Super Display" panose="02040503080505020303" pitchFamily="18" charset="0"/>
                <a:sym typeface="Roboto"/>
              </a:rPr>
              <a:t>Colossians 1:22-23</a:t>
            </a:r>
            <a:endParaRPr lang="en-US" sz="4400" b="1" i="0" kern="1200" dirty="0">
              <a:solidFill>
                <a:srgbClr val="FFFFFF"/>
              </a:solidFill>
              <a:latin typeface="Chamberi Super Display" panose="02040503080505020303" pitchFamily="18" charset="0"/>
            </a:endParaRPr>
          </a:p>
        </p:txBody>
      </p:sp>
      <p:sp>
        <p:nvSpPr>
          <p:cNvPr id="157" name="Google Shape;157;p30"/>
          <p:cNvSpPr txBox="1">
            <a:spLocks noGrp="1"/>
          </p:cNvSpPr>
          <p:nvPr>
            <p:ph type="body" idx="1"/>
          </p:nvPr>
        </p:nvSpPr>
        <p:spPr>
          <a:xfrm>
            <a:off x="827484" y="1749475"/>
            <a:ext cx="7930926"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23</a:t>
            </a:r>
            <a:r>
              <a:rPr lang="en-US" sz="3200" b="1" dirty="0">
                <a:highlight>
                  <a:srgbClr val="FFFFFF"/>
                </a:highlight>
                <a:latin typeface="Chamberi Super Display" panose="02040503080505020303" pitchFamily="18" charset="0"/>
                <a:sym typeface="Roboto"/>
              </a:rPr>
              <a:t> if indeed you </a:t>
            </a:r>
            <a:r>
              <a:rPr lang="en-US" sz="3200" b="1" u="sng" dirty="0">
                <a:highlight>
                  <a:srgbClr val="FFFFFF"/>
                </a:highlight>
                <a:latin typeface="Chamberi Super Display" panose="02040503080505020303" pitchFamily="18" charset="0"/>
                <a:sym typeface="Roboto"/>
              </a:rPr>
              <a:t>continue in the faith</a:t>
            </a:r>
            <a:r>
              <a:rPr lang="en-US" sz="3200" b="1" dirty="0">
                <a:highlight>
                  <a:srgbClr val="FFFFFF"/>
                </a:highlight>
                <a:latin typeface="Chamberi Super Display" panose="02040503080505020303" pitchFamily="18" charset="0"/>
                <a:sym typeface="Roboto"/>
              </a:rPr>
              <a:t> firmly established and steadfast, and not moved away from the hope of the gospel that you have heard, which was proclaimed in all creation under heaven, and of which I, Paul, was made a minister.</a:t>
            </a:r>
            <a:endParaRPr lang="en-US" sz="3200" b="1" dirty="0">
              <a:latin typeface="Chamberi Super Display" panose="02040503080505020303"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1"/>
        <p:cNvGrpSpPr/>
        <p:nvPr/>
      </p:nvGrpSpPr>
      <p:grpSpPr>
        <a:xfrm>
          <a:off x="0" y="0"/>
          <a:ext cx="0" cy="0"/>
          <a:chOff x="0" y="0"/>
          <a:chExt cx="0" cy="0"/>
        </a:xfrm>
      </p:grpSpPr>
      <p:pic>
        <p:nvPicPr>
          <p:cNvPr id="188" name="Picture 16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89" name="Picture 16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90" name="Oval 17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1" name="Picture 17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92" name="Picture 17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93" name="Rectangle 17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4" name="Rectangle 17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95" name="Rectangle 18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97" name="Freeform: Shape 18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62" name="Google Shape;162;p31"/>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Autofit/>
          </a:bodyPr>
          <a:lstStyle/>
          <a:p>
            <a:pPr marL="0" lvl="0" indent="0" defTabSz="457200">
              <a:lnSpc>
                <a:spcPct val="90000"/>
              </a:lnSpc>
              <a:spcBef>
                <a:spcPct val="0"/>
              </a:spcBef>
              <a:spcAft>
                <a:spcPts val="0"/>
              </a:spcAft>
              <a:buSzPts val="990"/>
            </a:pPr>
            <a:r>
              <a:rPr lang="en-US" sz="4000" b="1" i="0" kern="1200" dirty="0">
                <a:solidFill>
                  <a:srgbClr val="FFFFFF"/>
                </a:solidFill>
                <a:latin typeface="Chamberi Super Display" panose="02040503080505020303" pitchFamily="18" charset="0"/>
              </a:rPr>
              <a:t>How Can I Have Faith Like Abraham: Continued</a:t>
            </a:r>
          </a:p>
        </p:txBody>
      </p:sp>
      <p:sp>
        <p:nvSpPr>
          <p:cNvPr id="163" name="Google Shape;163;p31"/>
          <p:cNvSpPr txBox="1">
            <a:spLocks noGrp="1"/>
          </p:cNvSpPr>
          <p:nvPr>
            <p:ph type="body" idx="1"/>
          </p:nvPr>
        </p:nvSpPr>
        <p:spPr>
          <a:xfrm>
            <a:off x="827484" y="2072640"/>
            <a:ext cx="6709905" cy="2613659"/>
          </a:xfrm>
          <a:prstGeom prst="rect">
            <a:avLst/>
          </a:prstGeom>
        </p:spPr>
        <p:txBody>
          <a:bodyPr spcFirstLastPara="1" vert="horz" lIns="91440" tIns="45720" rIns="91440" bIns="45720" rtlCol="0" anchorCtr="0">
            <a:noAutofit/>
          </a:bodyPr>
          <a:lstStyle/>
          <a:p>
            <a:pPr marL="457200" lvl="0" indent="-42545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Our faith must keep moving.</a:t>
            </a:r>
          </a:p>
          <a:p>
            <a:pPr marL="457200" lvl="0" indent="-42545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We must keep fighting the “Good Fight.”</a:t>
            </a:r>
          </a:p>
          <a:p>
            <a:pPr marL="457200" lvl="0" indent="-42545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We must do it together as a team.</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25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500"/>
                                        <p:tgtEl>
                                          <p:spTgt spid="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
                                            <p:txEl>
                                              <p:pRg st="1" end="1"/>
                                            </p:txEl>
                                          </p:spTgt>
                                        </p:tgtEl>
                                        <p:attrNameLst>
                                          <p:attrName>style.visibility</p:attrName>
                                        </p:attrNameLst>
                                      </p:cBhvr>
                                      <p:to>
                                        <p:strVal val="visible"/>
                                      </p:to>
                                    </p:set>
                                    <p:animEffect transition="in" filter="fade">
                                      <p:cBhvr>
                                        <p:cTn id="12" dur="500"/>
                                        <p:tgtEl>
                                          <p:spTgt spid="1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
                                            <p:txEl>
                                              <p:pRg st="2" end="2"/>
                                            </p:txEl>
                                          </p:spTgt>
                                        </p:tgtEl>
                                        <p:attrNameLst>
                                          <p:attrName>style.visibility</p:attrName>
                                        </p:attrNameLst>
                                      </p:cBhvr>
                                      <p:to>
                                        <p:strVal val="visible"/>
                                      </p:to>
                                    </p:set>
                                    <p:animEffect transition="in" filter="fade">
                                      <p:cBhvr>
                                        <p:cTn id="17" dur="500"/>
                                        <p:tgtEl>
                                          <p:spTgt spid="1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156891" cy="30375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i="0" baseline="30000" dirty="0">
                <a:effectLst/>
                <a:latin typeface="Chamberi Super Display" panose="02040503080505020303" pitchFamily="18" charset="0"/>
              </a:rPr>
              <a:t>4 </a:t>
            </a:r>
            <a:r>
              <a:rPr lang="en-US" sz="3200" b="1" i="0" dirty="0">
                <a:effectLst/>
                <a:latin typeface="Chamberi Super Display" panose="02040503080505020303" pitchFamily="18" charset="0"/>
              </a:rPr>
              <a:t>On the third day Abraham raised his eyes and saw the place from a distance. </a:t>
            </a:r>
            <a:r>
              <a:rPr lang="en-US" sz="3200" b="1" i="0" baseline="30000" dirty="0">
                <a:effectLst/>
                <a:latin typeface="Chamberi Super Display" panose="02040503080505020303" pitchFamily="18" charset="0"/>
              </a:rPr>
              <a:t>5 </a:t>
            </a:r>
            <a:r>
              <a:rPr lang="en-US" sz="3200" b="1" i="0" dirty="0">
                <a:effectLst/>
                <a:latin typeface="Chamberi Super Display" panose="02040503080505020303" pitchFamily="18" charset="0"/>
              </a:rPr>
              <a:t>Then Abraham said to his young men, “Stay here with the donkey, and I and the boy will go over there; and we will worship and return to you.”</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49172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1"/>
        <p:cNvGrpSpPr/>
        <p:nvPr/>
      </p:nvGrpSpPr>
      <p:grpSpPr>
        <a:xfrm>
          <a:off x="0" y="0"/>
          <a:ext cx="0" cy="0"/>
          <a:chOff x="0" y="0"/>
          <a:chExt cx="0" cy="0"/>
        </a:xfrm>
      </p:grpSpPr>
      <p:pic>
        <p:nvPicPr>
          <p:cNvPr id="188" name="Picture 16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189" name="Picture 16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190" name="Oval 17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91" name="Picture 17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192" name="Picture 17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93" name="Rectangle 17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4" name="Rectangle 17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95" name="Rectangle 18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97" name="Freeform: Shape 18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162" name="Google Shape;162;p31"/>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Autofit/>
          </a:bodyPr>
          <a:lstStyle/>
          <a:p>
            <a:pPr marL="0" lvl="0" indent="0" defTabSz="457200">
              <a:lnSpc>
                <a:spcPct val="90000"/>
              </a:lnSpc>
              <a:spcBef>
                <a:spcPct val="0"/>
              </a:spcBef>
              <a:spcAft>
                <a:spcPts val="0"/>
              </a:spcAft>
              <a:buSzPts val="990"/>
            </a:pPr>
            <a:r>
              <a:rPr lang="en-US" sz="4000" b="1" i="0" kern="1200" dirty="0">
                <a:solidFill>
                  <a:srgbClr val="FFFFFF"/>
                </a:solidFill>
                <a:latin typeface="Chamberi Super Display" panose="02040503080505020303" pitchFamily="18" charset="0"/>
              </a:rPr>
              <a:t>How Can I Have Faith Like Abraham: Continued</a:t>
            </a:r>
          </a:p>
        </p:txBody>
      </p:sp>
      <p:sp>
        <p:nvSpPr>
          <p:cNvPr id="163" name="Google Shape;163;p31"/>
          <p:cNvSpPr txBox="1">
            <a:spLocks noGrp="1"/>
          </p:cNvSpPr>
          <p:nvPr>
            <p:ph type="body" idx="1"/>
          </p:nvPr>
        </p:nvSpPr>
        <p:spPr>
          <a:xfrm>
            <a:off x="827484" y="2072640"/>
            <a:ext cx="6709905" cy="2613659"/>
          </a:xfrm>
          <a:prstGeom prst="rect">
            <a:avLst/>
          </a:prstGeom>
        </p:spPr>
        <p:txBody>
          <a:bodyPr spcFirstLastPara="1" vert="horz" lIns="91440" tIns="45720" rIns="91440" bIns="45720" rtlCol="0" anchorCtr="0">
            <a:normAutofit/>
          </a:bodyPr>
          <a:lstStyle/>
          <a:p>
            <a:pPr marL="457200" lvl="0" indent="-42545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We must make sure we continue to replenish our supplies for the fight. </a:t>
            </a:r>
          </a:p>
          <a:p>
            <a:pPr marL="457200" lvl="0" indent="-425450" defTabSz="457200">
              <a:spcBef>
                <a:spcPts val="1000"/>
              </a:spcBef>
              <a:buSzPct val="80000"/>
              <a:buFont typeface="Wingdings 3" charset="2"/>
              <a:buChar char=""/>
            </a:pPr>
            <a:r>
              <a:rPr lang="en-US" sz="3200" b="1" dirty="0">
                <a:highlight>
                  <a:srgbClr val="FFFFFF"/>
                </a:highlight>
                <a:latin typeface="Chamberi Super Display" panose="02040503080505020303" pitchFamily="18" charset="0"/>
                <a:sym typeface="Roboto"/>
              </a:rPr>
              <a:t>We must remain in touch with the one who leads. </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12375775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500"/>
                                        <p:tgtEl>
                                          <p:spTgt spid="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
                                            <p:txEl>
                                              <p:pRg st="1" end="1"/>
                                            </p:txEl>
                                          </p:spTgt>
                                        </p:tgtEl>
                                        <p:attrNameLst>
                                          <p:attrName>style.visibility</p:attrName>
                                        </p:attrNameLst>
                                      </p:cBhvr>
                                      <p:to>
                                        <p:strVal val="visible"/>
                                      </p:to>
                                    </p:set>
                                    <p:animEffect transition="in" filter="fade">
                                      <p:cBhvr>
                                        <p:cTn id="12" dur="500"/>
                                        <p:tgtEl>
                                          <p:spTgt spid="1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rosses on top of a hill&#10;&#10;Description automatically generated with medium confidence">
            <a:extLst>
              <a:ext uri="{FF2B5EF4-FFF2-40B4-BE49-F238E27FC236}">
                <a16:creationId xmlns:a16="http://schemas.microsoft.com/office/drawing/2014/main" id="{AE1B4088-19AC-7663-9AD0-031BE76D0F04}"/>
              </a:ext>
            </a:extLst>
          </p:cNvPr>
          <p:cNvPicPr>
            <a:picLocks noChangeAspect="1"/>
          </p:cNvPicPr>
          <p:nvPr/>
        </p:nvPicPr>
        <p:blipFill>
          <a:blip r:embed="rId2"/>
          <a:stretch>
            <a:fillRect/>
          </a:stretch>
        </p:blipFill>
        <p:spPr>
          <a:xfrm>
            <a:off x="1" y="-6197"/>
            <a:ext cx="9144000" cy="5360395"/>
          </a:xfrm>
          <a:prstGeom prst="rect">
            <a:avLst/>
          </a:prstGeom>
        </p:spPr>
      </p:pic>
    </p:spTree>
    <p:extLst>
      <p:ext uri="{BB962C8B-B14F-4D97-AF65-F5344CB8AC3E}">
        <p14:creationId xmlns:p14="http://schemas.microsoft.com/office/powerpoint/2010/main" val="91129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424676" cy="303753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i="0" baseline="30000" dirty="0">
                <a:effectLst/>
                <a:latin typeface="Chamberi Super Display" panose="02040503080505020303" pitchFamily="18" charset="0"/>
              </a:rPr>
              <a:t>6 </a:t>
            </a:r>
            <a:r>
              <a:rPr lang="en-US" sz="3200" b="1" i="0" dirty="0">
                <a:effectLst/>
                <a:latin typeface="Chamberi Super Display" panose="02040503080505020303" pitchFamily="18" charset="0"/>
              </a:rPr>
              <a:t>And Abraham took the wood for the burnt offering and laid it on his son Isaac, and he took in his hand the fire and the knife. So the two of them walked on together. </a:t>
            </a:r>
            <a:r>
              <a:rPr lang="en-US" sz="3200" b="1" i="0" baseline="30000" dirty="0">
                <a:effectLst/>
                <a:latin typeface="Chamberi Super Display" panose="02040503080505020303" pitchFamily="18" charset="0"/>
              </a:rPr>
              <a:t>7 </a:t>
            </a:r>
            <a:r>
              <a:rPr lang="en-US" sz="3200" b="1" i="0" dirty="0">
                <a:effectLst/>
                <a:latin typeface="Chamberi Super Display" panose="02040503080505020303" pitchFamily="18" charset="0"/>
              </a:rPr>
              <a:t>Isaac spoke to his father Abraham and said, “My father!” And he said, “Here I am, my son.” And he said, “Look, the fire and the wood, but where is the lamb for the burnt offering?”</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233672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402642"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8 </a:t>
            </a:r>
            <a:r>
              <a:rPr lang="en-US" sz="3200" b="1" i="0" dirty="0">
                <a:effectLst/>
                <a:latin typeface="Chamberi Super Display" panose="02040503080505020303" pitchFamily="18" charset="0"/>
              </a:rPr>
              <a:t>Abraham said, “God will provide for Himself the lamb for the burnt offering, my son.” So the two of them walked on together.</a:t>
            </a:r>
          </a:p>
          <a:p>
            <a:pPr marL="114300" indent="0" algn="l">
              <a:buNone/>
            </a:pPr>
            <a:r>
              <a:rPr lang="en-US" sz="3200" b="1" i="0" baseline="30000" dirty="0">
                <a:effectLst/>
                <a:latin typeface="Chamberi Super Display" panose="02040503080505020303" pitchFamily="18" charset="0"/>
              </a:rPr>
              <a:t>9 </a:t>
            </a:r>
            <a:r>
              <a:rPr lang="en-US" sz="3200" b="1" i="0" dirty="0">
                <a:effectLst/>
                <a:latin typeface="Chamberi Super Display" panose="02040503080505020303" pitchFamily="18" charset="0"/>
              </a:rPr>
              <a:t>Then they came to the place of which God had told him; and Abraham built the altar there and arranged the wood, and bound his son Isaac and laid him on the altar, on top of the wood. </a:t>
            </a:r>
          </a:p>
        </p:txBody>
      </p:sp>
    </p:spTree>
    <p:extLst>
      <p:ext uri="{BB962C8B-B14F-4D97-AF65-F5344CB8AC3E}">
        <p14:creationId xmlns:p14="http://schemas.microsoft.com/office/powerpoint/2010/main" val="4223968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699" y="1052985"/>
            <a:ext cx="8534845" cy="3037530"/>
          </a:xfrm>
          <a:prstGeom prst="rect">
            <a:avLst/>
          </a:prstGeom>
        </p:spPr>
        <p:txBody>
          <a:bodyPr spcFirstLastPara="1" wrap="square" lIns="91425" tIns="91425" rIns="91425" bIns="91425" anchor="t" anchorCtr="0">
            <a:noAutofit/>
          </a:bodyPr>
          <a:lstStyle/>
          <a:p>
            <a:pPr marL="114300" indent="0" algn="l">
              <a:buNone/>
            </a:pPr>
            <a:r>
              <a:rPr lang="en-US" sz="2800" b="1" i="0" baseline="30000" dirty="0">
                <a:effectLst/>
                <a:latin typeface="Chamberi Super Display" panose="02040503080505020303" pitchFamily="18" charset="0"/>
              </a:rPr>
              <a:t>10 </a:t>
            </a:r>
            <a:r>
              <a:rPr lang="en-US" sz="2800" b="1" i="0" dirty="0">
                <a:effectLst/>
                <a:latin typeface="Chamberi Super Display" panose="02040503080505020303" pitchFamily="18" charset="0"/>
              </a:rPr>
              <a:t>And Abraham reached out with his hand and took the knife to slaughter his son. </a:t>
            </a:r>
            <a:r>
              <a:rPr lang="en-US" sz="2800" b="1" i="0" baseline="30000" dirty="0">
                <a:effectLst/>
                <a:latin typeface="Chamberi Super Display" panose="02040503080505020303" pitchFamily="18" charset="0"/>
              </a:rPr>
              <a:t>11 </a:t>
            </a:r>
            <a:r>
              <a:rPr lang="en-US" sz="2800" b="1" i="0" dirty="0">
                <a:effectLst/>
                <a:latin typeface="Chamberi Super Display" panose="02040503080505020303" pitchFamily="18" charset="0"/>
              </a:rPr>
              <a:t>But the angel of the </a:t>
            </a:r>
            <a:r>
              <a:rPr lang="en-US" sz="2800" b="1" i="0" cap="small" dirty="0">
                <a:effectLst/>
                <a:latin typeface="Chamberi Super Display" panose="02040503080505020303" pitchFamily="18" charset="0"/>
              </a:rPr>
              <a:t>Lord</a:t>
            </a:r>
            <a:r>
              <a:rPr lang="en-US" sz="2800" b="1" i="0" dirty="0">
                <a:effectLst/>
                <a:latin typeface="Chamberi Super Display" panose="02040503080505020303" pitchFamily="18" charset="0"/>
              </a:rPr>
              <a:t> called to him from heaven and said, “Abraham, Abraham!” And he said, “Here I am.” </a:t>
            </a:r>
            <a:r>
              <a:rPr lang="en-US" sz="2800" b="1" i="0" baseline="30000" dirty="0">
                <a:effectLst/>
                <a:latin typeface="Chamberi Super Display" panose="02040503080505020303" pitchFamily="18" charset="0"/>
              </a:rPr>
              <a:t>12 </a:t>
            </a:r>
            <a:r>
              <a:rPr lang="en-US" sz="2800" b="1" i="0" dirty="0">
                <a:effectLst/>
                <a:latin typeface="Chamberi Super Display" panose="02040503080505020303" pitchFamily="18" charset="0"/>
              </a:rPr>
              <a:t>He said, “Do not reach out your hand against the boy, and do not do anything to him; for now I know that you fear God, since you have not withheld your son, your only son, from Me.” </a:t>
            </a:r>
          </a:p>
        </p:txBody>
      </p:sp>
    </p:spTree>
    <p:extLst>
      <p:ext uri="{BB962C8B-B14F-4D97-AF65-F5344CB8AC3E}">
        <p14:creationId xmlns:p14="http://schemas.microsoft.com/office/powerpoint/2010/main" val="4190681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136552"/>
            <a:ext cx="629842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cap="none" dirty="0">
                <a:latin typeface="Chamberi Super Display" panose="02040503080505020303" pitchFamily="18" charset="0"/>
              </a:rPr>
              <a:t>Genesis 22 1-14</a:t>
            </a:r>
            <a:endParaRPr sz="4400" b="1" cap="none" dirty="0">
              <a:latin typeface="Chamberi Super Display" panose="02040503080505020303" pitchFamily="18" charset="0"/>
            </a:endParaRPr>
          </a:p>
        </p:txBody>
      </p:sp>
      <p:sp>
        <p:nvSpPr>
          <p:cNvPr id="103" name="Google Shape;103;p20"/>
          <p:cNvSpPr txBox="1">
            <a:spLocks noGrp="1"/>
          </p:cNvSpPr>
          <p:nvPr>
            <p:ph type="body" idx="1"/>
          </p:nvPr>
        </p:nvSpPr>
        <p:spPr>
          <a:xfrm>
            <a:off x="311700" y="1052985"/>
            <a:ext cx="8556878" cy="3037530"/>
          </a:xfrm>
          <a:prstGeom prst="rect">
            <a:avLst/>
          </a:prstGeom>
        </p:spPr>
        <p:txBody>
          <a:bodyPr spcFirstLastPara="1" wrap="square" lIns="91425" tIns="91425" rIns="91425" bIns="91425" anchor="t" anchorCtr="0">
            <a:noAutofit/>
          </a:bodyPr>
          <a:lstStyle/>
          <a:p>
            <a:pPr marL="114300" indent="0" algn="l">
              <a:buNone/>
            </a:pPr>
            <a:r>
              <a:rPr lang="en-US" sz="3200" b="1" i="0" baseline="30000" dirty="0">
                <a:effectLst/>
                <a:latin typeface="Chamberi Super Display" panose="02040503080505020303" pitchFamily="18" charset="0"/>
              </a:rPr>
              <a:t>13 </a:t>
            </a:r>
            <a:r>
              <a:rPr lang="en-US" sz="3200" b="1" i="0" dirty="0">
                <a:effectLst/>
                <a:latin typeface="Chamberi Super Display" panose="02040503080505020303" pitchFamily="18" charset="0"/>
              </a:rPr>
              <a:t>Then Abraham raised his eyes and looked, and behold, behind </a:t>
            </a:r>
            <a:r>
              <a:rPr lang="en-US" sz="3200" b="1" dirty="0">
                <a:effectLst/>
                <a:latin typeface="Chamberi Super Display" panose="02040503080505020303" pitchFamily="18" charset="0"/>
              </a:rPr>
              <a:t>him</a:t>
            </a:r>
            <a:r>
              <a:rPr lang="en-US" sz="3200" b="1" i="1" dirty="0">
                <a:effectLst/>
                <a:latin typeface="Chamberi Super Display" panose="02040503080505020303" pitchFamily="18" charset="0"/>
              </a:rPr>
              <a:t> was</a:t>
            </a:r>
            <a:r>
              <a:rPr lang="en-US" sz="3200" b="1" i="0" dirty="0">
                <a:effectLst/>
                <a:latin typeface="Chamberi Super Display" panose="02040503080505020303" pitchFamily="18" charset="0"/>
              </a:rPr>
              <a:t> a ram caught in the thicket by its horns; and Abraham went and took the ram and offered it up as a burnt offering in the place of his son. </a:t>
            </a:r>
            <a:r>
              <a:rPr lang="en-US" sz="3200" b="1" i="0" baseline="30000" dirty="0">
                <a:effectLst/>
                <a:latin typeface="Chamberi Super Display" panose="02040503080505020303" pitchFamily="18" charset="0"/>
              </a:rPr>
              <a:t>14 </a:t>
            </a:r>
            <a:r>
              <a:rPr lang="en-US" sz="3200" b="1" i="0" dirty="0">
                <a:effectLst/>
                <a:latin typeface="Chamberi Super Display" panose="02040503080505020303" pitchFamily="18" charset="0"/>
              </a:rPr>
              <a:t>And Abraham named that place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Will Provide, as it is said to this day, “On the mountain of the </a:t>
            </a:r>
            <a:r>
              <a:rPr lang="en-US" sz="3200" b="1" i="0" cap="small" dirty="0">
                <a:effectLst/>
                <a:latin typeface="Chamberi Super Display" panose="02040503080505020303" pitchFamily="18" charset="0"/>
              </a:rPr>
              <a:t>Lord</a:t>
            </a:r>
            <a:r>
              <a:rPr lang="en-US" sz="3200" b="1" i="0" dirty="0">
                <a:effectLst/>
                <a:latin typeface="Chamberi Super Display" panose="02040503080505020303" pitchFamily="18" charset="0"/>
              </a:rPr>
              <a:t> it will be provided.”</a:t>
            </a:r>
          </a:p>
        </p:txBody>
      </p:sp>
    </p:spTree>
    <p:extLst>
      <p:ext uri="{BB962C8B-B14F-4D97-AF65-F5344CB8AC3E}">
        <p14:creationId xmlns:p14="http://schemas.microsoft.com/office/powerpoint/2010/main" val="1156793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Shape 53"/>
        <p:cNvGrpSpPr/>
        <p:nvPr/>
      </p:nvGrpSpPr>
      <p:grpSpPr>
        <a:xfrm>
          <a:off x="0" y="0"/>
          <a:ext cx="0" cy="0"/>
          <a:chOff x="0" y="0"/>
          <a:chExt cx="0" cy="0"/>
        </a:xfrm>
      </p:grpSpPr>
      <p:sp>
        <p:nvSpPr>
          <p:cNvPr id="70" name="Rectangle 69">
            <a:extLst>
              <a:ext uri="{FF2B5EF4-FFF2-40B4-BE49-F238E27FC236}">
                <a16:creationId xmlns:a16="http://schemas.microsoft.com/office/drawing/2014/main" id="{C6A81905-F480-46A4-BC10-215D24EA1A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4" name="Google Shape;54;p13"/>
          <p:cNvSpPr txBox="1">
            <a:spLocks noGrp="1"/>
          </p:cNvSpPr>
          <p:nvPr>
            <p:ph type="ctrTitle"/>
          </p:nvPr>
        </p:nvSpPr>
        <p:spPr>
          <a:xfrm>
            <a:off x="3654008" y="1085850"/>
            <a:ext cx="5357789" cy="1822603"/>
          </a:xfrm>
          <a:prstGeom prst="rect">
            <a:avLst/>
          </a:prstGeom>
        </p:spPr>
        <p:txBody>
          <a:bodyPr spcFirstLastPara="1" lIns="91425" tIns="91425" rIns="91425" bIns="91425" anchorCtr="0">
            <a:noAutofit/>
          </a:bodyPr>
          <a:lstStyle/>
          <a:p>
            <a:pPr marL="0" lvl="0" indent="0" rtl="0">
              <a:lnSpc>
                <a:spcPct val="90000"/>
              </a:lnSpc>
              <a:spcBef>
                <a:spcPts val="0"/>
              </a:spcBef>
              <a:spcAft>
                <a:spcPts val="0"/>
              </a:spcAft>
              <a:buClr>
                <a:schemeClr val="dk1"/>
              </a:buClr>
              <a:buSzPts val="1100"/>
              <a:buFont typeface="Arial"/>
              <a:buNone/>
            </a:pPr>
            <a:r>
              <a:rPr lang="en-US" sz="4800" b="1" dirty="0">
                <a:solidFill>
                  <a:srgbClr val="EBEBEB"/>
                </a:solidFill>
                <a:latin typeface="Chamberi Super Display" panose="02040503080505020303" pitchFamily="18" charset="0"/>
              </a:rPr>
              <a:t>How Can I Have Faith Like Abraham </a:t>
            </a:r>
          </a:p>
        </p:txBody>
      </p:sp>
      <p:sp>
        <p:nvSpPr>
          <p:cNvPr id="55" name="Google Shape;55;p13"/>
          <p:cNvSpPr txBox="1">
            <a:spLocks noGrp="1"/>
          </p:cNvSpPr>
          <p:nvPr>
            <p:ph type="subTitle" idx="1"/>
          </p:nvPr>
        </p:nvSpPr>
        <p:spPr>
          <a:xfrm>
            <a:off x="3654009" y="3583035"/>
            <a:ext cx="3916744" cy="646065"/>
          </a:xfrm>
          <a:prstGeom prst="rect">
            <a:avLst/>
          </a:prstGeom>
        </p:spPr>
        <p:txBody>
          <a:bodyPr spcFirstLastPara="1" lIns="91425" tIns="91425" rIns="91425" bIns="91425" anchorCtr="0">
            <a:noAutofit/>
          </a:bodyPr>
          <a:lstStyle/>
          <a:p>
            <a:pPr marL="0" lvl="0" indent="0" rtl="0">
              <a:spcBef>
                <a:spcPts val="0"/>
              </a:spcBef>
              <a:spcAft>
                <a:spcPts val="600"/>
              </a:spcAft>
              <a:buClr>
                <a:schemeClr val="dk1"/>
              </a:buClr>
              <a:buSzPts val="1100"/>
              <a:buFont typeface="Arial"/>
              <a:buNone/>
            </a:pPr>
            <a:r>
              <a:rPr lang="en-US" sz="3200" b="1" dirty="0">
                <a:solidFill>
                  <a:schemeClr val="tx2">
                    <a:lumMod val="40000"/>
                    <a:lumOff val="60000"/>
                  </a:schemeClr>
                </a:solidFill>
                <a:latin typeface="Chamberi Super Display" panose="02040503080505020303" pitchFamily="18" charset="0"/>
              </a:rPr>
              <a:t>Part 1</a:t>
            </a:r>
          </a:p>
        </p:txBody>
      </p:sp>
      <p:sp>
        <p:nvSpPr>
          <p:cNvPr id="75" name="Freeform 8">
            <a:extLst>
              <a:ext uri="{FF2B5EF4-FFF2-40B4-BE49-F238E27FC236}">
                <a16:creationId xmlns:a16="http://schemas.microsoft.com/office/drawing/2014/main" id="{36FD4D9D-3784-41E8-8405-A42B72F5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101769" y="0"/>
            <a:ext cx="419604" cy="2782230"/>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7" name="Picture 56">
            <a:extLst>
              <a:ext uri="{FF2B5EF4-FFF2-40B4-BE49-F238E27FC236}">
                <a16:creationId xmlns:a16="http://schemas.microsoft.com/office/drawing/2014/main" id="{BE0FB695-BB6A-3777-71DC-FE8B4C172CC7}"/>
              </a:ext>
            </a:extLst>
          </p:cNvPr>
          <p:cNvPicPr>
            <a:picLocks noChangeAspect="1"/>
          </p:cNvPicPr>
          <p:nvPr/>
        </p:nvPicPr>
        <p:blipFill rotWithShape="1">
          <a:blip r:embed="rId4"/>
          <a:srcRect l="24182" r="10466" b="2"/>
          <a:stretch/>
        </p:blipFill>
        <p:spPr>
          <a:xfrm>
            <a:off x="20" y="10"/>
            <a:ext cx="3361453" cy="5143490"/>
          </a:xfrm>
          <a:custGeom>
            <a:avLst/>
            <a:gdLst/>
            <a:ahLst/>
            <a:cxnLst/>
            <a:rect l="l" t="t" r="r" b="b"/>
            <a:pathLst>
              <a:path w="4481964" h="6858000">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0" y="6858000"/>
                </a:lnTo>
                <a:close/>
              </a:path>
            </a:pathLst>
          </a:custGeom>
        </p:spPr>
      </p:pic>
      <p:sp>
        <p:nvSpPr>
          <p:cNvPr id="74" name="Rectangle 73">
            <a:extLst>
              <a:ext uri="{FF2B5EF4-FFF2-40B4-BE49-F238E27FC236}">
                <a16:creationId xmlns:a16="http://schemas.microsoft.com/office/drawing/2014/main" id="{60817A52-B891-4228-A61E-0C0A57632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mc:AlternateContent xmlns:mc="http://schemas.openxmlformats.org/markup-compatibility/2006" xmlns:p14="http://schemas.microsoft.com/office/powerpoint/2010/main">
    <mc:Choice Requires="p14">
      <p:transition spd="slow" p14:dur="3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4"/>
                                        </p:tgtEl>
                                        <p:attrNameLst>
                                          <p:attrName>style.visibility</p:attrName>
                                        </p:attrNameLst>
                                      </p:cBhvr>
                                      <p:to>
                                        <p:strVal val="visible"/>
                                      </p:to>
                                    </p:set>
                                    <p:animEffect transition="in" filter="fade">
                                      <p:cBhvr>
                                        <p:cTn id="7" dur="1250"/>
                                        <p:tgtEl>
                                          <p:spTgt spid="54"/>
                                        </p:tgtEl>
                                      </p:cBhvr>
                                    </p:animEffect>
                                  </p:childTnLst>
                                </p:cTn>
                              </p:par>
                            </p:childTnLst>
                          </p:cTn>
                        </p:par>
                        <p:par>
                          <p:cTn id="8" fill="hold">
                            <p:stCondLst>
                              <p:cond delay="5500"/>
                            </p:stCondLst>
                            <p:childTnLst>
                              <p:par>
                                <p:cTn id="9" presetID="10" presetClass="entr" presetSubtype="0" fill="hold" nodeType="afterEffect">
                                  <p:stCondLst>
                                    <p:cond delay="0"/>
                                  </p:stCondLst>
                                  <p:childTnLst>
                                    <p:set>
                                      <p:cBhvr>
                                        <p:cTn id="10" dur="1" fill="hold">
                                          <p:stCondLst>
                                            <p:cond delay="0"/>
                                          </p:stCondLst>
                                        </p:cTn>
                                        <p:tgtEl>
                                          <p:spTgt spid="55">
                                            <p:txEl>
                                              <p:pRg st="0" end="0"/>
                                            </p:txEl>
                                          </p:spTgt>
                                        </p:tgtEl>
                                        <p:attrNameLst>
                                          <p:attrName>style.visibility</p:attrName>
                                        </p:attrNameLst>
                                      </p:cBhvr>
                                      <p:to>
                                        <p:strVal val="visible"/>
                                      </p:to>
                                    </p:set>
                                    <p:animEffect transition="in" filter="fade">
                                      <p:cBhvr>
                                        <p:cTn id="11"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pic>
        <p:nvPicPr>
          <p:cNvPr id="66" name="Picture 6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002263"/>
            <a:ext cx="3027759" cy="3141237"/>
          </a:xfrm>
          <a:prstGeom prst="rect">
            <a:avLst/>
          </a:prstGeom>
        </p:spPr>
      </p:pic>
      <p:pic>
        <p:nvPicPr>
          <p:cNvPr id="68" name="Picture 6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169260"/>
            <a:ext cx="1141809" cy="1774090"/>
          </a:xfrm>
          <a:prstGeom prst="rect">
            <a:avLst/>
          </a:prstGeom>
        </p:spPr>
      </p:pic>
      <p:sp>
        <p:nvSpPr>
          <p:cNvPr id="70" name="Oval 6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2" name="Picture 7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856055"/>
          </a:xfrm>
          <a:prstGeom prst="rect">
            <a:avLst/>
          </a:prstGeom>
        </p:spPr>
      </p:pic>
      <p:pic>
        <p:nvPicPr>
          <p:cNvPr id="74" name="Picture 7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76" name="Rectangle 7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80" name="Rectangle 7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095172"/>
            <a:ext cx="2604045" cy="619449"/>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84" name="Freeform: Shape 8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321550"/>
            <a:ext cx="9144313" cy="382195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60" name="Google Shape;60;p14"/>
          <p:cNvSpPr txBox="1">
            <a:spLocks noGrp="1"/>
          </p:cNvSpPr>
          <p:nvPr>
            <p:ph type="title"/>
          </p:nvPr>
        </p:nvSpPr>
        <p:spPr>
          <a:xfrm>
            <a:off x="827484" y="339538"/>
            <a:ext cx="6710641" cy="1050398"/>
          </a:xfrm>
          <a:prstGeom prst="rect">
            <a:avLst/>
          </a:prstGeom>
        </p:spPr>
        <p:txBody>
          <a:bodyPr spcFirstLastPara="1" vert="horz" lIns="91440" tIns="45720" rIns="91440" bIns="45720" rtlCol="0" anchor="ctr" anchorCtr="0">
            <a:normAutofit/>
          </a:bodyPr>
          <a:lstStyle/>
          <a:p>
            <a:pPr marL="0" lvl="0" indent="0" defTabSz="457200">
              <a:spcBef>
                <a:spcPct val="0"/>
              </a:spcBef>
              <a:spcAft>
                <a:spcPts val="0"/>
              </a:spcAft>
              <a:buClr>
                <a:schemeClr val="dk1"/>
              </a:buClr>
              <a:buSzPts val="990"/>
            </a:pPr>
            <a:r>
              <a:rPr lang="en-US" sz="4400" b="1" i="0" kern="1200" dirty="0">
                <a:solidFill>
                  <a:srgbClr val="FFFFFF"/>
                </a:solidFill>
                <a:latin typeface="Chamberi Super Display" panose="02040503080505020303" pitchFamily="18" charset="0"/>
              </a:rPr>
              <a:t>Hebrews 11:8-10</a:t>
            </a:r>
          </a:p>
        </p:txBody>
      </p:sp>
      <p:sp>
        <p:nvSpPr>
          <p:cNvPr id="61" name="Google Shape;61;p14"/>
          <p:cNvSpPr txBox="1">
            <a:spLocks noGrp="1"/>
          </p:cNvSpPr>
          <p:nvPr>
            <p:ph type="body" idx="1"/>
          </p:nvPr>
        </p:nvSpPr>
        <p:spPr>
          <a:xfrm>
            <a:off x="739349" y="1536768"/>
            <a:ext cx="8316515" cy="2613659"/>
          </a:xfrm>
          <a:prstGeom prst="rect">
            <a:avLst/>
          </a:prstGeom>
        </p:spPr>
        <p:txBody>
          <a:bodyPr spcFirstLastPara="1" vert="horz" lIns="91440" tIns="45720" rIns="91440" bIns="45720" rtlCol="0" anchorCtr="0">
            <a:noAutofit/>
          </a:bodyPr>
          <a:lstStyle/>
          <a:p>
            <a:pPr marL="0" lvl="0" indent="0" defTabSz="457200">
              <a:spcBef>
                <a:spcPts val="1000"/>
              </a:spcBef>
              <a:buSzPct val="80000"/>
              <a:buNone/>
            </a:pPr>
            <a:r>
              <a:rPr lang="en-US" sz="3200" b="1" baseline="30000" dirty="0">
                <a:highlight>
                  <a:srgbClr val="FFFFFF"/>
                </a:highlight>
                <a:latin typeface="Chamberi Super Display" panose="02040503080505020303" pitchFamily="18" charset="0"/>
                <a:sym typeface="Roboto"/>
              </a:rPr>
              <a:t>8</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By faith</a:t>
            </a:r>
            <a:r>
              <a:rPr lang="en-US" sz="3200" b="1" dirty="0">
                <a:highlight>
                  <a:srgbClr val="FFFFFF"/>
                </a:highlight>
                <a:latin typeface="Chamberi Super Display" panose="02040503080505020303" pitchFamily="18" charset="0"/>
                <a:sym typeface="Roboto"/>
              </a:rPr>
              <a:t> Abraham, when he was called, obeyed by going out to a place which he was to receive for an inheritance; and </a:t>
            </a:r>
            <a:r>
              <a:rPr lang="en-US" sz="3200" b="1" u="sng" dirty="0">
                <a:highlight>
                  <a:srgbClr val="FFFFFF"/>
                </a:highlight>
                <a:latin typeface="Chamberi Super Display" panose="02040503080505020303" pitchFamily="18" charset="0"/>
                <a:sym typeface="Roboto"/>
              </a:rPr>
              <a:t>he went out, not knowing where he was going</a:t>
            </a:r>
            <a:r>
              <a:rPr lang="en-US" sz="3200" b="1" dirty="0">
                <a:highlight>
                  <a:srgbClr val="FFFFFF"/>
                </a:highlight>
                <a:latin typeface="Chamberi Super Display" panose="02040503080505020303" pitchFamily="18" charset="0"/>
                <a:sym typeface="Roboto"/>
              </a:rPr>
              <a:t>. </a:t>
            </a:r>
            <a:r>
              <a:rPr lang="en-US" sz="3200" b="1" baseline="30000" dirty="0">
                <a:highlight>
                  <a:srgbClr val="FFFFFF"/>
                </a:highlight>
                <a:latin typeface="Chamberi Super Display" panose="02040503080505020303" pitchFamily="18" charset="0"/>
                <a:sym typeface="Roboto"/>
              </a:rPr>
              <a:t>9</a:t>
            </a:r>
            <a:r>
              <a:rPr lang="en-US" sz="3200" b="1" dirty="0">
                <a:highlight>
                  <a:srgbClr val="FFFFFF"/>
                </a:highlight>
                <a:latin typeface="Chamberi Super Display" panose="02040503080505020303" pitchFamily="18" charset="0"/>
                <a:sym typeface="Roboto"/>
              </a:rPr>
              <a:t> </a:t>
            </a:r>
            <a:r>
              <a:rPr lang="en-US" sz="3200" b="1" u="sng" dirty="0">
                <a:highlight>
                  <a:srgbClr val="FFFFFF"/>
                </a:highlight>
                <a:latin typeface="Chamberi Super Display" panose="02040503080505020303" pitchFamily="18" charset="0"/>
                <a:sym typeface="Roboto"/>
              </a:rPr>
              <a:t>By faith</a:t>
            </a:r>
            <a:r>
              <a:rPr lang="en-US" sz="3200" b="1" dirty="0">
                <a:highlight>
                  <a:srgbClr val="FFFFFF"/>
                </a:highlight>
                <a:latin typeface="Chamberi Super Display" panose="02040503080505020303" pitchFamily="18" charset="0"/>
                <a:sym typeface="Roboto"/>
              </a:rPr>
              <a:t> he lived as an alien in the land of promise, as in a foreign land, dwelling in tents with Isaac and Jacob, fellow heirs of the same promise; </a:t>
            </a:r>
            <a:endParaRPr lang="en-US" sz="3200" b="1" dirty="0">
              <a:latin typeface="Chamberi Super Display" panose="02040503080505020303" pitchFamily="18" charset="0"/>
              <a:sym typeface="Roboto"/>
            </a:endParaRPr>
          </a:p>
        </p:txBody>
      </p:sp>
    </p:spTree>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119</TotalTime>
  <Words>1436</Words>
  <Application>Microsoft Office PowerPoint</Application>
  <PresentationFormat>On-screen Show (16:9)</PresentationFormat>
  <Paragraphs>73</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Century Gothic</vt:lpstr>
      <vt:lpstr>Arial</vt:lpstr>
      <vt:lpstr>Wingdings 3</vt:lpstr>
      <vt:lpstr>Chamberi Super Display</vt:lpstr>
      <vt:lpstr>Ion</vt:lpstr>
      <vt:lpstr>Genesis 22 1-14</vt:lpstr>
      <vt:lpstr>Genesis 22 1-14</vt:lpstr>
      <vt:lpstr>Genesis 22 1-14</vt:lpstr>
      <vt:lpstr>Genesis 22 1-14</vt:lpstr>
      <vt:lpstr>Genesis 22 1-14</vt:lpstr>
      <vt:lpstr>Genesis 22 1-14</vt:lpstr>
      <vt:lpstr>Genesis 22 1-14</vt:lpstr>
      <vt:lpstr>How Can I Have Faith Like Abraham </vt:lpstr>
      <vt:lpstr>Hebrews 11:8-10</vt:lpstr>
      <vt:lpstr>Hebrews 11:8-10</vt:lpstr>
      <vt:lpstr>Hebrews 11:6</vt:lpstr>
      <vt:lpstr>Hebrews 11:1</vt:lpstr>
      <vt:lpstr>Acts 4:19-20</vt:lpstr>
      <vt:lpstr>Luke 1:1-4</vt:lpstr>
      <vt:lpstr>Luke 1:1-4</vt:lpstr>
      <vt:lpstr>1 Peter 3:21</vt:lpstr>
      <vt:lpstr>Hebrews 11:1</vt:lpstr>
      <vt:lpstr>Genesis 17:1-5</vt:lpstr>
      <vt:lpstr>Genesis 17:1-5</vt:lpstr>
      <vt:lpstr>Genesis 17:1-5</vt:lpstr>
      <vt:lpstr>Name Changes</vt:lpstr>
      <vt:lpstr>Genesis 17:17</vt:lpstr>
      <vt:lpstr>Romans 4:13 </vt:lpstr>
      <vt:lpstr>Romans 4:18-21</vt:lpstr>
      <vt:lpstr>Romans 4:18-21</vt:lpstr>
      <vt:lpstr>Romans 11:22</vt:lpstr>
      <vt:lpstr>Colossians 1:22-23</vt:lpstr>
      <vt:lpstr>Colossians 1:22-23</vt:lpstr>
      <vt:lpstr>How Can I Have Faith Like Abraham: Continued</vt:lpstr>
      <vt:lpstr>How Can I Have Faith Like Abraham: Continued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22 1-14</dc:title>
  <cp:lastModifiedBy>Tim Bowyer</cp:lastModifiedBy>
  <cp:revision>2</cp:revision>
  <dcterms:modified xsi:type="dcterms:W3CDTF">2022-08-15T21:39:46Z</dcterms:modified>
</cp:coreProperties>
</file>