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8"/>
  </p:notesMasterIdLst>
  <p:sldIdLst>
    <p:sldId id="290" r:id="rId2"/>
    <p:sldId id="291" r:id="rId3"/>
    <p:sldId id="292" r:id="rId4"/>
    <p:sldId id="293" r:id="rId5"/>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94" r:id="rId27"/>
  </p:sldIdLst>
  <p:sldSz cx="9144000" cy="5143500" type="screen16x9"/>
  <p:notesSz cx="6858000" cy="9144000"/>
  <p:embeddedFontLst>
    <p:embeddedFont>
      <p:font typeface="Century Gothic" panose="020B0502020202020204" pitchFamily="34" charset="0"/>
      <p:regular r:id="rId29"/>
      <p:bold r:id="rId30"/>
      <p:italic r:id="rId31"/>
      <p:boldItalic r:id="rId32"/>
    </p:embeddedFont>
    <p:embeddedFont>
      <p:font typeface="Chamberi Super Display" panose="02040503080505020303" pitchFamily="18" charset="0"/>
      <p:regular r:id="rId33"/>
    </p:embeddedFont>
    <p:embeddedFont>
      <p:font typeface="Roboto" panose="02000000000000000000" pitchFamily="2" charset="0"/>
      <p:regular r:id="rId34"/>
      <p:bold r:id="rId35"/>
      <p:italic r:id="rId36"/>
      <p:boldItalic r:id="rId37"/>
    </p:embeddedFont>
    <p:embeddedFont>
      <p:font typeface="Wingdings 3" panose="05040102010807070707" pitchFamily="18" charset="2"/>
      <p:regular r:id="rId3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906" y="7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32a7f6eda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32a7f6eda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8200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3e180c4fb6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3e180c4fb6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13e180c4fb6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13e180c4fb6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13e180c4fb6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13e180c4fb6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3e180c4fb6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3e180c4fb6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13e180c4fb6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13e180c4fb6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13e180c4fb6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13e180c4fb6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13e180c4fb6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13e180c4fb6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3e180c4fb6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3e180c4fb6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13e180c4fb6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3e180c4fb6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3e180c4fb6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13e180c4fb6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32a7f6eda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32a7f6eda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562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13e180c4fb6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13e180c4fb6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3e180c4fb6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13e180c4fb6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3e180c4fb6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13e180c4fb6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13e180c4fb6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13e180c4fb6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3e180c4fb6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13e180c4fb6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3e180c4fb6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13e180c4fb6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2267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32a7f6eda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32a7f6eda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3417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32a7f6eda5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32a7f6eda5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9389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3e180c4fb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3e180c4fb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3e180c4fb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3e180c4fb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13e180c4fb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13e180c4fb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3e180c4fb6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3e180c4fb6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9144000" cy="51435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866216" y="1574800"/>
            <a:ext cx="6619244" cy="2008236"/>
          </a:xfrm>
        </p:spPr>
        <p:txBody>
          <a:bodyPr anchor="b"/>
          <a:lstStyle>
            <a:lvl1pPr>
              <a:defRPr sz="4050"/>
            </a:lvl1pPr>
          </a:lstStyle>
          <a:p>
            <a:r>
              <a:rPr lang="en-US"/>
              <a:t>Click to edit Master title style</a:t>
            </a:r>
            <a:endParaRPr lang="en-US" dirty="0"/>
          </a:p>
        </p:txBody>
      </p:sp>
      <p:sp>
        <p:nvSpPr>
          <p:cNvPr id="3" name="Subtitle 2"/>
          <p:cNvSpPr>
            <a:spLocks noGrp="1"/>
          </p:cNvSpPr>
          <p:nvPr>
            <p:ph type="subTitle" idx="1"/>
          </p:nvPr>
        </p:nvSpPr>
        <p:spPr bwMode="gray">
          <a:xfrm>
            <a:off x="866216" y="3583035"/>
            <a:ext cx="6619244" cy="646065"/>
          </a:xfrm>
        </p:spPr>
        <p:txBody>
          <a:bodyPr anchor="t"/>
          <a:lstStyle>
            <a:lvl1pPr marL="0" indent="0" algn="l">
              <a:buNone/>
              <a:defRPr cap="all">
                <a:solidFill>
                  <a:schemeClr val="accent1">
                    <a:lumMod val="60000"/>
                    <a:lumOff val="4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7619239" y="1344169"/>
            <a:ext cx="742949" cy="228599"/>
          </a:xfrm>
        </p:spPr>
        <p:txBody>
          <a:bodyPr anchor="t"/>
          <a:lstStyle>
            <a:lvl1pPr algn="l">
              <a:defRPr b="0" i="0">
                <a:solidFill>
                  <a:schemeClr val="bg1">
                    <a:alpha val="60000"/>
                  </a:schemeClr>
                </a:solidFill>
              </a:defRPr>
            </a:lvl1pPr>
          </a:lstStyle>
          <a:p>
            <a:fld id="{5923F103-BC34-4FE4-A40E-EDDEECFDA5D0}" type="datetimeFigureOut">
              <a:rPr lang="en-US" dirty="0"/>
              <a:pPr/>
              <a:t>7/24/2022</a:t>
            </a:fld>
            <a:endParaRPr lang="en-US" dirty="0"/>
          </a:p>
        </p:txBody>
      </p:sp>
      <p:sp>
        <p:nvSpPr>
          <p:cNvPr id="5" name="Footer Placeholder 4"/>
          <p:cNvSpPr>
            <a:spLocks noGrp="1"/>
          </p:cNvSpPr>
          <p:nvPr>
            <p:ph type="ftr" sz="quarter" idx="11"/>
          </p:nvPr>
        </p:nvSpPr>
        <p:spPr bwMode="gray">
          <a:xfrm rot="5400000">
            <a:off x="6713982" y="2420874"/>
            <a:ext cx="2894846" cy="228601"/>
          </a:xfrm>
        </p:spPr>
        <p:txBody>
          <a:bodyPr/>
          <a:lstStyle>
            <a:lvl1pPr>
              <a:defRPr b="0" i="0">
                <a:solidFill>
                  <a:schemeClr val="bg1">
                    <a:alpha val="60000"/>
                  </a:schemeClr>
                </a:solidFill>
              </a:defRPr>
            </a:lvl1pPr>
          </a:lstStyle>
          <a:p>
            <a:r>
              <a:rPr lang="en-US" dirty="0"/>
              <a:t>
              </a:t>
            </a:r>
          </a:p>
        </p:txBody>
      </p:sp>
      <p:sp>
        <p:nvSpPr>
          <p:cNvPr id="11" name="Rectangle 10"/>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7764406" y="221797"/>
            <a:ext cx="628649" cy="575765"/>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66206370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9144000" cy="51435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3727445"/>
            <a:ext cx="6619244"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216" y="514350"/>
            <a:ext cx="6619244" cy="257175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866215" y="4152499"/>
            <a:ext cx="6619244" cy="370284"/>
          </a:xfrm>
        </p:spPr>
        <p:txBody>
          <a:bodyPr>
            <a:normAutofit/>
          </a:bodyPr>
          <a:lstStyle>
            <a:lvl1pPr marL="0" indent="0">
              <a:buNone/>
              <a:defRPr sz="900">
                <a:solidFill>
                  <a:schemeClr val="accent1">
                    <a:lumMod val="60000"/>
                    <a:lumOff val="40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7/24/2022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37347354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9144000" cy="51435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1598" y="797563"/>
            <a:ext cx="6623862" cy="1029740"/>
          </a:xfrm>
        </p:spPr>
        <p:txBody>
          <a:bodyPr/>
          <a:lstStyle>
            <a:lvl1pPr>
              <a:defRPr sz="3000"/>
            </a:lvl1pPr>
          </a:lstStyle>
          <a:p>
            <a:r>
              <a:rPr lang="en-US"/>
              <a:t>Click to edit Master title style</a:t>
            </a:r>
            <a:endParaRPr lang="en-US" dirty="0"/>
          </a:p>
        </p:txBody>
      </p:sp>
      <p:sp>
        <p:nvSpPr>
          <p:cNvPr id="8" name="Text Placeholder 3"/>
          <p:cNvSpPr>
            <a:spLocks noGrp="1"/>
          </p:cNvSpPr>
          <p:nvPr>
            <p:ph type="body" sz="half" idx="2"/>
          </p:nvPr>
        </p:nvSpPr>
        <p:spPr>
          <a:xfrm>
            <a:off x="866216" y="2657475"/>
            <a:ext cx="6619244" cy="1857375"/>
          </a:xfrm>
        </p:spPr>
        <p:txBody>
          <a:bodyPr anchor="ctr">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7/24/2022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7547672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9144000" cy="51435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661175" y="455502"/>
            <a:ext cx="601434" cy="1200329"/>
          </a:xfrm>
          <a:prstGeom prst="rect">
            <a:avLst/>
          </a:prstGeom>
          <a:noFill/>
        </p:spPr>
        <p:txBody>
          <a:bodyPr wrap="square" rtlCol="0">
            <a:spAutoFit/>
          </a:bodyPr>
          <a:lstStyle/>
          <a:p>
            <a:pPr algn="r"/>
            <a:r>
              <a:rPr lang="en-US" sz="7200" b="0" i="0" dirty="0">
                <a:solidFill>
                  <a:schemeClr val="accent1">
                    <a:lumMod val="60000"/>
                    <a:lumOff val="40000"/>
                  </a:schemeClr>
                </a:solidFill>
                <a:latin typeface="Arial"/>
                <a:cs typeface="Arial"/>
              </a:rPr>
              <a:t>“</a:t>
            </a:r>
          </a:p>
        </p:txBody>
      </p:sp>
      <p:sp>
        <p:nvSpPr>
          <p:cNvPr id="13" name="TextBox 12"/>
          <p:cNvSpPr txBox="1"/>
          <p:nvPr/>
        </p:nvSpPr>
        <p:spPr bwMode="gray">
          <a:xfrm>
            <a:off x="7413344" y="1960341"/>
            <a:ext cx="489572" cy="1200329"/>
          </a:xfrm>
          <a:prstGeom prst="rect">
            <a:avLst/>
          </a:prstGeom>
          <a:noFill/>
        </p:spPr>
        <p:txBody>
          <a:bodyPr wrap="square" rtlCol="0">
            <a:spAutoFit/>
          </a:bodyPr>
          <a:lstStyle/>
          <a:p>
            <a:pPr algn="r"/>
            <a:r>
              <a:rPr lang="en-US" sz="72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186408" y="736600"/>
            <a:ext cx="6340430" cy="2022474"/>
          </a:xfrm>
        </p:spPr>
        <p:txBody>
          <a:bodyPr/>
          <a:lstStyle>
            <a:lvl1pPr>
              <a:defRPr sz="3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459459" y="2759074"/>
            <a:ext cx="5798414" cy="256631"/>
          </a:xfrm>
        </p:spPr>
        <p:txBody>
          <a:bodyPr anchor="t">
            <a:normAutofit/>
          </a:bodyPr>
          <a:lstStyle>
            <a:lvl1pPr marL="0" indent="0">
              <a:buNone/>
              <a:defRPr lang="en-US" sz="1050" b="0" i="0" kern="1200" cap="small" dirty="0">
                <a:solidFill>
                  <a:schemeClr val="accent1">
                    <a:lumMod val="60000"/>
                    <a:lumOff val="40000"/>
                  </a:schemeClr>
                </a:solidFill>
                <a:latin typeface="+mn-lt"/>
                <a:ea typeface="+mn-ea"/>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0" name="Text Placeholder 3"/>
          <p:cNvSpPr>
            <a:spLocks noGrp="1"/>
          </p:cNvSpPr>
          <p:nvPr>
            <p:ph type="body" sz="half" idx="2"/>
          </p:nvPr>
        </p:nvSpPr>
        <p:spPr>
          <a:xfrm>
            <a:off x="866216" y="3771899"/>
            <a:ext cx="6933673" cy="748393"/>
          </a:xfrm>
        </p:spPr>
        <p:txBody>
          <a:bodyPr anchor="ctr">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7/24/2022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9" name="Rectangle 18"/>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55111392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9144000" cy="51435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1778000"/>
            <a:ext cx="6619245" cy="136688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768725"/>
            <a:ext cx="6619244" cy="645300"/>
          </a:xfrm>
        </p:spPr>
        <p:txBody>
          <a:bodyPr anchor="t"/>
          <a:lstStyle>
            <a:lvl1pPr marL="0" indent="0" algn="l">
              <a:buNone/>
              <a:defRPr sz="1500" cap="none">
                <a:solidFill>
                  <a:schemeClr val="accent1">
                    <a:lumMod val="60000"/>
                    <a:lumOff val="4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7/24/2022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7677275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866216" y="730251"/>
            <a:ext cx="6619244" cy="530223"/>
          </a:xfrm>
        </p:spPr>
        <p:txBody>
          <a:bodyPr/>
          <a:lstStyle>
            <a:lvl1pPr>
              <a:defRPr sz="2700"/>
            </a:lvl1pPr>
          </a:lstStyle>
          <a:p>
            <a:r>
              <a:rPr lang="en-US"/>
              <a:t>Click to edit Master title style</a:t>
            </a:r>
            <a:endParaRPr lang="en-US" dirty="0"/>
          </a:p>
        </p:txBody>
      </p:sp>
      <p:sp>
        <p:nvSpPr>
          <p:cNvPr id="3" name="Text Placeholder 2"/>
          <p:cNvSpPr>
            <a:spLocks noGrp="1"/>
          </p:cNvSpPr>
          <p:nvPr>
            <p:ph type="body" idx="1"/>
          </p:nvPr>
        </p:nvSpPr>
        <p:spPr>
          <a:xfrm>
            <a:off x="866215" y="1952626"/>
            <a:ext cx="2356409" cy="432197"/>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6" name="Text Placeholder 3"/>
          <p:cNvSpPr>
            <a:spLocks noGrp="1"/>
          </p:cNvSpPr>
          <p:nvPr>
            <p:ph type="body" sz="half" idx="15"/>
          </p:nvPr>
        </p:nvSpPr>
        <p:spPr>
          <a:xfrm>
            <a:off x="866215" y="2384823"/>
            <a:ext cx="2356409" cy="2135470"/>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3384541" y="1952625"/>
            <a:ext cx="2360257" cy="432197"/>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9" name="Text Placeholder 3"/>
          <p:cNvSpPr>
            <a:spLocks noGrp="1"/>
          </p:cNvSpPr>
          <p:nvPr>
            <p:ph type="body" sz="half" idx="16"/>
          </p:nvPr>
        </p:nvSpPr>
        <p:spPr>
          <a:xfrm>
            <a:off x="3384541" y="2384823"/>
            <a:ext cx="2360257" cy="2135470"/>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916101" y="1952626"/>
            <a:ext cx="2359298" cy="432197"/>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Text Placeholder 3"/>
          <p:cNvSpPr>
            <a:spLocks noGrp="1"/>
          </p:cNvSpPr>
          <p:nvPr>
            <p:ph type="body" sz="half" idx="17"/>
          </p:nvPr>
        </p:nvSpPr>
        <p:spPr>
          <a:xfrm>
            <a:off x="5916247" y="2384822"/>
            <a:ext cx="2359152" cy="2135470"/>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17" name="Straight Connector 16"/>
          <p:cNvCxnSpPr/>
          <p:nvPr/>
        </p:nvCxnSpPr>
        <p:spPr>
          <a:xfrm>
            <a:off x="3302978" y="1927225"/>
            <a:ext cx="0" cy="261937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829301" y="1927225"/>
            <a:ext cx="0" cy="261937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7/24/2022</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60379461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866216" y="730251"/>
            <a:ext cx="6619244" cy="530223"/>
          </a:xfrm>
        </p:spPr>
        <p:txBody>
          <a:bodyPr/>
          <a:lstStyle>
            <a:lvl1pPr>
              <a:defRPr sz="2700"/>
            </a:lvl1pPr>
          </a:lstStyle>
          <a:p>
            <a:r>
              <a:rPr lang="en-US"/>
              <a:t>Click to edit Master title style</a:t>
            </a:r>
            <a:endParaRPr lang="en-US" dirty="0"/>
          </a:p>
        </p:txBody>
      </p:sp>
      <p:sp>
        <p:nvSpPr>
          <p:cNvPr id="3" name="Text Placeholder 2"/>
          <p:cNvSpPr>
            <a:spLocks noGrp="1"/>
          </p:cNvSpPr>
          <p:nvPr>
            <p:ph type="body" idx="1"/>
          </p:nvPr>
        </p:nvSpPr>
        <p:spPr>
          <a:xfrm>
            <a:off x="866215" y="3399633"/>
            <a:ext cx="2287829" cy="432197"/>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9" name="Picture Placeholder 2"/>
          <p:cNvSpPr>
            <a:spLocks noGrp="1" noChangeAspect="1"/>
          </p:cNvSpPr>
          <p:nvPr>
            <p:ph type="pic" idx="15"/>
          </p:nvPr>
        </p:nvSpPr>
        <p:spPr>
          <a:xfrm>
            <a:off x="1000915" y="1952625"/>
            <a:ext cx="2018432" cy="119363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2" name="Text Placeholder 3"/>
          <p:cNvSpPr>
            <a:spLocks noGrp="1"/>
          </p:cNvSpPr>
          <p:nvPr>
            <p:ph type="body" sz="half" idx="18"/>
          </p:nvPr>
        </p:nvSpPr>
        <p:spPr>
          <a:xfrm>
            <a:off x="866215" y="3831830"/>
            <a:ext cx="2287829" cy="68846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3426649" y="3399634"/>
            <a:ext cx="2287829" cy="432197"/>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1" name="Picture Placeholder 2"/>
          <p:cNvSpPr>
            <a:spLocks noGrp="1" noChangeAspect="1"/>
          </p:cNvSpPr>
          <p:nvPr>
            <p:ph type="pic" idx="21"/>
          </p:nvPr>
        </p:nvSpPr>
        <p:spPr>
          <a:xfrm>
            <a:off x="3561347" y="1952625"/>
            <a:ext cx="2018432" cy="119363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3" name="Text Placeholder 3"/>
          <p:cNvSpPr>
            <a:spLocks noGrp="1"/>
          </p:cNvSpPr>
          <p:nvPr>
            <p:ph type="body" sz="half" idx="19"/>
          </p:nvPr>
        </p:nvSpPr>
        <p:spPr>
          <a:xfrm>
            <a:off x="3427629" y="3831829"/>
            <a:ext cx="2287829" cy="68846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987082" y="3399634"/>
            <a:ext cx="2288321" cy="432197"/>
          </a:xfrm>
        </p:spPr>
        <p:txBody>
          <a:bodyPr anchor="b">
            <a:noAutofit/>
          </a:bodyPr>
          <a:lstStyle>
            <a:lvl1pPr marL="0" indent="0">
              <a:buNone/>
              <a:defRPr sz="1800" b="0">
                <a:solidFill>
                  <a:schemeClr val="accent1">
                    <a:lumMod val="60000"/>
                    <a:lumOff val="4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2" name="Picture Placeholder 2"/>
          <p:cNvSpPr>
            <a:spLocks noGrp="1" noChangeAspect="1"/>
          </p:cNvSpPr>
          <p:nvPr>
            <p:ph type="pic" idx="22"/>
          </p:nvPr>
        </p:nvSpPr>
        <p:spPr>
          <a:xfrm>
            <a:off x="6122273" y="1952625"/>
            <a:ext cx="2018432" cy="1193633"/>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20"/>
          </p:nvPr>
        </p:nvSpPr>
        <p:spPr>
          <a:xfrm>
            <a:off x="5987081" y="3831828"/>
            <a:ext cx="2288322" cy="68846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cxnSp>
        <p:nvCxnSpPr>
          <p:cNvPr id="43" name="Straight Connector 42"/>
          <p:cNvCxnSpPr/>
          <p:nvPr/>
        </p:nvCxnSpPr>
        <p:spPr>
          <a:xfrm>
            <a:off x="3304373" y="1927225"/>
            <a:ext cx="0" cy="261937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5848352" y="1927225"/>
            <a:ext cx="0" cy="261937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7/24/2022</a:t>
            </a:fld>
            <a:endParaRPr lang="en-US" dirty="0"/>
          </a:p>
        </p:txBody>
      </p:sp>
      <p:sp>
        <p:nvSpPr>
          <p:cNvPr id="8" name="Footer Placeholder 7"/>
          <p:cNvSpPr>
            <a:spLocks noGrp="1"/>
          </p:cNvSpPr>
          <p:nvPr>
            <p:ph type="ftr" sz="quarter" idx="11"/>
          </p:nvPr>
        </p:nvSpPr>
        <p:spPr>
          <a:xfrm>
            <a:off x="420833" y="4793879"/>
            <a:ext cx="2733212" cy="228601"/>
          </a:xfrm>
        </p:spPr>
        <p:txBody>
          <a:bodyPr/>
          <a:lstStyle/>
          <a:p>
            <a:r>
              <a:rPr lang="en-US" dirty="0"/>
              <a:t>
              </a:t>
            </a:r>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856642704"/>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66216" y="730251"/>
            <a:ext cx="6619244" cy="530223"/>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66216" y="1952625"/>
            <a:ext cx="6619244" cy="2562225"/>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21580" y="4793879"/>
            <a:ext cx="742949" cy="228599"/>
          </a:xfrm>
        </p:spPr>
        <p:txBody>
          <a:bodyPr/>
          <a:lstStyle/>
          <a:p>
            <a:fld id="{53086D93-FCAC-47E0-A2EE-787E62CA814C}" type="datetimeFigureOut">
              <a:rPr lang="en-US" dirty="0"/>
              <a:t>7/24/2022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04379396"/>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9144000" cy="51435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6438927" y="958850"/>
            <a:ext cx="1057474" cy="3561443"/>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866216" y="958850"/>
            <a:ext cx="4692019" cy="356144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989829" y="4793879"/>
            <a:ext cx="744101" cy="228599"/>
          </a:xfrm>
        </p:spPr>
        <p:txBody>
          <a:bodyPr/>
          <a:lstStyle/>
          <a:p>
            <a:fld id="{CDA879A6-0FD0-4734-A311-86BFCA472E6E}" type="datetimeFigureOut">
              <a:rPr lang="en-US" dirty="0"/>
              <a:t>7/24/2022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4" name="Rectangle 13"/>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78493413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385155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66216" y="1952625"/>
            <a:ext cx="6619244" cy="2562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7/24/2022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91887505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9144000" cy="51435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2008234"/>
            <a:ext cx="3263269" cy="1712868"/>
          </a:xfrm>
        </p:spPr>
        <p:txBody>
          <a:bodyPr anchor="ctr"/>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171670" y="2008233"/>
            <a:ext cx="2818159" cy="1712868"/>
          </a:xfrm>
        </p:spPr>
        <p:txBody>
          <a:bodyPr anchor="ctr"/>
          <a:lstStyle>
            <a:lvl1pPr marL="0" indent="0" algn="l">
              <a:buNone/>
              <a:defRPr sz="1500" cap="all">
                <a:solidFill>
                  <a:schemeClr val="accent1">
                    <a:lumMod val="60000"/>
                    <a:lumOff val="4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7/24/2022</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6" name="Rectangle 15"/>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88762374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66215" y="1952625"/>
            <a:ext cx="3618869" cy="256222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56535" y="1952625"/>
            <a:ext cx="3618869" cy="25622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7/24/2022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16874913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66216" y="1952625"/>
            <a:ext cx="3618868" cy="432197"/>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66215" y="2384822"/>
            <a:ext cx="3618869" cy="213002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56535" y="1952625"/>
            <a:ext cx="3618869" cy="432197"/>
          </a:xfrm>
        </p:spPr>
        <p:txBody>
          <a:bodyPr anchor="b">
            <a:noAutofit/>
          </a:bodyPr>
          <a:lstStyle>
            <a:lvl1pPr marL="0" indent="0">
              <a:buNone/>
              <a:defRPr sz="1800" b="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56535" y="2384822"/>
            <a:ext cx="3618869" cy="2130029"/>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7/24/2022</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87900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866216" y="730251"/>
            <a:ext cx="6571060" cy="530223"/>
          </a:xfrm>
        </p:spPr>
        <p:txBody>
          <a:bodyPr/>
          <a:lstStyle>
            <a:lvl1pP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7/24/2022</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95459145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7/24/2022</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7" name="Rectangle 6"/>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908305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9144000" cy="51435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971550"/>
            <a:ext cx="2094869" cy="1200150"/>
          </a:xfrm>
        </p:spPr>
        <p:txBody>
          <a:bodyPr anchor="b"/>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4335859" y="1085850"/>
            <a:ext cx="3892550" cy="3429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866215" y="2346961"/>
            <a:ext cx="2094869" cy="2171699"/>
          </a:xfrm>
        </p:spPr>
        <p:txBody>
          <a:bodyPr/>
          <a:lstStyle>
            <a:lvl1pPr marL="0" indent="0">
              <a:buNone/>
              <a:defRPr sz="1050">
                <a:solidFill>
                  <a:schemeClr val="accent1">
                    <a:lumMod val="60000"/>
                    <a:lumOff val="40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7/24/2022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09833220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9144000" cy="51435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866216" y="1270000"/>
            <a:ext cx="2898851" cy="1301750"/>
          </a:xfrm>
        </p:spPr>
        <p:txBody>
          <a:bodyPr anchor="b">
            <a:normAutofit/>
          </a:bodyPr>
          <a:lstStyle>
            <a:lvl1pPr algn="l">
              <a:defRPr sz="27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910903" y="857250"/>
            <a:ext cx="2420395"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bwMode="gray">
          <a:xfrm>
            <a:off x="866216" y="2743200"/>
            <a:ext cx="2894409" cy="1028700"/>
          </a:xfrm>
        </p:spPr>
        <p:txBody>
          <a:bodyPr>
            <a:normAutofit/>
          </a:bodyPr>
          <a:lstStyle>
            <a:lvl1pPr marL="0" indent="0">
              <a:buNone/>
              <a:defRPr sz="1050">
                <a:solidFill>
                  <a:schemeClr val="accent1">
                    <a:lumMod val="60000"/>
                    <a:lumOff val="40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7/24/2022</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6" name="Rectangle 15"/>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64141078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9144000" cy="5143500"/>
            <a:chOff x="0" y="0"/>
            <a:chExt cx="12192000" cy="6858000"/>
          </a:xfrm>
        </p:grpSpPr>
        <p:sp>
          <p:nvSpPr>
            <p:cNvPr id="7" name="Rectangle 6"/>
            <p:cNvSpPr/>
            <p:nvPr/>
          </p:nvSpPr>
          <p:spPr>
            <a:xfrm>
              <a:off x="0" y="0"/>
              <a:ext cx="12192000" cy="6858000"/>
            </a:xfrm>
            <a:prstGeom prst="rect">
              <a:avLst/>
            </a:prstGeom>
            <a:blipFill>
              <a:blip r:embed="rId20">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866216" y="730251"/>
            <a:ext cx="6571060" cy="53022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66216" y="1952625"/>
            <a:ext cx="6571060" cy="25622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89829" y="4793879"/>
            <a:ext cx="742949" cy="228599"/>
          </a:xfrm>
          <a:prstGeom prst="rect">
            <a:avLst/>
          </a:prstGeom>
        </p:spPr>
        <p:txBody>
          <a:bodyPr vert="horz" lIns="91440" tIns="45720" rIns="91440" bIns="45720" rtlCol="0" anchor="ctr"/>
          <a:lstStyle>
            <a:lvl1pPr algn="r">
              <a:defRPr sz="750" b="1" i="0">
                <a:solidFill>
                  <a:schemeClr val="accent1"/>
                </a:solidFill>
              </a:defRPr>
            </a:lvl1pPr>
          </a:lstStyle>
          <a:p>
            <a:fld id="{2BE451C3-0FF4-47C4-B829-773ADF60F88C}" type="datetimeFigureOut">
              <a:rPr lang="en-US" dirty="0"/>
              <a:t>7/24/2022</a:t>
            </a:fld>
            <a:endParaRPr lang="en-US" dirty="0"/>
          </a:p>
        </p:txBody>
      </p:sp>
      <p:sp>
        <p:nvSpPr>
          <p:cNvPr id="5" name="Footer Placeholder 4"/>
          <p:cNvSpPr>
            <a:spLocks noGrp="1"/>
          </p:cNvSpPr>
          <p:nvPr>
            <p:ph type="ftr" sz="quarter" idx="3"/>
          </p:nvPr>
        </p:nvSpPr>
        <p:spPr>
          <a:xfrm>
            <a:off x="420833" y="4793879"/>
            <a:ext cx="2894846" cy="228601"/>
          </a:xfrm>
          <a:prstGeom prst="rect">
            <a:avLst/>
          </a:prstGeom>
        </p:spPr>
        <p:txBody>
          <a:bodyPr vert="horz" lIns="91440" tIns="45720" rIns="91440" bIns="45720" rtlCol="0" anchor="ctr"/>
          <a:lstStyle>
            <a:lvl1pPr algn="l">
              <a:defRPr sz="750" b="1" i="0">
                <a:solidFill>
                  <a:schemeClr val="accent1"/>
                </a:solidFill>
              </a:defRPr>
            </a:lvl1pPr>
          </a:lstStyle>
          <a:p>
            <a:r>
              <a:rPr lang="en-US" dirty="0"/>
              <a:t>
              </a:t>
            </a:r>
          </a:p>
        </p:txBody>
      </p:sp>
      <p:sp>
        <p:nvSpPr>
          <p:cNvPr id="21" name="Rectangle 20"/>
          <p:cNvSpPr/>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7764406" y="221797"/>
            <a:ext cx="628649" cy="575765"/>
          </a:xfrm>
          <a:prstGeom prst="rect">
            <a:avLst/>
          </a:prstGeom>
        </p:spPr>
        <p:txBody>
          <a:bodyPr vert="horz" lIns="91440" tIns="45720" rIns="91440" bIns="45720" rtlCol="0" anchor="b"/>
          <a:lstStyle>
            <a:lvl1pPr algn="ctr">
              <a:defRPr sz="2100" b="0" i="0">
                <a:solidFill>
                  <a:schemeClr val="bg1"/>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858409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sldNum="0" hdr="0" ftr="0" dt="0"/>
  <p:txStyles>
    <p:titleStyle>
      <a:lvl1pPr algn="l" defTabSz="342900" rtl="0" eaLnBrk="1" latinLnBrk="0" hangingPunct="1">
        <a:spcBef>
          <a:spcPct val="0"/>
        </a:spcBef>
        <a:buNone/>
        <a:defRPr sz="27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b="0" i="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b="0" i="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b="0" i="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400" b="1" dirty="0">
                <a:solidFill>
                  <a:srgbClr val="FFFFFF"/>
                </a:solidFill>
                <a:latin typeface="Chamberi Super Display" panose="02040503080505020303" pitchFamily="18" charset="0"/>
              </a:rPr>
              <a:t>1 Samuel 4:12-18</a:t>
            </a:r>
            <a:endParaRPr sz="4400" b="1" dirty="0">
              <a:latin typeface="Chamberi Super Display" panose="02040503080505020303" pitchFamily="18" charset="0"/>
            </a:endParaRPr>
          </a:p>
        </p:txBody>
      </p:sp>
      <p:sp>
        <p:nvSpPr>
          <p:cNvPr id="73" name="Google Shape;73;p16"/>
          <p:cNvSpPr txBox="1">
            <a:spLocks noGrp="1"/>
          </p:cNvSpPr>
          <p:nvPr>
            <p:ph type="body" idx="1"/>
          </p:nvPr>
        </p:nvSpPr>
        <p:spPr>
          <a:xfrm>
            <a:off x="311700" y="1894901"/>
            <a:ext cx="8832300" cy="2289509"/>
          </a:xfrm>
          <a:prstGeom prst="rect">
            <a:avLst/>
          </a:prstGeom>
        </p:spPr>
        <p:txBody>
          <a:bodyPr spcFirstLastPara="1" wrap="square" lIns="91425" tIns="91425" rIns="91425" bIns="91425" anchor="t" anchorCtr="0">
            <a:noAutofit/>
          </a:bodyPr>
          <a:lstStyle/>
          <a:p>
            <a:pPr marL="0" lvl="0" indent="0" rtl="0">
              <a:lnSpc>
                <a:spcPct val="110000"/>
              </a:lnSpc>
              <a:spcBef>
                <a:spcPts val="0"/>
              </a:spcBef>
              <a:spcAft>
                <a:spcPts val="1200"/>
              </a:spcAft>
              <a:buNone/>
            </a:pPr>
            <a:r>
              <a:rPr lang="en-US" sz="2800" b="1" baseline="30000" dirty="0">
                <a:solidFill>
                  <a:srgbClr val="000000"/>
                </a:solidFill>
                <a:effectLst/>
                <a:latin typeface="Chamberi Super Display" panose="02040503080505020303" pitchFamily="18" charset="0"/>
              </a:rPr>
              <a:t>12 </a:t>
            </a:r>
            <a:r>
              <a:rPr lang="en-US" sz="2800" b="1" dirty="0">
                <a:solidFill>
                  <a:srgbClr val="000000"/>
                </a:solidFill>
                <a:effectLst/>
                <a:latin typeface="Chamberi Super Display" panose="02040503080505020303" pitchFamily="18" charset="0"/>
              </a:rPr>
              <a:t>Now a man of Benjamin ran from the battle line and came to Shiloh the same day with his clothes torn, and dust on his head. </a:t>
            </a:r>
            <a:r>
              <a:rPr lang="en-US" sz="2800" b="1" baseline="30000" dirty="0">
                <a:solidFill>
                  <a:srgbClr val="000000"/>
                </a:solidFill>
                <a:effectLst/>
                <a:latin typeface="Chamberi Super Display" panose="02040503080505020303" pitchFamily="18" charset="0"/>
              </a:rPr>
              <a:t>13 </a:t>
            </a:r>
            <a:r>
              <a:rPr lang="en-US" sz="2800" b="1" dirty="0">
                <a:solidFill>
                  <a:srgbClr val="000000"/>
                </a:solidFill>
                <a:effectLst/>
                <a:latin typeface="Chamberi Super Display" panose="02040503080505020303" pitchFamily="18" charset="0"/>
              </a:rPr>
              <a:t>When he came, behold, Eli was sitting on his seat by the road keeping watch, because his heart was anxious about the ark of God. And the man came to give a report in the city, and all the city cried out.</a:t>
            </a:r>
            <a:endParaRPr lang="en-US" sz="2800" b="1" dirty="0">
              <a:solidFill>
                <a:schemeClr val="tx2"/>
              </a:solidFill>
              <a:latin typeface="Chamberi Super Display" panose="02040503080505020303" pitchFamily="18" charset="0"/>
            </a:endParaRPr>
          </a:p>
        </p:txBody>
      </p:sp>
    </p:spTree>
    <p:extLst>
      <p:ext uri="{BB962C8B-B14F-4D97-AF65-F5344CB8AC3E}">
        <p14:creationId xmlns:p14="http://schemas.microsoft.com/office/powerpoint/2010/main" val="2720759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pic>
        <p:nvPicPr>
          <p:cNvPr id="87" name="Google Shape;87;p18"/>
          <p:cNvPicPr preferRelativeResize="0"/>
          <p:nvPr/>
        </p:nvPicPr>
        <p:blipFill>
          <a:blip r:embed="rId3">
            <a:alphaModFix/>
          </a:blip>
          <a:stretch>
            <a:fillRect/>
          </a:stretch>
        </p:blipFill>
        <p:spPr>
          <a:xfrm>
            <a:off x="0" y="0"/>
            <a:ext cx="9144000" cy="5143500"/>
          </a:xfrm>
          <a:prstGeom prst="rect">
            <a:avLst/>
          </a:prstGeom>
          <a:noFill/>
          <a:ln>
            <a:noFill/>
          </a:ln>
        </p:spPr>
      </p:pic>
      <p:sp>
        <p:nvSpPr>
          <p:cNvPr id="85" name="Google Shape;85;p18"/>
          <p:cNvSpPr txBox="1">
            <a:spLocks noGrp="1"/>
          </p:cNvSpPr>
          <p:nvPr>
            <p:ph type="title"/>
          </p:nvPr>
        </p:nvSpPr>
        <p:spPr>
          <a:xfrm>
            <a:off x="1" y="3166191"/>
            <a:ext cx="241269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400" b="1" dirty="0">
                <a:solidFill>
                  <a:schemeClr val="tx1"/>
                </a:solidFill>
                <a:latin typeface="Chamberi Super Display" panose="02040503080505020303" pitchFamily="18" charset="0"/>
              </a:rPr>
              <a:t>Portrait of an Old Man</a:t>
            </a:r>
            <a:endParaRPr sz="4400" b="1" dirty="0">
              <a:solidFill>
                <a:schemeClr val="tx1"/>
              </a:solidFill>
              <a:latin typeface="Chamberi Super Display" panose="02040503080505020303"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prstGeom prst="rect">
            <a:avLst/>
          </a:prstGeom>
        </p:spPr>
        <p:txBody>
          <a:bodyPr spcFirstLastPara="1" wrap="square" lIns="91425" tIns="91425" rIns="91425" bIns="91425" anchor="t" anchorCtr="0">
            <a:noAutofit/>
          </a:bodyPr>
          <a:lstStyle/>
          <a:p>
            <a:pPr marL="457200" lvl="0" indent="0" algn="ctr" rtl="0">
              <a:lnSpc>
                <a:spcPct val="115000"/>
              </a:lnSpc>
              <a:spcBef>
                <a:spcPts val="0"/>
              </a:spcBef>
              <a:spcAft>
                <a:spcPts val="0"/>
              </a:spcAft>
              <a:buClr>
                <a:schemeClr val="dk1"/>
              </a:buClr>
              <a:buSzPts val="990"/>
              <a:buFont typeface="Arial"/>
              <a:buNone/>
            </a:pPr>
            <a:r>
              <a:rPr lang="en" sz="4400" b="1" dirty="0">
                <a:solidFill>
                  <a:schemeClr val="bg1"/>
                </a:solidFill>
                <a:latin typeface="Chamberi Super Display" panose="02040503080505020303" pitchFamily="18" charset="0"/>
                <a:ea typeface="Roboto"/>
                <a:cs typeface="Roboto"/>
                <a:sym typeface="Roboto"/>
              </a:rPr>
              <a:t>Proverbs 13:24</a:t>
            </a:r>
            <a:endParaRPr sz="4400" b="1" dirty="0">
              <a:solidFill>
                <a:schemeClr val="bg1"/>
              </a:solidFill>
              <a:latin typeface="Chamberi Super Display" panose="02040503080505020303" pitchFamily="18" charset="0"/>
            </a:endParaRPr>
          </a:p>
        </p:txBody>
      </p:sp>
      <p:sp>
        <p:nvSpPr>
          <p:cNvPr id="93" name="Google Shape;93;p19"/>
          <p:cNvSpPr txBox="1">
            <a:spLocks noGrp="1"/>
          </p:cNvSpPr>
          <p:nvPr>
            <p:ph type="body" idx="1"/>
          </p:nvPr>
        </p:nvSpPr>
        <p:spPr>
          <a:xfrm>
            <a:off x="311700" y="2137273"/>
            <a:ext cx="8520600" cy="2431602"/>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800" b="1" baseline="30000" dirty="0">
                <a:solidFill>
                  <a:schemeClr val="dk1"/>
                </a:solidFill>
                <a:highlight>
                  <a:srgbClr val="FFFFFF"/>
                </a:highlight>
                <a:latin typeface="Chamberi Super Display" panose="02040503080505020303" pitchFamily="18" charset="0"/>
                <a:ea typeface="Roboto"/>
                <a:cs typeface="Roboto"/>
                <a:sym typeface="Roboto"/>
              </a:rPr>
              <a:t>24</a:t>
            </a:r>
            <a:r>
              <a:rPr lang="en" sz="2800" b="1" dirty="0">
                <a:solidFill>
                  <a:schemeClr val="dk1"/>
                </a:solidFill>
                <a:highlight>
                  <a:srgbClr val="FFFFFF"/>
                </a:highlight>
                <a:latin typeface="Chamberi Super Display" panose="02040503080505020303" pitchFamily="18" charset="0"/>
                <a:ea typeface="Roboto"/>
                <a:cs typeface="Roboto"/>
                <a:sym typeface="Roboto"/>
              </a:rPr>
              <a:t> He who withholds his rod hates his son,</a:t>
            </a:r>
            <a:endParaRPr sz="2800" b="1" dirty="0">
              <a:solidFill>
                <a:schemeClr val="dk1"/>
              </a:solidFill>
              <a:highlight>
                <a:srgbClr val="FFFFFF"/>
              </a:highlight>
              <a:latin typeface="Chamberi Super Display" panose="02040503080505020303" pitchFamily="18" charset="0"/>
              <a:ea typeface="Roboto"/>
              <a:cs typeface="Roboto"/>
              <a:sym typeface="Roboto"/>
            </a:endParaRPr>
          </a:p>
          <a:p>
            <a:pPr marL="0" lvl="0" indent="0" algn="l" rtl="0">
              <a:spcBef>
                <a:spcPts val="0"/>
              </a:spcBef>
              <a:spcAft>
                <a:spcPts val="0"/>
              </a:spcAft>
              <a:buClr>
                <a:schemeClr val="dk1"/>
              </a:buClr>
              <a:buSzPts val="1100"/>
              <a:buFont typeface="Arial"/>
              <a:buNone/>
            </a:pPr>
            <a:r>
              <a:rPr lang="en" sz="2800" b="1" dirty="0">
                <a:solidFill>
                  <a:schemeClr val="dk1"/>
                </a:solidFill>
                <a:highlight>
                  <a:srgbClr val="FFFFFF"/>
                </a:highlight>
                <a:latin typeface="Chamberi Super Display" panose="02040503080505020303" pitchFamily="18" charset="0"/>
                <a:ea typeface="Roboto"/>
                <a:cs typeface="Roboto"/>
                <a:sym typeface="Roboto"/>
              </a:rPr>
              <a:t>But he who loves him disciplines him diligently.</a:t>
            </a:r>
            <a:endParaRPr sz="2800" b="1" dirty="0">
              <a:latin typeface="Chamberi Super Display" panose="02040503080505020303"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9" name="Google Shape;99;p20"/>
          <p:cNvSpPr txBox="1">
            <a:spLocks noGrp="1"/>
          </p:cNvSpPr>
          <p:nvPr>
            <p:ph type="body" idx="1"/>
          </p:nvPr>
        </p:nvSpPr>
        <p:spPr>
          <a:xfrm>
            <a:off x="311700" y="1806765"/>
            <a:ext cx="8520600" cy="2762109"/>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sz="3600" dirty="0">
              <a:solidFill>
                <a:schemeClr val="dk1"/>
              </a:solidFill>
              <a:highlight>
                <a:srgbClr val="FFFFFF"/>
              </a:highlight>
              <a:latin typeface="Roboto"/>
              <a:ea typeface="Roboto"/>
              <a:cs typeface="Roboto"/>
              <a:sym typeface="Roboto"/>
            </a:endParaRPr>
          </a:p>
          <a:p>
            <a:pPr marL="0" lvl="0" indent="0" algn="ctr" rtl="0">
              <a:spcBef>
                <a:spcPts val="0"/>
              </a:spcBef>
              <a:spcAft>
                <a:spcPts val="0"/>
              </a:spcAft>
              <a:buClr>
                <a:schemeClr val="dk1"/>
              </a:buClr>
              <a:buSzPts val="1100"/>
              <a:buFont typeface="Arial"/>
              <a:buNone/>
            </a:pPr>
            <a:r>
              <a:rPr lang="en" sz="3600" dirty="0">
                <a:solidFill>
                  <a:schemeClr val="dk1"/>
                </a:solidFill>
                <a:highlight>
                  <a:srgbClr val="FFFFFF"/>
                </a:highlight>
                <a:latin typeface="Chamberi Super Display" panose="02040503080505020303" pitchFamily="18" charset="0"/>
                <a:ea typeface="Roboto"/>
                <a:cs typeface="Roboto"/>
                <a:sym typeface="Roboto"/>
              </a:rPr>
              <a:t>“Spare the Rod, Spoil the Child!” </a:t>
            </a:r>
            <a:endParaRPr sz="3600" dirty="0">
              <a:latin typeface="Chamberi Super Display" panose="02040503080505020303"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6" name="Google Shape;106;p21"/>
          <p:cNvPicPr preferRelativeResize="0"/>
          <p:nvPr/>
        </p:nvPicPr>
        <p:blipFill>
          <a:blip r:embed="rId3">
            <a:alphaModFix/>
          </a:blip>
          <a:stretch>
            <a:fillRect/>
          </a:stretch>
        </p:blipFill>
        <p:spPr>
          <a:xfrm>
            <a:off x="0" y="0"/>
            <a:ext cx="9144000" cy="5143500"/>
          </a:xfrm>
          <a:prstGeom prst="rect">
            <a:avLst/>
          </a:prstGeom>
          <a:noFill/>
          <a:ln>
            <a:noFill/>
          </a:ln>
        </p:spPr>
      </p:pic>
      <p:sp>
        <p:nvSpPr>
          <p:cNvPr id="104" name="Google Shape;104;p21"/>
          <p:cNvSpPr txBox="1">
            <a:spLocks noGrp="1"/>
          </p:cNvSpPr>
          <p:nvPr>
            <p:ph type="title"/>
          </p:nvPr>
        </p:nvSpPr>
        <p:spPr>
          <a:xfrm>
            <a:off x="4891489" y="3704675"/>
            <a:ext cx="3720473"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000" b="1" dirty="0">
                <a:solidFill>
                  <a:schemeClr val="tx1"/>
                </a:solidFill>
                <a:latin typeface="Chamberi Super Display" panose="02040503080505020303" pitchFamily="18" charset="0"/>
              </a:rPr>
              <a:t>“The Rod!”</a:t>
            </a:r>
            <a:endParaRPr sz="4000" b="1" dirty="0">
              <a:solidFill>
                <a:schemeClr val="tx1"/>
              </a:solidFill>
              <a:latin typeface="Chamberi Super Display" panose="02040503080505020303" pitchFamily="18" charset="0"/>
            </a:endParaRPr>
          </a:p>
        </p:txBody>
      </p:sp>
      <p:sp>
        <p:nvSpPr>
          <p:cNvPr id="105" name="Google Shape;105;p21"/>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3" name="Google Shape;113;p22"/>
          <p:cNvPicPr preferRelativeResize="0"/>
          <p:nvPr/>
        </p:nvPicPr>
        <p:blipFill>
          <a:blip r:embed="rId3">
            <a:alphaModFix/>
          </a:blip>
          <a:stretch>
            <a:fillRect/>
          </a:stretch>
        </p:blipFill>
        <p:spPr>
          <a:xfrm>
            <a:off x="0" y="0"/>
            <a:ext cx="9022814" cy="5143500"/>
          </a:xfrm>
          <a:prstGeom prst="rect">
            <a:avLst/>
          </a:prstGeom>
          <a:noFill/>
          <a:ln>
            <a:noFill/>
          </a:ln>
        </p:spPr>
      </p:pic>
      <p:sp>
        <p:nvSpPr>
          <p:cNvPr id="111" name="Google Shape;111;p22"/>
          <p:cNvSpPr txBox="1">
            <a:spLocks noGrp="1"/>
          </p:cNvSpPr>
          <p:nvPr>
            <p:ph type="title"/>
          </p:nvPr>
        </p:nvSpPr>
        <p:spPr>
          <a:xfrm>
            <a:off x="914400" y="3144157"/>
            <a:ext cx="3933021"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200" b="1" dirty="0">
                <a:solidFill>
                  <a:schemeClr val="tx1"/>
                </a:solidFill>
                <a:latin typeface="Chamberi Super Display" panose="02040503080505020303" pitchFamily="18" charset="0"/>
              </a:rPr>
              <a:t>Mom’s Effective Method of Discipline</a:t>
            </a:r>
            <a:endParaRPr sz="3200" b="1" dirty="0">
              <a:solidFill>
                <a:schemeClr val="tx1"/>
              </a:solidFill>
              <a:latin typeface="Chamberi Super Display" panose="02040503080505020303"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20" name="Google Shape;120;p23"/>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8" name="Google Shape;118;p23"/>
          <p:cNvSpPr txBox="1">
            <a:spLocks noGrp="1"/>
          </p:cNvSpPr>
          <p:nvPr>
            <p:ph type="title"/>
          </p:nvPr>
        </p:nvSpPr>
        <p:spPr>
          <a:xfrm>
            <a:off x="311700" y="246722"/>
            <a:ext cx="157218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3600" b="1" dirty="0">
                <a:solidFill>
                  <a:schemeClr val="bg1"/>
                </a:solidFill>
                <a:latin typeface="Chamberi Super Display" panose="02040503080505020303" pitchFamily="18" charset="0"/>
              </a:rPr>
              <a:t>“No!”</a:t>
            </a:r>
            <a:endParaRPr sz="3600" b="1" dirty="0">
              <a:solidFill>
                <a:schemeClr val="bg1"/>
              </a:solidFill>
              <a:latin typeface="Chamberi Super Display" panose="02040503080505020303"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6" name="Google Shape;126;p24"/>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27" name="Google Shape;127;p24"/>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3" name="Google Shape;133;p25"/>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134" name="Google Shape;134;p25"/>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41" name="Google Shape;141;p26"/>
          <p:cNvPicPr preferRelativeResize="0"/>
          <p:nvPr/>
        </p:nvPicPr>
        <p:blipFill>
          <a:blip r:embed="rId3">
            <a:alphaModFix/>
          </a:blip>
          <a:stretch>
            <a:fillRect/>
          </a:stretch>
        </p:blipFill>
        <p:spPr>
          <a:xfrm>
            <a:off x="0" y="0"/>
            <a:ext cx="9144000" cy="5486400"/>
          </a:xfrm>
          <a:prstGeom prst="rect">
            <a:avLst/>
          </a:prstGeom>
          <a:noFill/>
          <a:ln>
            <a:noFill/>
          </a:ln>
        </p:spPr>
      </p:pic>
      <p:sp>
        <p:nvSpPr>
          <p:cNvPr id="139" name="Google Shape;139;p26"/>
          <p:cNvSpPr txBox="1">
            <a:spLocks noGrp="1"/>
          </p:cNvSpPr>
          <p:nvPr>
            <p:ph type="title"/>
          </p:nvPr>
        </p:nvSpPr>
        <p:spPr>
          <a:xfrm>
            <a:off x="1123721" y="2973353"/>
            <a:ext cx="3569465"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200" b="1" dirty="0">
                <a:solidFill>
                  <a:schemeClr val="bg1"/>
                </a:solidFill>
                <a:latin typeface="Chamberi Super Display" panose="02040503080505020303" pitchFamily="18" charset="0"/>
              </a:rPr>
              <a:t>Misplaced Wealth</a:t>
            </a:r>
            <a:endParaRPr sz="3200" b="1" dirty="0">
              <a:solidFill>
                <a:schemeClr val="bg1"/>
              </a:solidFill>
              <a:latin typeface="Chamberi Super Display" panose="02040503080505020303"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7"/>
          <p:cNvSpPr txBox="1">
            <a:spLocks noGrp="1"/>
          </p:cNvSpPr>
          <p:nvPr>
            <p:ph type="title"/>
          </p:nvPr>
        </p:nvSpPr>
        <p:spPr>
          <a:prstGeom prst="rect">
            <a:avLst/>
          </a:prstGeom>
        </p:spPr>
        <p:txBody>
          <a:bodyPr spcFirstLastPara="1" wrap="square" lIns="91425" tIns="91425" rIns="91425" bIns="91425" anchor="t" anchorCtr="0">
            <a:noAutofit/>
          </a:bodyPr>
          <a:lstStyle/>
          <a:p>
            <a:pPr marL="45720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1 Samuel 3:13-14</a:t>
            </a:r>
            <a:endParaRPr sz="4400" b="1" dirty="0">
              <a:latin typeface="Chamberi Super Display" panose="02040503080505020303" pitchFamily="18" charset="0"/>
            </a:endParaRPr>
          </a:p>
        </p:txBody>
      </p:sp>
      <p:sp>
        <p:nvSpPr>
          <p:cNvPr id="147" name="Google Shape;147;p27"/>
          <p:cNvSpPr txBox="1">
            <a:spLocks noGrp="1"/>
          </p:cNvSpPr>
          <p:nvPr>
            <p:ph type="body" idx="1"/>
          </p:nvPr>
        </p:nvSpPr>
        <p:spPr>
          <a:xfrm>
            <a:off x="311700" y="1751681"/>
            <a:ext cx="8520600" cy="2817193"/>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800" b="1" baseline="30000" dirty="0">
                <a:solidFill>
                  <a:schemeClr val="dk1"/>
                </a:solidFill>
                <a:highlight>
                  <a:srgbClr val="FFFFFF"/>
                </a:highlight>
                <a:latin typeface="Chamberi Super Display" panose="02040503080505020303" pitchFamily="18" charset="0"/>
                <a:ea typeface="Roboto"/>
                <a:cs typeface="Roboto"/>
                <a:sym typeface="Roboto"/>
              </a:rPr>
              <a:t>13</a:t>
            </a:r>
            <a:r>
              <a:rPr lang="en" sz="2800" b="1" dirty="0">
                <a:solidFill>
                  <a:schemeClr val="dk1"/>
                </a:solidFill>
                <a:highlight>
                  <a:srgbClr val="FFFFFF"/>
                </a:highlight>
                <a:latin typeface="Chamberi Super Display" panose="02040503080505020303" pitchFamily="18" charset="0"/>
                <a:ea typeface="Roboto"/>
                <a:cs typeface="Roboto"/>
                <a:sym typeface="Roboto"/>
              </a:rPr>
              <a:t> “For I have told him that I am about to judge his house forever for the </a:t>
            </a:r>
            <a:r>
              <a:rPr lang="en" sz="2800" b="1" u="sng" dirty="0">
                <a:solidFill>
                  <a:schemeClr val="dk1"/>
                </a:solidFill>
                <a:highlight>
                  <a:srgbClr val="FFFFFF"/>
                </a:highlight>
                <a:latin typeface="Chamberi Super Display" panose="02040503080505020303" pitchFamily="18" charset="0"/>
                <a:ea typeface="Roboto"/>
                <a:cs typeface="Roboto"/>
                <a:sym typeface="Roboto"/>
              </a:rPr>
              <a:t>iniquity which he knew</a:t>
            </a:r>
            <a:r>
              <a:rPr lang="en" sz="2800" b="1" dirty="0">
                <a:solidFill>
                  <a:schemeClr val="dk1"/>
                </a:solidFill>
                <a:highlight>
                  <a:srgbClr val="FFFFFF"/>
                </a:highlight>
                <a:latin typeface="Chamberi Super Display" panose="02040503080505020303" pitchFamily="18" charset="0"/>
                <a:ea typeface="Roboto"/>
                <a:cs typeface="Roboto"/>
                <a:sym typeface="Roboto"/>
              </a:rPr>
              <a:t>, because his sons brought a curse on themselves and he did not rebuke them. </a:t>
            </a:r>
            <a:r>
              <a:rPr lang="en" sz="2800" b="1" baseline="30000" dirty="0">
                <a:solidFill>
                  <a:schemeClr val="dk1"/>
                </a:solidFill>
                <a:highlight>
                  <a:srgbClr val="FFFFFF"/>
                </a:highlight>
                <a:latin typeface="Chamberi Super Display" panose="02040503080505020303" pitchFamily="18" charset="0"/>
                <a:ea typeface="Roboto"/>
                <a:cs typeface="Roboto"/>
                <a:sym typeface="Roboto"/>
              </a:rPr>
              <a:t>14</a:t>
            </a:r>
            <a:r>
              <a:rPr lang="en" sz="2800" b="1" dirty="0">
                <a:solidFill>
                  <a:schemeClr val="dk1"/>
                </a:solidFill>
                <a:highlight>
                  <a:srgbClr val="FFFFFF"/>
                </a:highlight>
                <a:latin typeface="Chamberi Super Display" panose="02040503080505020303" pitchFamily="18" charset="0"/>
                <a:ea typeface="Roboto"/>
                <a:cs typeface="Roboto"/>
                <a:sym typeface="Roboto"/>
              </a:rPr>
              <a:t> Therefore I have sworn to the house of Eli that the iniquity of Eli’s house shall not be atoned for by sacrifice or offering forever.” </a:t>
            </a:r>
            <a:endParaRPr sz="2800" b="1" dirty="0">
              <a:latin typeface="Chamberi Super Display" panose="02040503080505020303"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400" b="1" dirty="0">
                <a:solidFill>
                  <a:srgbClr val="FFFFFF"/>
                </a:solidFill>
                <a:latin typeface="Chamberi Super Display" panose="02040503080505020303" pitchFamily="18" charset="0"/>
              </a:rPr>
              <a:t>1 Samuel 4:12-18</a:t>
            </a:r>
            <a:endParaRPr sz="4400" b="1" dirty="0">
              <a:latin typeface="Chamberi Super Display" panose="02040503080505020303" pitchFamily="18" charset="0"/>
            </a:endParaRPr>
          </a:p>
        </p:txBody>
      </p:sp>
      <p:sp>
        <p:nvSpPr>
          <p:cNvPr id="73" name="Google Shape;73;p16"/>
          <p:cNvSpPr txBox="1">
            <a:spLocks noGrp="1"/>
          </p:cNvSpPr>
          <p:nvPr>
            <p:ph type="body" idx="1"/>
          </p:nvPr>
        </p:nvSpPr>
        <p:spPr>
          <a:xfrm>
            <a:off x="311700" y="1894901"/>
            <a:ext cx="8832300" cy="2289509"/>
          </a:xfrm>
          <a:prstGeom prst="rect">
            <a:avLst/>
          </a:prstGeom>
        </p:spPr>
        <p:txBody>
          <a:bodyPr spcFirstLastPara="1" wrap="square" lIns="91425" tIns="91425" rIns="91425" bIns="91425" anchor="t" anchorCtr="0">
            <a:noAutofit/>
          </a:bodyPr>
          <a:lstStyle/>
          <a:p>
            <a:pPr marL="0" lvl="0" indent="0" rtl="0">
              <a:lnSpc>
                <a:spcPct val="110000"/>
              </a:lnSpc>
              <a:spcBef>
                <a:spcPts val="0"/>
              </a:spcBef>
              <a:spcAft>
                <a:spcPts val="1200"/>
              </a:spcAft>
              <a:buNone/>
            </a:pPr>
            <a:r>
              <a:rPr lang="en-US" sz="2800" b="1" baseline="30000" dirty="0">
                <a:solidFill>
                  <a:srgbClr val="000000"/>
                </a:solidFill>
                <a:effectLst/>
                <a:latin typeface="Chamberi Super Display" panose="02040503080505020303" pitchFamily="18" charset="0"/>
              </a:rPr>
              <a:t>14 </a:t>
            </a:r>
            <a:r>
              <a:rPr lang="en-US" sz="2800" b="1" dirty="0">
                <a:solidFill>
                  <a:srgbClr val="000000"/>
                </a:solidFill>
                <a:effectLst/>
                <a:latin typeface="Chamberi Super Display" panose="02040503080505020303" pitchFamily="18" charset="0"/>
              </a:rPr>
              <a:t>When Eli heard the noise of the outcry, he said, “What does the noise of this commotion mean?” Then the man came hurriedly and told Eli. </a:t>
            </a:r>
            <a:r>
              <a:rPr lang="en-US" sz="2800" b="1" baseline="30000" dirty="0">
                <a:solidFill>
                  <a:srgbClr val="000000"/>
                </a:solidFill>
                <a:effectLst/>
                <a:latin typeface="Chamberi Super Display" panose="02040503080505020303" pitchFamily="18" charset="0"/>
              </a:rPr>
              <a:t>15 </a:t>
            </a:r>
            <a:r>
              <a:rPr lang="en-US" sz="2800" b="1" dirty="0">
                <a:solidFill>
                  <a:srgbClr val="000000"/>
                </a:solidFill>
                <a:effectLst/>
                <a:latin typeface="Chamberi Super Display" panose="02040503080505020303" pitchFamily="18" charset="0"/>
              </a:rPr>
              <a:t>Now Eli was ninety-eight years old, and his eyes were fixed and he could not see. </a:t>
            </a:r>
            <a:endParaRPr lang="en-US" sz="2800" b="1" dirty="0">
              <a:solidFill>
                <a:schemeClr val="tx2"/>
              </a:solidFill>
              <a:latin typeface="Chamberi Super Display" panose="02040503080505020303" pitchFamily="18" charset="0"/>
            </a:endParaRPr>
          </a:p>
        </p:txBody>
      </p:sp>
    </p:spTree>
    <p:extLst>
      <p:ext uri="{BB962C8B-B14F-4D97-AF65-F5344CB8AC3E}">
        <p14:creationId xmlns:p14="http://schemas.microsoft.com/office/powerpoint/2010/main" val="42046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8"/>
          <p:cNvSpPr txBox="1">
            <a:spLocks noGrp="1"/>
          </p:cNvSpPr>
          <p:nvPr>
            <p:ph type="title"/>
          </p:nvPr>
        </p:nvSpPr>
        <p:spPr>
          <a:prstGeom prst="rect">
            <a:avLst/>
          </a:prstGeom>
        </p:spPr>
        <p:txBody>
          <a:bodyPr spcFirstLastPara="1" wrap="square" lIns="91425" tIns="91425" rIns="91425" bIns="91425" anchor="t" anchorCtr="0">
            <a:noAutofit/>
          </a:bodyPr>
          <a:lstStyle/>
          <a:p>
            <a:pPr marL="45720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Ezekiel 3:18-20</a:t>
            </a:r>
            <a:endParaRPr sz="4400" b="1" dirty="0">
              <a:latin typeface="Chamberi Super Display" panose="02040503080505020303" pitchFamily="18" charset="0"/>
            </a:endParaRPr>
          </a:p>
        </p:txBody>
      </p:sp>
      <p:sp>
        <p:nvSpPr>
          <p:cNvPr id="153" name="Google Shape;153;p28"/>
          <p:cNvSpPr txBox="1">
            <a:spLocks noGrp="1"/>
          </p:cNvSpPr>
          <p:nvPr>
            <p:ph type="body" idx="1"/>
          </p:nvPr>
        </p:nvSpPr>
        <p:spPr>
          <a:xfrm>
            <a:off x="311700" y="1762699"/>
            <a:ext cx="8520600" cy="280617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800" b="1" baseline="30000" dirty="0">
                <a:solidFill>
                  <a:schemeClr val="dk1"/>
                </a:solidFill>
                <a:highlight>
                  <a:srgbClr val="FFFFFF"/>
                </a:highlight>
                <a:latin typeface="Chamberi Super Display" panose="02040503080505020303" pitchFamily="18" charset="0"/>
                <a:ea typeface="Roboto"/>
                <a:cs typeface="Roboto"/>
                <a:sym typeface="Roboto"/>
              </a:rPr>
              <a:t>18</a:t>
            </a:r>
            <a:r>
              <a:rPr lang="en" sz="2800" b="1" dirty="0">
                <a:solidFill>
                  <a:schemeClr val="dk1"/>
                </a:solidFill>
                <a:highlight>
                  <a:srgbClr val="FFFFFF"/>
                </a:highlight>
                <a:latin typeface="Chamberi Super Display" panose="02040503080505020303" pitchFamily="18" charset="0"/>
                <a:ea typeface="Roboto"/>
                <a:cs typeface="Roboto"/>
                <a:sym typeface="Roboto"/>
              </a:rPr>
              <a:t> When I say to the wicked, ‘You will surely die,’ and you do not warn him or speak out to warn the wicked from his wicked way that he may live, that wicked man shall die in his iniquity, but his blood I will require at your hand. </a:t>
            </a:r>
            <a:r>
              <a:rPr lang="en" sz="2800" b="1" baseline="30000" dirty="0">
                <a:solidFill>
                  <a:schemeClr val="dk1"/>
                </a:solidFill>
                <a:highlight>
                  <a:srgbClr val="FFFFFF"/>
                </a:highlight>
                <a:latin typeface="Chamberi Super Display" panose="02040503080505020303" pitchFamily="18" charset="0"/>
                <a:ea typeface="Roboto"/>
                <a:cs typeface="Roboto"/>
                <a:sym typeface="Roboto"/>
              </a:rPr>
              <a:t>19</a:t>
            </a:r>
            <a:r>
              <a:rPr lang="en" sz="2800" b="1" dirty="0">
                <a:solidFill>
                  <a:schemeClr val="dk1"/>
                </a:solidFill>
                <a:highlight>
                  <a:srgbClr val="FFFFFF"/>
                </a:highlight>
                <a:latin typeface="Chamberi Super Display" panose="02040503080505020303" pitchFamily="18" charset="0"/>
                <a:ea typeface="Roboto"/>
                <a:cs typeface="Roboto"/>
                <a:sym typeface="Roboto"/>
              </a:rPr>
              <a:t> Yet if you have warned the wicked and he does not turn from his wickedness or from his wicked way, he shall die in his iniquity; but you have delivered yourself. </a:t>
            </a:r>
            <a:endParaRPr sz="2800" b="1" dirty="0">
              <a:latin typeface="Chamberi Super Display" panose="02040503080505020303"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Ezekiel 3:18-20</a:t>
            </a:r>
            <a:endParaRPr sz="4400" dirty="0"/>
          </a:p>
        </p:txBody>
      </p:sp>
      <p:sp>
        <p:nvSpPr>
          <p:cNvPr id="159" name="Google Shape;159;p29"/>
          <p:cNvSpPr txBox="1">
            <a:spLocks noGrp="1"/>
          </p:cNvSpPr>
          <p:nvPr>
            <p:ph type="body" idx="1"/>
          </p:nvPr>
        </p:nvSpPr>
        <p:spPr>
          <a:xfrm>
            <a:off x="311700" y="1839817"/>
            <a:ext cx="8520600" cy="272905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800" b="1" baseline="30000" dirty="0">
                <a:solidFill>
                  <a:schemeClr val="dk1"/>
                </a:solidFill>
                <a:highlight>
                  <a:srgbClr val="FFFFFF"/>
                </a:highlight>
                <a:latin typeface="Chamberi Super Display" panose="02040503080505020303" pitchFamily="18" charset="0"/>
                <a:ea typeface="Roboto"/>
                <a:cs typeface="Roboto"/>
                <a:sym typeface="Roboto"/>
              </a:rPr>
              <a:t>20</a:t>
            </a:r>
            <a:r>
              <a:rPr lang="en" sz="2800" b="1" dirty="0">
                <a:solidFill>
                  <a:schemeClr val="dk1"/>
                </a:solidFill>
                <a:highlight>
                  <a:srgbClr val="FFFFFF"/>
                </a:highlight>
                <a:latin typeface="Chamberi Super Display" panose="02040503080505020303" pitchFamily="18" charset="0"/>
                <a:ea typeface="Roboto"/>
                <a:cs typeface="Roboto"/>
                <a:sym typeface="Roboto"/>
              </a:rPr>
              <a:t> Again, when a righteous man turns away from his righteousness and commits iniquity, and I place an obstacle before him, he will die; since you have not warned him, he shall die in his sin, and his righteous deeds which he has done shall not be remembered; but his blood I will require at your hand.</a:t>
            </a:r>
            <a:endParaRPr sz="2800" b="1" dirty="0">
              <a:latin typeface="Chamberi Super Display" panose="02040503080505020303"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6" name="Google Shape;166;p30"/>
          <p:cNvPicPr preferRelativeResize="0"/>
          <p:nvPr/>
        </p:nvPicPr>
        <p:blipFill>
          <a:blip r:embed="rId3">
            <a:alphaModFix/>
          </a:blip>
          <a:stretch>
            <a:fillRect/>
          </a:stretch>
        </p:blipFill>
        <p:spPr>
          <a:xfrm>
            <a:off x="0" y="0"/>
            <a:ext cx="9144000" cy="5143500"/>
          </a:xfrm>
          <a:prstGeom prst="rect">
            <a:avLst/>
          </a:prstGeom>
          <a:noFill/>
          <a:ln>
            <a:noFill/>
          </a:ln>
        </p:spPr>
      </p:pic>
      <p:sp>
        <p:nvSpPr>
          <p:cNvPr id="164" name="Google Shape;164;p30"/>
          <p:cNvSpPr txBox="1">
            <a:spLocks noGrp="1"/>
          </p:cNvSpPr>
          <p:nvPr>
            <p:ph type="title"/>
          </p:nvPr>
        </p:nvSpPr>
        <p:spPr>
          <a:xfrm>
            <a:off x="223565" y="103502"/>
            <a:ext cx="4348435"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400" b="1" dirty="0">
                <a:solidFill>
                  <a:schemeClr val="tx1"/>
                </a:solidFill>
                <a:latin typeface="Chamberi Super Display" panose="02040503080505020303" pitchFamily="18" charset="0"/>
              </a:rPr>
              <a:t>Eli’s Death</a:t>
            </a:r>
            <a:endParaRPr sz="4400" b="1" dirty="0">
              <a:solidFill>
                <a:schemeClr val="tx1"/>
              </a:solidFill>
              <a:latin typeface="Chamberi Super Display" panose="02040503080505020303"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1"/>
          <p:cNvSpPr txBox="1">
            <a:spLocks noGrp="1"/>
          </p:cNvSpPr>
          <p:nvPr>
            <p:ph type="title"/>
          </p:nvPr>
        </p:nvSpPr>
        <p:spPr>
          <a:prstGeom prst="rect">
            <a:avLst/>
          </a:prstGeom>
        </p:spPr>
        <p:txBody>
          <a:bodyPr spcFirstLastPara="1" wrap="square" lIns="91425" tIns="91425" rIns="91425" bIns="91425" anchor="t" anchorCtr="0">
            <a:noAutofit/>
          </a:bodyPr>
          <a:lstStyle/>
          <a:p>
            <a:pPr marL="45720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2 Thessalonians 3:14-15 </a:t>
            </a:r>
            <a:endParaRPr sz="4400" b="1" dirty="0">
              <a:latin typeface="Chamberi Super Display" panose="02040503080505020303" pitchFamily="18" charset="0"/>
            </a:endParaRPr>
          </a:p>
        </p:txBody>
      </p:sp>
      <p:sp>
        <p:nvSpPr>
          <p:cNvPr id="172" name="Google Shape;172;p31"/>
          <p:cNvSpPr txBox="1">
            <a:spLocks noGrp="1"/>
          </p:cNvSpPr>
          <p:nvPr>
            <p:ph type="body" idx="1"/>
          </p:nvPr>
        </p:nvSpPr>
        <p:spPr>
          <a:xfrm>
            <a:off x="311700" y="1883883"/>
            <a:ext cx="8520600" cy="2684991"/>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 sz="2800" b="1" baseline="30000" dirty="0">
                <a:solidFill>
                  <a:schemeClr val="dk1"/>
                </a:solidFill>
                <a:highlight>
                  <a:srgbClr val="FFFFFF"/>
                </a:highlight>
                <a:latin typeface="Chamberi Super Display" panose="02040503080505020303" pitchFamily="18" charset="0"/>
                <a:ea typeface="Verdana"/>
                <a:cs typeface="Verdana"/>
                <a:sym typeface="Verdana"/>
              </a:rPr>
              <a:t>14</a:t>
            </a:r>
            <a:r>
              <a:rPr lang="en" sz="2800" b="1" dirty="0">
                <a:solidFill>
                  <a:schemeClr val="dk1"/>
                </a:solidFill>
                <a:highlight>
                  <a:srgbClr val="FFFFFF"/>
                </a:highlight>
                <a:latin typeface="Chamberi Super Display" panose="02040503080505020303" pitchFamily="18" charset="0"/>
                <a:ea typeface="Verdana"/>
                <a:cs typeface="Verdana"/>
                <a:sym typeface="Verdana"/>
              </a:rPr>
              <a:t> If anyone does not obey what we say in this letter, take note of that person, and have nothing to do with him, that he may be ashamed. </a:t>
            </a:r>
            <a:r>
              <a:rPr lang="en" sz="2800" b="1" baseline="30000" dirty="0">
                <a:solidFill>
                  <a:schemeClr val="dk1"/>
                </a:solidFill>
                <a:highlight>
                  <a:srgbClr val="FFFFFF"/>
                </a:highlight>
                <a:latin typeface="Chamberi Super Display" panose="02040503080505020303" pitchFamily="18" charset="0"/>
                <a:ea typeface="Verdana"/>
                <a:cs typeface="Verdana"/>
                <a:sym typeface="Verdana"/>
              </a:rPr>
              <a:t>15</a:t>
            </a:r>
            <a:r>
              <a:rPr lang="en" sz="2800" b="1" dirty="0">
                <a:solidFill>
                  <a:schemeClr val="dk1"/>
                </a:solidFill>
                <a:highlight>
                  <a:srgbClr val="FFFFFF"/>
                </a:highlight>
                <a:latin typeface="Chamberi Super Display" panose="02040503080505020303" pitchFamily="18" charset="0"/>
                <a:ea typeface="Verdana"/>
                <a:cs typeface="Verdana"/>
                <a:sym typeface="Verdana"/>
              </a:rPr>
              <a:t> Do not regard him as an enemy, but </a:t>
            </a:r>
            <a:r>
              <a:rPr lang="en" sz="2800" b="1" u="sng" dirty="0">
                <a:solidFill>
                  <a:schemeClr val="dk1"/>
                </a:solidFill>
                <a:highlight>
                  <a:srgbClr val="FFFFFF"/>
                </a:highlight>
                <a:latin typeface="Chamberi Super Display" panose="02040503080505020303" pitchFamily="18" charset="0"/>
                <a:ea typeface="Verdana"/>
                <a:cs typeface="Verdana"/>
                <a:sym typeface="Verdana"/>
              </a:rPr>
              <a:t>warn him as a brother.</a:t>
            </a:r>
            <a:endParaRPr sz="2800" b="1" dirty="0">
              <a:latin typeface="Chamberi Super Display" panose="02040503080505020303"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400" b="1" dirty="0">
                <a:latin typeface="Chamberi Super Display" panose="02040503080505020303" pitchFamily="18" charset="0"/>
              </a:rPr>
              <a:t>Questions to Consider!</a:t>
            </a:r>
            <a:endParaRPr sz="4400" b="1" dirty="0">
              <a:latin typeface="Chamberi Super Display" panose="02040503080505020303" pitchFamily="18" charset="0"/>
            </a:endParaRPr>
          </a:p>
        </p:txBody>
      </p:sp>
      <p:sp>
        <p:nvSpPr>
          <p:cNvPr id="178" name="Google Shape;178;p32"/>
          <p:cNvSpPr txBox="1">
            <a:spLocks noGrp="1"/>
          </p:cNvSpPr>
          <p:nvPr>
            <p:ph type="body" idx="1"/>
          </p:nvPr>
        </p:nvSpPr>
        <p:spPr>
          <a:xfrm>
            <a:off x="311700" y="1938968"/>
            <a:ext cx="8520600" cy="2907201"/>
          </a:xfrm>
          <a:prstGeom prst="rect">
            <a:avLst/>
          </a:prstGeom>
        </p:spPr>
        <p:txBody>
          <a:bodyPr spcFirstLastPara="1" wrap="square" lIns="91425" tIns="91425" rIns="91425" bIns="91425" anchor="t" anchorCtr="0">
            <a:noAutofit/>
          </a:bodyPr>
          <a:lstStyle/>
          <a:p>
            <a:pPr marL="914400" lvl="0" indent="-374650" algn="l" rtl="0">
              <a:spcBef>
                <a:spcPts val="0"/>
              </a:spcBef>
              <a:spcAft>
                <a:spcPts val="0"/>
              </a:spcAft>
              <a:buClr>
                <a:schemeClr val="dk1"/>
              </a:buClr>
              <a:buSzPts val="2300"/>
              <a:buFont typeface="Wingdings" panose="05000000000000000000" pitchFamily="2" charset="2"/>
              <a:buChar char="§"/>
            </a:pPr>
            <a:r>
              <a:rPr lang="en" sz="2800" b="1" dirty="0">
                <a:solidFill>
                  <a:schemeClr val="dk1"/>
                </a:solidFill>
                <a:highlight>
                  <a:srgbClr val="FFFFFF"/>
                </a:highlight>
                <a:latin typeface="Chamberi Super Display" panose="02040503080505020303" pitchFamily="18" charset="0"/>
                <a:ea typeface="Roboto"/>
                <a:cs typeface="Roboto"/>
                <a:sym typeface="Roboto"/>
              </a:rPr>
              <a:t>What do we do with what we know? When we see wrong do we act?</a:t>
            </a:r>
            <a:endParaRPr sz="2800" b="1" dirty="0">
              <a:solidFill>
                <a:schemeClr val="dk1"/>
              </a:solidFill>
              <a:highlight>
                <a:srgbClr val="FFFFFF"/>
              </a:highlight>
              <a:latin typeface="Chamberi Super Display" panose="02040503080505020303" pitchFamily="18" charset="0"/>
              <a:ea typeface="Roboto"/>
              <a:cs typeface="Roboto"/>
              <a:sym typeface="Roboto"/>
            </a:endParaRPr>
          </a:p>
          <a:p>
            <a:pPr marL="914400" lvl="0" indent="-374650" algn="l" rtl="0">
              <a:lnSpc>
                <a:spcPct val="150000"/>
              </a:lnSpc>
              <a:spcBef>
                <a:spcPts val="0"/>
              </a:spcBef>
              <a:spcAft>
                <a:spcPts val="0"/>
              </a:spcAft>
              <a:buClr>
                <a:schemeClr val="dk1"/>
              </a:buClr>
              <a:buSzPts val="2300"/>
              <a:buFont typeface="Wingdings" panose="05000000000000000000" pitchFamily="2" charset="2"/>
              <a:buChar char="§"/>
            </a:pPr>
            <a:r>
              <a:rPr lang="en" sz="2800" b="1" dirty="0">
                <a:solidFill>
                  <a:schemeClr val="dk1"/>
                </a:solidFill>
                <a:highlight>
                  <a:srgbClr val="FFFFFF"/>
                </a:highlight>
                <a:latin typeface="Chamberi Super Display" panose="02040503080505020303" pitchFamily="18" charset="0"/>
                <a:ea typeface="Roboto"/>
                <a:cs typeface="Roboto"/>
                <a:sym typeface="Roboto"/>
              </a:rPr>
              <a:t> Do we call out sin or simply tolerate it?</a:t>
            </a:r>
            <a:endParaRPr sz="2800" b="1" dirty="0">
              <a:solidFill>
                <a:schemeClr val="dk1"/>
              </a:solidFill>
              <a:highlight>
                <a:srgbClr val="FFFFFF"/>
              </a:highlight>
              <a:latin typeface="Chamberi Super Display" panose="02040503080505020303" pitchFamily="18" charset="0"/>
              <a:ea typeface="Roboto"/>
              <a:cs typeface="Roboto"/>
              <a:sym typeface="Roboto"/>
            </a:endParaRPr>
          </a:p>
          <a:p>
            <a:pPr marL="914400" lvl="0" indent="-374650" algn="l" rtl="0">
              <a:spcBef>
                <a:spcPts val="0"/>
              </a:spcBef>
              <a:spcAft>
                <a:spcPts val="0"/>
              </a:spcAft>
              <a:buClr>
                <a:schemeClr val="dk1"/>
              </a:buClr>
              <a:buSzPts val="2300"/>
              <a:buFont typeface="Wingdings" panose="05000000000000000000" pitchFamily="2" charset="2"/>
              <a:buChar char="§"/>
            </a:pPr>
            <a:r>
              <a:rPr lang="en" sz="2800" b="1" dirty="0">
                <a:solidFill>
                  <a:schemeClr val="dk1"/>
                </a:solidFill>
                <a:highlight>
                  <a:srgbClr val="FFFFFF"/>
                </a:highlight>
                <a:latin typeface="Chamberi Super Display" panose="02040503080505020303" pitchFamily="18" charset="0"/>
                <a:ea typeface="Roboto"/>
                <a:cs typeface="Roboto"/>
                <a:sym typeface="Roboto"/>
              </a:rPr>
              <a:t> Do we understand we’ll be held accountable for our inaction?</a:t>
            </a:r>
            <a:endParaRPr sz="2800" b="1" dirty="0">
              <a:solidFill>
                <a:schemeClr val="dk1"/>
              </a:solidFill>
              <a:highlight>
                <a:srgbClr val="FFFFFF"/>
              </a:highlight>
              <a:latin typeface="Chamberi Super Display" panose="02040503080505020303" pitchFamily="18" charset="0"/>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8">
                                            <p:txEl>
                                              <p:pRg st="0" end="0"/>
                                            </p:txEl>
                                          </p:spTgt>
                                        </p:tgtEl>
                                        <p:attrNameLst>
                                          <p:attrName>style.visibility</p:attrName>
                                        </p:attrNameLst>
                                      </p:cBhvr>
                                      <p:to>
                                        <p:strVal val="visible"/>
                                      </p:to>
                                    </p:set>
                                    <p:animEffect transition="in" filter="fade">
                                      <p:cBhvr>
                                        <p:cTn id="7" dur="500"/>
                                        <p:tgtEl>
                                          <p:spTgt spid="17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8">
                                            <p:txEl>
                                              <p:pRg st="1" end="1"/>
                                            </p:txEl>
                                          </p:spTgt>
                                        </p:tgtEl>
                                        <p:attrNameLst>
                                          <p:attrName>style.visibility</p:attrName>
                                        </p:attrNameLst>
                                      </p:cBhvr>
                                      <p:to>
                                        <p:strVal val="visible"/>
                                      </p:to>
                                    </p:set>
                                    <p:animEffect transition="in" filter="fade">
                                      <p:cBhvr>
                                        <p:cTn id="12" dur="500"/>
                                        <p:tgtEl>
                                          <p:spTgt spid="17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8">
                                            <p:txEl>
                                              <p:pRg st="2" end="2"/>
                                            </p:txEl>
                                          </p:spTgt>
                                        </p:tgtEl>
                                        <p:attrNameLst>
                                          <p:attrName>style.visibility</p:attrName>
                                        </p:attrNameLst>
                                      </p:cBhvr>
                                      <p:to>
                                        <p:strVal val="visible"/>
                                      </p:to>
                                    </p:set>
                                    <p:animEffect transition="in" filter="fade">
                                      <p:cBhvr>
                                        <p:cTn id="17" dur="500"/>
                                        <p:tgtEl>
                                          <p:spTgt spid="17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400" b="1" dirty="0">
                <a:latin typeface="Chamberi Super Display" panose="02040503080505020303" pitchFamily="18" charset="0"/>
              </a:rPr>
              <a:t>Questions to Consider!</a:t>
            </a:r>
            <a:endParaRPr sz="4400" b="1" dirty="0">
              <a:latin typeface="Chamberi Super Display" panose="02040503080505020303" pitchFamily="18" charset="0"/>
            </a:endParaRPr>
          </a:p>
        </p:txBody>
      </p:sp>
      <p:sp>
        <p:nvSpPr>
          <p:cNvPr id="178" name="Google Shape;178;p32"/>
          <p:cNvSpPr txBox="1">
            <a:spLocks noGrp="1"/>
          </p:cNvSpPr>
          <p:nvPr>
            <p:ph type="body" idx="1"/>
          </p:nvPr>
        </p:nvSpPr>
        <p:spPr>
          <a:xfrm>
            <a:off x="311700" y="1802291"/>
            <a:ext cx="8520600" cy="2896184"/>
          </a:xfrm>
          <a:prstGeom prst="rect">
            <a:avLst/>
          </a:prstGeom>
        </p:spPr>
        <p:txBody>
          <a:bodyPr spcFirstLastPara="1" wrap="square" lIns="91425" tIns="91425" rIns="91425" bIns="91425" anchor="t" anchorCtr="0">
            <a:noAutofit/>
          </a:bodyPr>
          <a:lstStyle/>
          <a:p>
            <a:pPr marL="914400" lvl="0" indent="-374650" algn="l" rtl="0">
              <a:spcBef>
                <a:spcPts val="0"/>
              </a:spcBef>
              <a:spcAft>
                <a:spcPts val="0"/>
              </a:spcAft>
              <a:buClr>
                <a:schemeClr val="dk1"/>
              </a:buClr>
              <a:buSzPts val="2300"/>
              <a:buFont typeface="Wingdings" panose="05000000000000000000" pitchFamily="2" charset="2"/>
              <a:buChar char="§"/>
            </a:pPr>
            <a:r>
              <a:rPr lang="en" sz="2800" b="1" dirty="0">
                <a:solidFill>
                  <a:schemeClr val="dk1"/>
                </a:solidFill>
                <a:highlight>
                  <a:srgbClr val="FFFFFF"/>
                </a:highlight>
                <a:latin typeface="Chamberi Super Display" panose="02040503080505020303" pitchFamily="18" charset="0"/>
                <a:ea typeface="Roboto"/>
                <a:cs typeface="Roboto"/>
                <a:sym typeface="Roboto"/>
              </a:rPr>
              <a:t>Do we have the right relationship with those closest to us to rescue them from sin?  Father, mother, child, friend, co-worker, classmate, </a:t>
            </a:r>
            <a:r>
              <a:rPr lang="en" sz="2800" b="1" u="sng" dirty="0">
                <a:solidFill>
                  <a:schemeClr val="dk1"/>
                </a:solidFill>
                <a:highlight>
                  <a:srgbClr val="FFFFFF"/>
                </a:highlight>
                <a:latin typeface="Chamberi Super Display" panose="02040503080505020303" pitchFamily="18" charset="0"/>
                <a:ea typeface="Roboto"/>
                <a:cs typeface="Roboto"/>
                <a:sym typeface="Roboto"/>
              </a:rPr>
              <a:t>Brother or Sister in Christ</a:t>
            </a:r>
            <a:r>
              <a:rPr lang="en" sz="2800" b="1" dirty="0">
                <a:solidFill>
                  <a:schemeClr val="dk1"/>
                </a:solidFill>
                <a:highlight>
                  <a:srgbClr val="FFFFFF"/>
                </a:highlight>
                <a:latin typeface="Chamberi Super Display" panose="02040503080505020303" pitchFamily="18" charset="0"/>
                <a:ea typeface="Roboto"/>
                <a:cs typeface="Roboto"/>
                <a:sym typeface="Roboto"/>
              </a:rPr>
              <a:t>?</a:t>
            </a:r>
          </a:p>
          <a:p>
            <a:pPr marL="914400" lvl="0" indent="-374650" algn="l" rtl="0">
              <a:spcBef>
                <a:spcPts val="0"/>
              </a:spcBef>
              <a:spcAft>
                <a:spcPts val="0"/>
              </a:spcAft>
              <a:buClr>
                <a:schemeClr val="dk1"/>
              </a:buClr>
              <a:buSzPts val="2300"/>
              <a:buFont typeface="Wingdings" panose="05000000000000000000" pitchFamily="2" charset="2"/>
              <a:buChar char="§"/>
            </a:pPr>
            <a:endParaRPr sz="2800" b="1" dirty="0">
              <a:solidFill>
                <a:schemeClr val="dk1"/>
              </a:solidFill>
              <a:highlight>
                <a:srgbClr val="FFFFFF"/>
              </a:highlight>
              <a:latin typeface="Chamberi Super Display" panose="02040503080505020303" pitchFamily="18" charset="0"/>
              <a:ea typeface="Roboto"/>
              <a:cs typeface="Roboto"/>
              <a:sym typeface="Roboto"/>
            </a:endParaRPr>
          </a:p>
          <a:p>
            <a:pPr marL="914400" lvl="0" indent="-374650" algn="l" rtl="0">
              <a:spcBef>
                <a:spcPts val="0"/>
              </a:spcBef>
              <a:spcAft>
                <a:spcPts val="0"/>
              </a:spcAft>
              <a:buClr>
                <a:schemeClr val="dk1"/>
              </a:buClr>
              <a:buSzPts val="2300"/>
              <a:buFont typeface="Wingdings" panose="05000000000000000000" pitchFamily="2" charset="2"/>
              <a:buChar char="§"/>
            </a:pPr>
            <a:r>
              <a:rPr lang="en" sz="2800" b="1" dirty="0">
                <a:solidFill>
                  <a:schemeClr val="dk1"/>
                </a:solidFill>
                <a:highlight>
                  <a:srgbClr val="FFFFFF"/>
                </a:highlight>
                <a:latin typeface="Chamberi Super Display" panose="02040503080505020303" pitchFamily="18" charset="0"/>
                <a:ea typeface="Roboto"/>
                <a:cs typeface="Roboto"/>
                <a:sym typeface="Roboto"/>
              </a:rPr>
              <a:t> Do we recognize God’s expectations and his ultimate judgment?  </a:t>
            </a:r>
            <a:endParaRPr sz="2800" b="1" dirty="0">
              <a:latin typeface="Chamberi Super Display" panose="02040503080505020303" pitchFamily="18" charset="0"/>
            </a:endParaRPr>
          </a:p>
        </p:txBody>
      </p:sp>
    </p:spTree>
    <p:extLst>
      <p:ext uri="{BB962C8B-B14F-4D97-AF65-F5344CB8AC3E}">
        <p14:creationId xmlns:p14="http://schemas.microsoft.com/office/powerpoint/2010/main" val="79986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8">
                                            <p:txEl>
                                              <p:pRg st="2" end="2"/>
                                            </p:txEl>
                                          </p:spTgt>
                                        </p:tgtEl>
                                        <p:attrNameLst>
                                          <p:attrName>style.visibility</p:attrName>
                                        </p:attrNameLst>
                                      </p:cBhvr>
                                      <p:to>
                                        <p:strVal val="visible"/>
                                      </p:to>
                                    </p:set>
                                    <p:animEffect transition="in" filter="fade">
                                      <p:cBhvr>
                                        <p:cTn id="7" dur="500"/>
                                        <p:tgtEl>
                                          <p:spTgt spid="17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6D73D-A59C-DC11-8520-3E97B885228A}"/>
              </a:ext>
            </a:extLst>
          </p:cNvPr>
          <p:cNvSpPr>
            <a:spLocks noGrp="1"/>
          </p:cNvSpPr>
          <p:nvPr>
            <p:ph type="title"/>
          </p:nvPr>
        </p:nvSpPr>
        <p:spPr/>
        <p:txBody>
          <a:bodyPr>
            <a:normAutofit fontScale="90000"/>
          </a:bodyPr>
          <a:lstStyle/>
          <a:p>
            <a:endParaRPr lang="en-US"/>
          </a:p>
        </p:txBody>
      </p:sp>
      <p:sp>
        <p:nvSpPr>
          <p:cNvPr id="3" name="Text Placeholder 2">
            <a:extLst>
              <a:ext uri="{FF2B5EF4-FFF2-40B4-BE49-F238E27FC236}">
                <a16:creationId xmlns:a16="http://schemas.microsoft.com/office/drawing/2014/main" id="{F7010689-3135-3335-78BF-677391D779AF}"/>
              </a:ext>
            </a:extLst>
          </p:cNvPr>
          <p:cNvSpPr>
            <a:spLocks noGrp="1"/>
          </p:cNvSpPr>
          <p:nvPr>
            <p:ph type="body" idx="1"/>
          </p:nvPr>
        </p:nvSpPr>
        <p:spPr/>
        <p:txBody>
          <a:bodyPr/>
          <a:lstStyle/>
          <a:p>
            <a:endParaRPr lang="en-US"/>
          </a:p>
        </p:txBody>
      </p:sp>
      <p:pic>
        <p:nvPicPr>
          <p:cNvPr id="5" name="Picture 4">
            <a:extLst>
              <a:ext uri="{FF2B5EF4-FFF2-40B4-BE49-F238E27FC236}">
                <a16:creationId xmlns:a16="http://schemas.microsoft.com/office/drawing/2014/main" id="{A8557937-45BE-7E03-1ECD-38F826565CA3}"/>
              </a:ext>
            </a:extLst>
          </p:cNvPr>
          <p:cNvPicPr>
            <a:picLocks noChangeAspect="1"/>
          </p:cNvPicPr>
          <p:nvPr/>
        </p:nvPicPr>
        <p:blipFill>
          <a:blip r:embed="rId2"/>
          <a:stretch>
            <a:fillRect/>
          </a:stretch>
        </p:blipFill>
        <p:spPr>
          <a:xfrm>
            <a:off x="0" y="0"/>
            <a:ext cx="9144000" cy="5145466"/>
          </a:xfrm>
          <a:prstGeom prst="rect">
            <a:avLst/>
          </a:prstGeom>
        </p:spPr>
      </p:pic>
    </p:spTree>
    <p:extLst>
      <p:ext uri="{BB962C8B-B14F-4D97-AF65-F5344CB8AC3E}">
        <p14:creationId xmlns:p14="http://schemas.microsoft.com/office/powerpoint/2010/main" val="3374087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400" b="1" dirty="0">
                <a:solidFill>
                  <a:srgbClr val="FFFFFF"/>
                </a:solidFill>
                <a:latin typeface="Chamberi Super Display" panose="02040503080505020303" pitchFamily="18" charset="0"/>
              </a:rPr>
              <a:t>1 Samuel 4:12-18</a:t>
            </a:r>
            <a:endParaRPr sz="4400" b="1" dirty="0">
              <a:latin typeface="Chamberi Super Display" panose="02040503080505020303" pitchFamily="18" charset="0"/>
            </a:endParaRPr>
          </a:p>
        </p:txBody>
      </p:sp>
      <p:sp>
        <p:nvSpPr>
          <p:cNvPr id="73" name="Google Shape;73;p16"/>
          <p:cNvSpPr txBox="1">
            <a:spLocks noGrp="1"/>
          </p:cNvSpPr>
          <p:nvPr>
            <p:ph type="body" idx="1"/>
          </p:nvPr>
        </p:nvSpPr>
        <p:spPr>
          <a:xfrm>
            <a:off x="311700" y="1685581"/>
            <a:ext cx="8832300" cy="2289509"/>
          </a:xfrm>
          <a:prstGeom prst="rect">
            <a:avLst/>
          </a:prstGeom>
        </p:spPr>
        <p:txBody>
          <a:bodyPr spcFirstLastPara="1" wrap="square" lIns="91425" tIns="91425" rIns="91425" bIns="91425" anchor="t" anchorCtr="0">
            <a:noAutofit/>
          </a:bodyPr>
          <a:lstStyle/>
          <a:p>
            <a:pPr marL="0" lvl="0" indent="0" rtl="0">
              <a:lnSpc>
                <a:spcPct val="110000"/>
              </a:lnSpc>
              <a:spcBef>
                <a:spcPts val="0"/>
              </a:spcBef>
              <a:spcAft>
                <a:spcPts val="1200"/>
              </a:spcAft>
              <a:buNone/>
            </a:pPr>
            <a:r>
              <a:rPr lang="en-US" sz="2800" b="1" i="0" baseline="30000" dirty="0">
                <a:solidFill>
                  <a:srgbClr val="000000"/>
                </a:solidFill>
                <a:effectLst/>
                <a:latin typeface="Chamberi Super Display" panose="02040503080505020303" pitchFamily="18" charset="0"/>
              </a:rPr>
              <a:t>16 </a:t>
            </a:r>
            <a:r>
              <a:rPr lang="en-US" sz="2800" b="1" i="0" dirty="0">
                <a:solidFill>
                  <a:srgbClr val="000000"/>
                </a:solidFill>
                <a:effectLst/>
                <a:latin typeface="Chamberi Super Display" panose="02040503080505020303" pitchFamily="18" charset="0"/>
              </a:rPr>
              <a:t>The man said to Eli, “I am the one who came from the battle line. Indeed, I escaped from the battle line today.” And he said, “How are things, my son?” </a:t>
            </a:r>
            <a:r>
              <a:rPr lang="en-US" sz="2800" b="1" i="0" baseline="30000" dirty="0">
                <a:solidFill>
                  <a:srgbClr val="000000"/>
                </a:solidFill>
                <a:effectLst/>
                <a:latin typeface="Chamberi Super Display" panose="02040503080505020303" pitchFamily="18" charset="0"/>
              </a:rPr>
              <a:t>17 </a:t>
            </a:r>
            <a:r>
              <a:rPr lang="en-US" sz="2800" b="1" i="0" dirty="0">
                <a:solidFill>
                  <a:srgbClr val="000000"/>
                </a:solidFill>
                <a:effectLst/>
                <a:latin typeface="Chamberi Super Display" panose="02040503080505020303" pitchFamily="18" charset="0"/>
              </a:rPr>
              <a:t>Then the one who brought the news replied, “Israel has fled before the Philistines and there has also been a great defeat among the people, and your two sons, Hophni and Phinehas are also dead; and the ark of God has been taken.”</a:t>
            </a:r>
            <a:endParaRPr lang="en-US" sz="2800" b="1" dirty="0">
              <a:solidFill>
                <a:schemeClr val="tx2"/>
              </a:solidFill>
              <a:latin typeface="Chamberi Super Display" panose="02040503080505020303" pitchFamily="18" charset="0"/>
            </a:endParaRPr>
          </a:p>
        </p:txBody>
      </p:sp>
    </p:spTree>
    <p:extLst>
      <p:ext uri="{BB962C8B-B14F-4D97-AF65-F5344CB8AC3E}">
        <p14:creationId xmlns:p14="http://schemas.microsoft.com/office/powerpoint/2010/main" val="288487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400" b="1" dirty="0">
                <a:solidFill>
                  <a:srgbClr val="FFFFFF"/>
                </a:solidFill>
                <a:latin typeface="Chamberi Super Display" panose="02040503080505020303" pitchFamily="18" charset="0"/>
              </a:rPr>
              <a:t>1 Samuel 4:12-18</a:t>
            </a:r>
            <a:endParaRPr sz="4400" b="1" dirty="0">
              <a:latin typeface="Chamberi Super Display" panose="02040503080505020303" pitchFamily="18" charset="0"/>
            </a:endParaRPr>
          </a:p>
        </p:txBody>
      </p:sp>
      <p:sp>
        <p:nvSpPr>
          <p:cNvPr id="73" name="Google Shape;73;p16"/>
          <p:cNvSpPr txBox="1">
            <a:spLocks noGrp="1"/>
          </p:cNvSpPr>
          <p:nvPr>
            <p:ph type="body" idx="1"/>
          </p:nvPr>
        </p:nvSpPr>
        <p:spPr>
          <a:xfrm>
            <a:off x="311700" y="1685581"/>
            <a:ext cx="8832300" cy="2289509"/>
          </a:xfrm>
          <a:prstGeom prst="rect">
            <a:avLst/>
          </a:prstGeom>
        </p:spPr>
        <p:txBody>
          <a:bodyPr spcFirstLastPara="1" wrap="square" lIns="91425" tIns="91425" rIns="91425" bIns="91425" anchor="t" anchorCtr="0">
            <a:noAutofit/>
          </a:bodyPr>
          <a:lstStyle/>
          <a:p>
            <a:pPr marL="0" lvl="0" indent="0" rtl="0">
              <a:lnSpc>
                <a:spcPct val="110000"/>
              </a:lnSpc>
              <a:spcBef>
                <a:spcPts val="0"/>
              </a:spcBef>
              <a:spcAft>
                <a:spcPts val="1200"/>
              </a:spcAft>
              <a:buNone/>
            </a:pPr>
            <a:r>
              <a:rPr lang="en-US" sz="2800" b="1" dirty="0">
                <a:solidFill>
                  <a:srgbClr val="000000"/>
                </a:solidFill>
                <a:effectLst/>
                <a:latin typeface="Chamberi Super Display" panose="02040503080505020303" pitchFamily="18" charset="0"/>
              </a:rPr>
              <a:t> </a:t>
            </a:r>
            <a:r>
              <a:rPr lang="en-US" sz="2800" b="1" baseline="30000" dirty="0">
                <a:solidFill>
                  <a:srgbClr val="000000"/>
                </a:solidFill>
                <a:effectLst/>
                <a:latin typeface="Chamberi Super Display" panose="02040503080505020303" pitchFamily="18" charset="0"/>
              </a:rPr>
              <a:t>18 </a:t>
            </a:r>
            <a:r>
              <a:rPr lang="en-US" sz="2800" b="1" dirty="0">
                <a:solidFill>
                  <a:srgbClr val="000000"/>
                </a:solidFill>
                <a:effectLst/>
                <a:latin typeface="Chamberi Super Display" panose="02040503080505020303" pitchFamily="18" charset="0"/>
              </a:rPr>
              <a:t>When he mentioned the ark of God, Eli fell off the seat backward beside the gate, and his neck was broken and he died, for he was old and heavy. And so he judged Israel for forty years.</a:t>
            </a:r>
            <a:endParaRPr lang="en-US" sz="2800" b="1" dirty="0">
              <a:solidFill>
                <a:schemeClr val="tx2"/>
              </a:solidFill>
              <a:latin typeface="Chamberi Super Display" panose="02040503080505020303" pitchFamily="18" charset="0"/>
            </a:endParaRPr>
          </a:p>
        </p:txBody>
      </p:sp>
    </p:spTree>
    <p:extLst>
      <p:ext uri="{BB962C8B-B14F-4D97-AF65-F5344CB8AC3E}">
        <p14:creationId xmlns:p14="http://schemas.microsoft.com/office/powerpoint/2010/main" val="3834109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3"/>
        <p:cNvGrpSpPr/>
        <p:nvPr/>
      </p:nvGrpSpPr>
      <p:grpSpPr>
        <a:xfrm>
          <a:off x="0" y="0"/>
          <a:ext cx="0" cy="0"/>
          <a:chOff x="0" y="0"/>
          <a:chExt cx="0" cy="0"/>
        </a:xfrm>
      </p:grpSpPr>
      <p:sp>
        <p:nvSpPr>
          <p:cNvPr id="60" name="Freeform 5">
            <a:extLst>
              <a:ext uri="{FF2B5EF4-FFF2-40B4-BE49-F238E27FC236}">
                <a16:creationId xmlns:a16="http://schemas.microsoft.com/office/drawing/2014/main" id="{D22D1B95-2B54-43E9-85D9-B489F6C5DD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21010068">
            <a:off x="6368213" y="3138837"/>
            <a:ext cx="2474555" cy="330693"/>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62" name="Freeform 5">
            <a:extLst>
              <a:ext uri="{FF2B5EF4-FFF2-40B4-BE49-F238E27FC236}">
                <a16:creationId xmlns:a16="http://schemas.microsoft.com/office/drawing/2014/main" id="{7D0F3F6D-A49D-4406-8D61-1C4F8D792F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341709" y="3181350"/>
            <a:ext cx="8458200" cy="175287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64" name="Freeform 5">
            <a:extLst>
              <a:ext uri="{FF2B5EF4-FFF2-40B4-BE49-F238E27FC236}">
                <a16:creationId xmlns:a16="http://schemas.microsoft.com/office/drawing/2014/main" id="{D953A318-DA8D-4405-9536-D889E45C5E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190"/>
            <a:ext cx="9144000" cy="5142310"/>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sp>
        <p:nvSpPr>
          <p:cNvPr id="66" name="Rectangle 65">
            <a:extLst>
              <a:ext uri="{FF2B5EF4-FFF2-40B4-BE49-F238E27FC236}">
                <a16:creationId xmlns:a16="http://schemas.microsoft.com/office/drawing/2014/main" id="{9E382A3D-2F90-475C-8DF2-F666FEA342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4" name="Google Shape;54;p13"/>
          <p:cNvSpPr txBox="1">
            <a:spLocks noGrp="1"/>
          </p:cNvSpPr>
          <p:nvPr>
            <p:ph type="ctrTitle"/>
          </p:nvPr>
        </p:nvSpPr>
        <p:spPr>
          <a:xfrm>
            <a:off x="1262378" y="857250"/>
            <a:ext cx="6619243" cy="2541912"/>
          </a:xfrm>
          <a:prstGeom prst="rect">
            <a:avLst/>
          </a:prstGeom>
        </p:spPr>
        <p:txBody>
          <a:bodyPr spcFirstLastPara="1" lIns="91425" tIns="91425" rIns="91425" bIns="91425" anchor="ctr" anchorCtr="0">
            <a:normAutofit/>
          </a:bodyPr>
          <a:lstStyle/>
          <a:p>
            <a:pPr marL="0" lvl="0" indent="0" algn="ctr" rtl="0">
              <a:spcBef>
                <a:spcPts val="0"/>
              </a:spcBef>
              <a:spcAft>
                <a:spcPts val="0"/>
              </a:spcAft>
              <a:buClr>
                <a:schemeClr val="dk1"/>
              </a:buClr>
              <a:buSzPts val="1100"/>
              <a:buFont typeface="Arial"/>
              <a:buNone/>
            </a:pPr>
            <a:r>
              <a:rPr lang="en-US" sz="5000" b="1" dirty="0">
                <a:solidFill>
                  <a:srgbClr val="FFFFFF"/>
                </a:solidFill>
                <a:latin typeface="Chamberi Super Display" panose="02040503080505020303" pitchFamily="18" charset="0"/>
              </a:rPr>
              <a:t>God’s Expectation and Judgment</a:t>
            </a:r>
          </a:p>
        </p:txBody>
      </p:sp>
      <p:sp>
        <p:nvSpPr>
          <p:cNvPr id="55" name="Google Shape;55;p13"/>
          <p:cNvSpPr txBox="1">
            <a:spLocks noGrp="1"/>
          </p:cNvSpPr>
          <p:nvPr>
            <p:ph type="subTitle" idx="1"/>
          </p:nvPr>
        </p:nvSpPr>
        <p:spPr>
          <a:xfrm>
            <a:off x="1262378" y="3930638"/>
            <a:ext cx="6619243" cy="621699"/>
          </a:xfrm>
          <a:prstGeom prst="rect">
            <a:avLst/>
          </a:prstGeom>
        </p:spPr>
        <p:txBody>
          <a:bodyPr spcFirstLastPara="1" lIns="91425" tIns="91425" rIns="91425" bIns="91425" anchorCtr="0">
            <a:noAutofit/>
          </a:bodyPr>
          <a:lstStyle/>
          <a:p>
            <a:pPr marL="0" lvl="0" indent="0" algn="ctr" rtl="0">
              <a:spcBef>
                <a:spcPts val="0"/>
              </a:spcBef>
              <a:spcAft>
                <a:spcPts val="600"/>
              </a:spcAft>
              <a:buClr>
                <a:schemeClr val="dk1"/>
              </a:buClr>
              <a:buSzPts val="1100"/>
              <a:buFont typeface="Arial"/>
              <a:buNone/>
            </a:pPr>
            <a:r>
              <a:rPr lang="en-US" sz="2800" b="1" dirty="0">
                <a:solidFill>
                  <a:schemeClr val="tx2"/>
                </a:solidFill>
                <a:latin typeface="Chamberi Super Display" panose="02040503080505020303" pitchFamily="18" charset="0"/>
              </a:rPr>
              <a:t>Eli’s Household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wd">
                                    <p:tmPct val="15000"/>
                                  </p:iterate>
                                  <p:childTnLst>
                                    <p:set>
                                      <p:cBhvr>
                                        <p:cTn id="6" dur="1" fill="hold">
                                          <p:stCondLst>
                                            <p:cond delay="0"/>
                                          </p:stCondLst>
                                        </p:cTn>
                                        <p:tgtEl>
                                          <p:spTgt spid="55">
                                            <p:txEl>
                                              <p:pRg st="0" end="0"/>
                                            </p:txEl>
                                          </p:spTgt>
                                        </p:tgtEl>
                                        <p:attrNameLst>
                                          <p:attrName>style.visibility</p:attrName>
                                        </p:attrNameLst>
                                      </p:cBhvr>
                                      <p:to>
                                        <p:strVal val="visible"/>
                                      </p:to>
                                    </p:set>
                                    <p:animEffect transition="in" filter="fade">
                                      <p:cBhvr>
                                        <p:cTn id="7" dur="2500"/>
                                        <p:tgtEl>
                                          <p:spTgt spid="55">
                                            <p:txEl>
                                              <p:pRg st="0" end="0"/>
                                            </p:txEl>
                                          </p:spTgt>
                                        </p:tgtEl>
                                      </p:cBhvr>
                                    </p:animEffect>
                                  </p:childTnLst>
                                </p:cTn>
                              </p:par>
                              <p:par>
                                <p:cTn id="8" presetID="10" presetClass="entr" presetSubtype="0" fill="hold" grpId="0" nodeType="withEffect">
                                  <p:stCondLst>
                                    <p:cond delay="500"/>
                                  </p:stCondLst>
                                  <p:iterate type="wd">
                                    <p:tmPct val="15000"/>
                                  </p:iterate>
                                  <p:childTnLst>
                                    <p:set>
                                      <p:cBhvr>
                                        <p:cTn id="9" dur="1" fill="hold">
                                          <p:stCondLst>
                                            <p:cond delay="0"/>
                                          </p:stCondLst>
                                        </p:cTn>
                                        <p:tgtEl>
                                          <p:spTgt spid="54"/>
                                        </p:tgtEl>
                                        <p:attrNameLst>
                                          <p:attrName>style.visibility</p:attrName>
                                        </p:attrNameLst>
                                      </p:cBhvr>
                                      <p:to>
                                        <p:strVal val="visible"/>
                                      </p:to>
                                    </p:set>
                                    <p:animEffect transition="in" filter="fade">
                                      <p:cBhvr>
                                        <p:cTn id="10" dur="275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wrap="square" lIns="91425" tIns="91425" rIns="91425" bIns="91425" anchor="t" anchorCtr="0">
            <a:noAutofit/>
          </a:bodyPr>
          <a:lstStyle/>
          <a:p>
            <a:pPr marL="457200" lvl="0" indent="0" algn="ctr" rtl="0">
              <a:lnSpc>
                <a:spcPct val="115000"/>
              </a:lnSpc>
              <a:spcBef>
                <a:spcPts val="0"/>
              </a:spcBef>
              <a:spcAft>
                <a:spcPts val="0"/>
              </a:spcAft>
              <a:buClr>
                <a:schemeClr val="dk1"/>
              </a:buClr>
              <a:buSzPts val="1100"/>
              <a:buFont typeface="Arial"/>
              <a:buNone/>
            </a:pPr>
            <a:r>
              <a:rPr lang="en-US" sz="4400" b="1" dirty="0">
                <a:latin typeface="Chamberi Super Display" panose="02040503080505020303" pitchFamily="18" charset="0"/>
              </a:rPr>
              <a:t>1 Samuel 4:5</a:t>
            </a:r>
          </a:p>
        </p:txBody>
      </p:sp>
      <p:sp>
        <p:nvSpPr>
          <p:cNvPr id="61" name="Google Shape;61;p14"/>
          <p:cNvSpPr txBox="1">
            <a:spLocks noGrp="1"/>
          </p:cNvSpPr>
          <p:nvPr>
            <p:ph type="body" idx="1"/>
          </p:nvPr>
        </p:nvSpPr>
        <p:spPr>
          <a:xfrm>
            <a:off x="311700" y="2115239"/>
            <a:ext cx="8520600" cy="2453636"/>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US" sz="2800" b="1" baseline="30000" dirty="0">
                <a:solidFill>
                  <a:schemeClr val="dk1"/>
                </a:solidFill>
                <a:highlight>
                  <a:srgbClr val="FFFFFF"/>
                </a:highlight>
                <a:latin typeface="Chamberi Super Display" panose="02040503080505020303" pitchFamily="18" charset="0"/>
                <a:ea typeface="Roboto"/>
                <a:cs typeface="Roboto"/>
                <a:sym typeface="Roboto"/>
              </a:rPr>
              <a:t>5</a:t>
            </a:r>
            <a:r>
              <a:rPr lang="en-US" sz="2800" b="1" dirty="0">
                <a:solidFill>
                  <a:schemeClr val="dk1"/>
                </a:solidFill>
                <a:highlight>
                  <a:srgbClr val="FFFFFF"/>
                </a:highlight>
                <a:latin typeface="Chamberi Super Display" panose="02040503080505020303" pitchFamily="18" charset="0"/>
                <a:ea typeface="Roboto"/>
                <a:cs typeface="Roboto"/>
                <a:sym typeface="Roboto"/>
              </a:rPr>
              <a:t> As the ark of the covenant of the Lord came into the camp, all Israel shouted with a great shout, so that the earth resounded.</a:t>
            </a:r>
            <a:endParaRPr lang="en-US" sz="2800" b="1" dirty="0">
              <a:latin typeface="Chamberi Super Display" panose="02040503080505020303"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68" name="Google Shape;68;p15"/>
          <p:cNvPicPr preferRelativeResize="0"/>
          <p:nvPr/>
        </p:nvPicPr>
        <p:blipFill>
          <a:blip r:embed="rId3">
            <a:alphaModFix/>
          </a:blip>
          <a:stretch>
            <a:fillRect/>
          </a:stretch>
        </p:blipFill>
        <p:spPr>
          <a:xfrm>
            <a:off x="0" y="0"/>
            <a:ext cx="9144000" cy="5143500"/>
          </a:xfrm>
          <a:prstGeom prst="rect">
            <a:avLst/>
          </a:prstGeom>
          <a:noFill/>
          <a:ln>
            <a:noFill/>
          </a:ln>
        </p:spPr>
      </p:pic>
      <p:sp>
        <p:nvSpPr>
          <p:cNvPr id="66" name="Google Shape;66;p15"/>
          <p:cNvSpPr txBox="1">
            <a:spLocks noGrp="1"/>
          </p:cNvSpPr>
          <p:nvPr>
            <p:ph type="title"/>
          </p:nvPr>
        </p:nvSpPr>
        <p:spPr>
          <a:xfrm>
            <a:off x="311700" y="0"/>
            <a:ext cx="8520600" cy="572700"/>
          </a:xfrm>
          <a:prstGeom prst="rect">
            <a:avLst/>
          </a:prstGeom>
        </p:spPr>
        <p:txBody>
          <a:bodyPr spcFirstLastPara="1" wrap="square" lIns="91425" tIns="91425" rIns="91425" bIns="91425" anchor="t" anchorCtr="0">
            <a:noAutofit/>
          </a:bodyPr>
          <a:lstStyle/>
          <a:p>
            <a:pPr marL="457200" lvl="0" indent="0" algn="ctr" rtl="0">
              <a:lnSpc>
                <a:spcPct val="115000"/>
              </a:lnSpc>
              <a:spcBef>
                <a:spcPts val="0"/>
              </a:spcBef>
              <a:spcAft>
                <a:spcPts val="0"/>
              </a:spcAft>
              <a:buClr>
                <a:schemeClr val="dk1"/>
              </a:buClr>
              <a:buSzPts val="1100"/>
              <a:buFont typeface="Arial"/>
              <a:buNone/>
            </a:pPr>
            <a:r>
              <a:rPr lang="en" sz="4000" b="1" dirty="0">
                <a:solidFill>
                  <a:schemeClr val="tx1"/>
                </a:solidFill>
                <a:latin typeface="Chamberi Super Display" panose="02040503080505020303" pitchFamily="18" charset="0"/>
              </a:rPr>
              <a:t>Hophni and Phinehas Die by the Sword!</a:t>
            </a:r>
            <a:endParaRPr sz="4000" b="1" dirty="0">
              <a:solidFill>
                <a:schemeClr val="tx1"/>
              </a:solidFill>
              <a:latin typeface="Chamberi Super Display" panose="02040503080505020303"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prstGeom prst="rect">
            <a:avLst/>
          </a:prstGeom>
        </p:spPr>
        <p:txBody>
          <a:bodyPr spcFirstLastPara="1" wrap="square" lIns="91425" tIns="91425" rIns="91425" bIns="91425" anchor="t" anchorCtr="0">
            <a:noAutofit/>
          </a:bodyPr>
          <a:lstStyle/>
          <a:p>
            <a:pPr marL="45720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rPr>
              <a:t>1 Samuel 2:22-25</a:t>
            </a:r>
            <a:endParaRPr sz="4400" b="1" dirty="0">
              <a:latin typeface="Chamberi Super Display" panose="02040503080505020303" pitchFamily="18" charset="0"/>
            </a:endParaRPr>
          </a:p>
        </p:txBody>
      </p:sp>
      <p:sp>
        <p:nvSpPr>
          <p:cNvPr id="74" name="Google Shape;74;p16"/>
          <p:cNvSpPr txBox="1">
            <a:spLocks noGrp="1"/>
          </p:cNvSpPr>
          <p:nvPr>
            <p:ph type="body" idx="1"/>
          </p:nvPr>
        </p:nvSpPr>
        <p:spPr>
          <a:xfrm>
            <a:off x="311700" y="1824504"/>
            <a:ext cx="8520600" cy="273647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800" b="1" baseline="30000" dirty="0">
                <a:solidFill>
                  <a:schemeClr val="dk1"/>
                </a:solidFill>
                <a:highlight>
                  <a:srgbClr val="FFFFFF"/>
                </a:highlight>
                <a:latin typeface="Chamberi Super Display" panose="02040503080505020303" pitchFamily="18" charset="0"/>
                <a:ea typeface="Roboto"/>
                <a:cs typeface="Roboto"/>
                <a:sym typeface="Roboto"/>
              </a:rPr>
              <a:t>22</a:t>
            </a:r>
            <a:r>
              <a:rPr lang="en" sz="2800" b="1" dirty="0">
                <a:solidFill>
                  <a:schemeClr val="dk1"/>
                </a:solidFill>
                <a:highlight>
                  <a:srgbClr val="FFFFFF"/>
                </a:highlight>
                <a:latin typeface="Chamberi Super Display" panose="02040503080505020303" pitchFamily="18" charset="0"/>
                <a:ea typeface="Roboto"/>
                <a:cs typeface="Roboto"/>
                <a:sym typeface="Roboto"/>
              </a:rPr>
              <a:t> Now Eli was very old; and he heard all that his sons were doing to all Israel, and how they lay with the women who served at the doorway of the tent of meeting. </a:t>
            </a:r>
            <a:r>
              <a:rPr lang="en" sz="2800" b="1" baseline="30000" dirty="0">
                <a:solidFill>
                  <a:schemeClr val="dk1"/>
                </a:solidFill>
                <a:highlight>
                  <a:srgbClr val="FFFFFF"/>
                </a:highlight>
                <a:latin typeface="Chamberi Super Display" panose="02040503080505020303" pitchFamily="18" charset="0"/>
                <a:ea typeface="Roboto"/>
                <a:cs typeface="Roboto"/>
                <a:sym typeface="Roboto"/>
              </a:rPr>
              <a:t>23</a:t>
            </a:r>
            <a:r>
              <a:rPr lang="en" sz="2800" b="1" dirty="0">
                <a:solidFill>
                  <a:schemeClr val="dk1"/>
                </a:solidFill>
                <a:highlight>
                  <a:srgbClr val="FFFFFF"/>
                </a:highlight>
                <a:latin typeface="Chamberi Super Display" panose="02040503080505020303" pitchFamily="18" charset="0"/>
                <a:ea typeface="Roboto"/>
                <a:cs typeface="Roboto"/>
                <a:sym typeface="Roboto"/>
              </a:rPr>
              <a:t> He said to them, “Why do you do such things, the evil things that I hear from all these people?</a:t>
            </a:r>
            <a:endParaRPr sz="2800" b="1" dirty="0">
              <a:latin typeface="Chamberi Super Display" panose="02040503080505020303"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1 Samuel 2:22-25</a:t>
            </a:r>
            <a:endParaRPr sz="4400" dirty="0"/>
          </a:p>
        </p:txBody>
      </p:sp>
      <p:sp>
        <p:nvSpPr>
          <p:cNvPr id="80" name="Google Shape;80;p17"/>
          <p:cNvSpPr txBox="1">
            <a:spLocks noGrp="1"/>
          </p:cNvSpPr>
          <p:nvPr>
            <p:ph type="body" idx="1"/>
          </p:nvPr>
        </p:nvSpPr>
        <p:spPr>
          <a:xfrm>
            <a:off x="311700" y="1872867"/>
            <a:ext cx="8520600" cy="293300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800" b="1" dirty="0">
                <a:solidFill>
                  <a:schemeClr val="dk1"/>
                </a:solidFill>
                <a:highlight>
                  <a:srgbClr val="FFFFFF"/>
                </a:highlight>
                <a:latin typeface="Chamberi Super Display" panose="02040503080505020303" pitchFamily="18" charset="0"/>
                <a:ea typeface="Roboto"/>
                <a:cs typeface="Roboto"/>
                <a:sym typeface="Roboto"/>
              </a:rPr>
              <a:t>24 No, my sons; for the report is not good which I hear the Lord’s people circulating. 25 If one man sins against another, God will mediate for him; but if a man sins against the Lord, who can intercede for him?” But they would not listen to the voice of their father, for the Lord desired to put them to death.</a:t>
            </a:r>
            <a:endParaRPr sz="2800" b="1" dirty="0">
              <a:latin typeface="Chamberi Super Display" panose="02040503080505020303"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43</TotalTime>
  <Words>887</Words>
  <Application>Microsoft Office PowerPoint</Application>
  <PresentationFormat>On-screen Show (16:9)</PresentationFormat>
  <Paragraphs>44</Paragraphs>
  <Slides>26</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Wingdings 3</vt:lpstr>
      <vt:lpstr>Chamberi Super Display</vt:lpstr>
      <vt:lpstr>Century Gothic</vt:lpstr>
      <vt:lpstr>Wingdings</vt:lpstr>
      <vt:lpstr>Roboto</vt:lpstr>
      <vt:lpstr>Ion Boardroom</vt:lpstr>
      <vt:lpstr>1 Samuel 4:12-18</vt:lpstr>
      <vt:lpstr>1 Samuel 4:12-18</vt:lpstr>
      <vt:lpstr>1 Samuel 4:12-18</vt:lpstr>
      <vt:lpstr>1 Samuel 4:12-18</vt:lpstr>
      <vt:lpstr>God’s Expectation and Judgment</vt:lpstr>
      <vt:lpstr>1 Samuel 4:5</vt:lpstr>
      <vt:lpstr>Hophni and Phinehas Die by the Sword!</vt:lpstr>
      <vt:lpstr>1 Samuel 2:22-25</vt:lpstr>
      <vt:lpstr>1 Samuel 2:22-25</vt:lpstr>
      <vt:lpstr>Portrait of an Old Man</vt:lpstr>
      <vt:lpstr>Proverbs 13:24</vt:lpstr>
      <vt:lpstr>PowerPoint Presentation</vt:lpstr>
      <vt:lpstr>“The Rod!”</vt:lpstr>
      <vt:lpstr>Mom’s Effective Method of Discipline</vt:lpstr>
      <vt:lpstr>“No!”</vt:lpstr>
      <vt:lpstr>PowerPoint Presentation</vt:lpstr>
      <vt:lpstr>PowerPoint Presentation</vt:lpstr>
      <vt:lpstr>Misplaced Wealth</vt:lpstr>
      <vt:lpstr>1 Samuel 3:13-14</vt:lpstr>
      <vt:lpstr>Ezekiel 3:18-20</vt:lpstr>
      <vt:lpstr>Ezekiel 3:18-20</vt:lpstr>
      <vt:lpstr>Eli’s Death</vt:lpstr>
      <vt:lpstr>2 Thessalonians 3:14-15 </vt:lpstr>
      <vt:lpstr>Questions to Consider!</vt:lpstr>
      <vt:lpstr>Questions to Consider!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God’s Expectation and Judgment</dc:title>
  <cp:lastModifiedBy>Tim Bowyer</cp:lastModifiedBy>
  <cp:revision>4</cp:revision>
  <dcterms:modified xsi:type="dcterms:W3CDTF">2022-07-24T12:22:26Z</dcterms:modified>
</cp:coreProperties>
</file>