
<file path=[Content_Types].xml><?xml version="1.0" encoding="utf-8"?>
<Types xmlns="http://schemas.openxmlformats.org/package/2006/content-types">
  <Default Extension="fntdata" ContentType="application/x-fontdata"/>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8" r:id="rId1"/>
  </p:sldMasterIdLst>
  <p:notesMasterIdLst>
    <p:notesMasterId r:id="rId33"/>
  </p:notesMasterIdLst>
  <p:sldIdLst>
    <p:sldId id="280" r:id="rId2"/>
    <p:sldId id="281" r:id="rId3"/>
    <p:sldId id="282" r:id="rId4"/>
    <p:sldId id="283" r:id="rId5"/>
    <p:sldId id="284" r:id="rId6"/>
    <p:sldId id="287" r:id="rId7"/>
    <p:sldId id="285" r:id="rId8"/>
    <p:sldId id="286" r:id="rId9"/>
    <p:sldId id="256" r:id="rId10"/>
    <p:sldId id="279" r:id="rId11"/>
    <p:sldId id="258" r:id="rId12"/>
    <p:sldId id="276" r:id="rId13"/>
    <p:sldId id="259" r:id="rId14"/>
    <p:sldId id="260" r:id="rId15"/>
    <p:sldId id="261" r:id="rId16"/>
    <p:sldId id="262" r:id="rId17"/>
    <p:sldId id="263" r:id="rId18"/>
    <p:sldId id="264" r:id="rId19"/>
    <p:sldId id="265" r:id="rId20"/>
    <p:sldId id="266" r:id="rId21"/>
    <p:sldId id="267" r:id="rId22"/>
    <p:sldId id="268" r:id="rId23"/>
    <p:sldId id="269" r:id="rId24"/>
    <p:sldId id="270" r:id="rId25"/>
    <p:sldId id="271" r:id="rId26"/>
    <p:sldId id="272" r:id="rId27"/>
    <p:sldId id="273" r:id="rId28"/>
    <p:sldId id="274" r:id="rId29"/>
    <p:sldId id="277" r:id="rId30"/>
    <p:sldId id="275" r:id="rId31"/>
    <p:sldId id="278" r:id="rId32"/>
  </p:sldIdLst>
  <p:sldSz cx="9144000" cy="5143500" type="screen16x9"/>
  <p:notesSz cx="6858000" cy="9144000"/>
  <p:embeddedFontLst>
    <p:embeddedFont>
      <p:font typeface="Century Gothic" panose="020B0502020202020204" pitchFamily="34" charset="0"/>
      <p:regular r:id="rId34"/>
      <p:bold r:id="rId35"/>
      <p:italic r:id="rId36"/>
      <p:boldItalic r:id="rId37"/>
    </p:embeddedFont>
    <p:embeddedFont>
      <p:font typeface="Chamberi Super Display" panose="02040503080505020303" pitchFamily="18" charset="0"/>
      <p:regular r:id="rId38"/>
    </p:embeddedFont>
    <p:embeddedFont>
      <p:font typeface="Roboto" panose="02000000000000000000" pitchFamily="2" charset="0"/>
      <p:regular r:id="rId39"/>
      <p:bold r:id="rId40"/>
      <p:italic r:id="rId41"/>
      <p:boldItalic r:id="rId42"/>
    </p:embeddedFont>
    <p:embeddedFont>
      <p:font typeface="Wingdings 3" panose="05040102010807070707" pitchFamily="18" charset="2"/>
      <p:regular r:id="rId43"/>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napToGrid="0">
      <p:cViewPr varScale="1">
        <p:scale>
          <a:sx n="92" d="100"/>
          <a:sy n="92" d="100"/>
        </p:scale>
        <p:origin x="96" y="8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132a7f6eda5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132a7f6eda5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082000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132a7f6eda5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132a7f6eda5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389524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132a7f6eda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132a7f6eda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132a7f6eda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132a7f6eda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664188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132a7f6eda5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132a7f6eda5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132a7f6eda5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132a7f6eda5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132a7f6eda5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132a7f6eda5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132a7f6eda5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132a7f6eda5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132a7f6eda5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132a7f6eda5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13372a34a5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13372a34a5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13372a34a53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13372a34a53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132a7f6eda5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132a7f6eda5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743002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3372a34a53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3372a34a53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13372a34a53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13372a34a53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13372a34a53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13372a34a53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13372a34a53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13372a34a53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13372a34a53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13372a34a53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13372a34a53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13372a34a53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13372a34a53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13372a34a53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13372a34a53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13372a34a53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13372a34a53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13372a34a53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13372a34a53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13372a34a53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991269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132a7f6eda5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132a7f6eda5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880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13372a34a53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13372a34a53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132a7f6eda5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132a7f6eda5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562903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132a7f6eda5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132a7f6eda5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815194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132a7f6eda5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132a7f6eda5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020944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132a7f6eda5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132a7f6eda5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429301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132a7f6eda5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132a7f6eda5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694216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9144000" cy="51435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866216" y="1574800"/>
            <a:ext cx="6619244" cy="2008236"/>
          </a:xfrm>
        </p:spPr>
        <p:txBody>
          <a:bodyPr anchor="b"/>
          <a:lstStyle>
            <a:lvl1pPr>
              <a:defRPr sz="4050"/>
            </a:lvl1pPr>
          </a:lstStyle>
          <a:p>
            <a:r>
              <a:rPr lang="en-US"/>
              <a:t>Click to edit Master title style</a:t>
            </a:r>
            <a:endParaRPr lang="en-US" dirty="0"/>
          </a:p>
        </p:txBody>
      </p:sp>
      <p:sp>
        <p:nvSpPr>
          <p:cNvPr id="3" name="Subtitle 2"/>
          <p:cNvSpPr>
            <a:spLocks noGrp="1"/>
          </p:cNvSpPr>
          <p:nvPr>
            <p:ph type="subTitle" idx="1"/>
          </p:nvPr>
        </p:nvSpPr>
        <p:spPr bwMode="gray">
          <a:xfrm>
            <a:off x="866216" y="3583035"/>
            <a:ext cx="6619244" cy="646065"/>
          </a:xfrm>
        </p:spPr>
        <p:txBody>
          <a:bodyPr anchor="t"/>
          <a:lstStyle>
            <a:lvl1pPr marL="0" indent="0" algn="l">
              <a:buNone/>
              <a:defRPr cap="all">
                <a:solidFill>
                  <a:schemeClr val="accent1">
                    <a:lumMod val="60000"/>
                    <a:lumOff val="4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7619239" y="1344169"/>
            <a:ext cx="742949" cy="228599"/>
          </a:xfrm>
        </p:spPr>
        <p:txBody>
          <a:bodyPr anchor="t"/>
          <a:lstStyle>
            <a:lvl1pPr algn="l">
              <a:defRPr b="0" i="0">
                <a:solidFill>
                  <a:schemeClr val="bg1">
                    <a:alpha val="60000"/>
                  </a:schemeClr>
                </a:solidFill>
              </a:defRPr>
            </a:lvl1pPr>
          </a:lstStyle>
          <a:p>
            <a:fld id="{5923F103-BC34-4FE4-A40E-EDDEECFDA5D0}" type="datetimeFigureOut">
              <a:rPr lang="en-US" smtClean="0"/>
              <a:pPr/>
              <a:t>6/12/2022</a:t>
            </a:fld>
            <a:endParaRPr lang="en-US" dirty="0"/>
          </a:p>
        </p:txBody>
      </p:sp>
      <p:sp>
        <p:nvSpPr>
          <p:cNvPr id="5" name="Footer Placeholder 4"/>
          <p:cNvSpPr>
            <a:spLocks noGrp="1"/>
          </p:cNvSpPr>
          <p:nvPr>
            <p:ph type="ftr" sz="quarter" idx="11"/>
          </p:nvPr>
        </p:nvSpPr>
        <p:spPr bwMode="gray">
          <a:xfrm rot="5400000">
            <a:off x="6713982" y="2420874"/>
            <a:ext cx="2894846" cy="228601"/>
          </a:xfrm>
        </p:spPr>
        <p:txBody>
          <a:bodyPr/>
          <a:lstStyle>
            <a:lvl1pPr>
              <a:defRPr b="0" i="0">
                <a:solidFill>
                  <a:schemeClr val="bg1">
                    <a:alpha val="60000"/>
                  </a:schemeClr>
                </a:solidFill>
              </a:defRPr>
            </a:lvl1pPr>
          </a:lstStyle>
          <a:p>
            <a:r>
              <a:rPr lang="en-US"/>
              <a:t>
              </a:t>
            </a:r>
            <a:endParaRPr lang="en-US" dirty="0"/>
          </a:p>
        </p:txBody>
      </p:sp>
      <p:sp>
        <p:nvSpPr>
          <p:cNvPr id="11" name="Rectangle 10"/>
          <p:cNvSpPr/>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7764406" y="221797"/>
            <a:ext cx="628649" cy="575765"/>
          </a:xfrm>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402437132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9144000" cy="51435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866216" y="3727445"/>
            <a:ext cx="6619244" cy="425054"/>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216" y="514350"/>
            <a:ext cx="6619244" cy="257175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866215" y="4152499"/>
            <a:ext cx="6619244" cy="370284"/>
          </a:xfrm>
        </p:spPr>
        <p:txBody>
          <a:bodyPr>
            <a:normAutofit/>
          </a:bodyPr>
          <a:lstStyle>
            <a:lvl1pPr marL="0" indent="0">
              <a:buNone/>
              <a:defRPr sz="900">
                <a:solidFill>
                  <a:schemeClr val="accent1">
                    <a:lumMod val="60000"/>
                    <a:lumOff val="40000"/>
                  </a:schemeClr>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923A1CC3-2375-41D4-9E03-427CAF2A4C1A}" type="datetimeFigureOut">
              <a:rPr lang="en-US" smtClean="0"/>
              <a:t>6/12/2022</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16" name="Rectangle 15"/>
          <p:cNvSpPr/>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64267559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9144000" cy="51435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861598" y="797563"/>
            <a:ext cx="6623862" cy="1029740"/>
          </a:xfrm>
        </p:spPr>
        <p:txBody>
          <a:bodyPr/>
          <a:lstStyle>
            <a:lvl1pPr>
              <a:defRPr sz="3000"/>
            </a:lvl1pPr>
          </a:lstStyle>
          <a:p>
            <a:r>
              <a:rPr lang="en-US"/>
              <a:t>Click to edit Master title style</a:t>
            </a:r>
            <a:endParaRPr lang="en-US" dirty="0"/>
          </a:p>
        </p:txBody>
      </p:sp>
      <p:sp>
        <p:nvSpPr>
          <p:cNvPr id="8" name="Text Placeholder 3"/>
          <p:cNvSpPr>
            <a:spLocks noGrp="1"/>
          </p:cNvSpPr>
          <p:nvPr>
            <p:ph type="body" sz="half" idx="2"/>
          </p:nvPr>
        </p:nvSpPr>
        <p:spPr>
          <a:xfrm>
            <a:off x="866216" y="2657475"/>
            <a:ext cx="6619244" cy="1857375"/>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4" name="Date Placeholder 3"/>
          <p:cNvSpPr>
            <a:spLocks noGrp="1"/>
          </p:cNvSpPr>
          <p:nvPr>
            <p:ph type="dt" sz="half" idx="10"/>
          </p:nvPr>
        </p:nvSpPr>
        <p:spPr/>
        <p:txBody>
          <a:bodyPr/>
          <a:lstStyle/>
          <a:p>
            <a:fld id="{AFF16868-8199-4C2C-A5B1-63AEE139F88E}" type="datetimeFigureOut">
              <a:rPr lang="en-US" smtClean="0"/>
              <a:t>6/12/2022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13" name="Rectangle 12"/>
          <p:cNvSpPr/>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54299448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9144000" cy="51435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661175" y="455502"/>
            <a:ext cx="601434" cy="1200329"/>
          </a:xfrm>
          <a:prstGeom prst="rect">
            <a:avLst/>
          </a:prstGeom>
          <a:noFill/>
        </p:spPr>
        <p:txBody>
          <a:bodyPr wrap="square" rtlCol="0">
            <a:spAutoFit/>
          </a:bodyPr>
          <a:lstStyle/>
          <a:p>
            <a:pPr algn="r"/>
            <a:r>
              <a:rPr lang="en-US" sz="7200" b="0" i="0" dirty="0">
                <a:solidFill>
                  <a:schemeClr val="accent1">
                    <a:lumMod val="60000"/>
                    <a:lumOff val="40000"/>
                  </a:schemeClr>
                </a:solidFill>
                <a:latin typeface="Arial"/>
                <a:cs typeface="Arial"/>
              </a:rPr>
              <a:t>“</a:t>
            </a:r>
          </a:p>
        </p:txBody>
      </p:sp>
      <p:sp>
        <p:nvSpPr>
          <p:cNvPr id="13" name="TextBox 12"/>
          <p:cNvSpPr txBox="1"/>
          <p:nvPr/>
        </p:nvSpPr>
        <p:spPr bwMode="gray">
          <a:xfrm>
            <a:off x="7413344" y="1960341"/>
            <a:ext cx="489572" cy="1200329"/>
          </a:xfrm>
          <a:prstGeom prst="rect">
            <a:avLst/>
          </a:prstGeom>
          <a:noFill/>
        </p:spPr>
        <p:txBody>
          <a:bodyPr wrap="square" rtlCol="0">
            <a:spAutoFit/>
          </a:bodyPr>
          <a:lstStyle/>
          <a:p>
            <a:pPr algn="r"/>
            <a:r>
              <a:rPr lang="en-US" sz="72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186408" y="736600"/>
            <a:ext cx="6340430" cy="2022474"/>
          </a:xfrm>
        </p:spPr>
        <p:txBody>
          <a:bodyPr/>
          <a:lstStyle>
            <a:lvl1pPr>
              <a:defRPr sz="3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459459" y="2759074"/>
            <a:ext cx="5798414" cy="256631"/>
          </a:xfrm>
        </p:spPr>
        <p:txBody>
          <a:bodyPr anchor="t">
            <a:normAutofit/>
          </a:bodyPr>
          <a:lstStyle>
            <a:lvl1pPr marL="0" indent="0">
              <a:buNone/>
              <a:defRPr lang="en-US" sz="1050" b="0" i="0" kern="1200" cap="small" dirty="0">
                <a:solidFill>
                  <a:schemeClr val="accent1">
                    <a:lumMod val="60000"/>
                    <a:lumOff val="40000"/>
                  </a:schemeClr>
                </a:solidFill>
                <a:latin typeface="+mn-lt"/>
                <a:ea typeface="+mn-ea"/>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0" name="Text Placeholder 3"/>
          <p:cNvSpPr>
            <a:spLocks noGrp="1"/>
          </p:cNvSpPr>
          <p:nvPr>
            <p:ph type="body" sz="half" idx="2"/>
          </p:nvPr>
        </p:nvSpPr>
        <p:spPr>
          <a:xfrm>
            <a:off x="866216" y="3771899"/>
            <a:ext cx="6933673" cy="748393"/>
          </a:xfrm>
        </p:spPr>
        <p:txBody>
          <a:bodyPr anchor="ct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4" name="Date Placeholder 3"/>
          <p:cNvSpPr>
            <a:spLocks noGrp="1"/>
          </p:cNvSpPr>
          <p:nvPr>
            <p:ph type="dt" sz="half" idx="10"/>
          </p:nvPr>
        </p:nvSpPr>
        <p:spPr/>
        <p:txBody>
          <a:bodyPr/>
          <a:lstStyle/>
          <a:p>
            <a:fld id="{AAD9FF7F-6988-44CC-821B-644E70CD2F73}" type="datetimeFigureOut">
              <a:rPr lang="en-US" smtClean="0"/>
              <a:t>6/12/2022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19" name="Rectangle 18"/>
          <p:cNvSpPr/>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686269090"/>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9144000" cy="51435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866216" y="1778000"/>
            <a:ext cx="6619245" cy="1366886"/>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866216" y="3768725"/>
            <a:ext cx="6619244" cy="645300"/>
          </a:xfrm>
        </p:spPr>
        <p:txBody>
          <a:bodyPr anchor="t"/>
          <a:lstStyle>
            <a:lvl1pPr marL="0" indent="0" algn="l">
              <a:buNone/>
              <a:defRPr sz="1500" cap="none">
                <a:solidFill>
                  <a:schemeClr val="accent1">
                    <a:lumMod val="60000"/>
                    <a:lumOff val="4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12C299-16B2-4475-990D-751901EACC14}" type="datetimeFigureOut">
              <a:rPr lang="en-US" smtClean="0"/>
              <a:t>6/12/2022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14" name="Rectangle 13"/>
          <p:cNvSpPr/>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084883193"/>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866216" y="730251"/>
            <a:ext cx="6619244" cy="530223"/>
          </a:xfrm>
        </p:spPr>
        <p:txBody>
          <a:bodyPr/>
          <a:lstStyle>
            <a:lvl1pPr>
              <a:defRPr sz="2700"/>
            </a:lvl1pPr>
          </a:lstStyle>
          <a:p>
            <a:r>
              <a:rPr lang="en-US"/>
              <a:t>Click to edit Master title style</a:t>
            </a:r>
            <a:endParaRPr lang="en-US" dirty="0"/>
          </a:p>
        </p:txBody>
      </p:sp>
      <p:sp>
        <p:nvSpPr>
          <p:cNvPr id="3" name="Text Placeholder 2"/>
          <p:cNvSpPr>
            <a:spLocks noGrp="1"/>
          </p:cNvSpPr>
          <p:nvPr>
            <p:ph type="body" idx="1"/>
          </p:nvPr>
        </p:nvSpPr>
        <p:spPr>
          <a:xfrm>
            <a:off x="866215" y="1952626"/>
            <a:ext cx="2356409" cy="432197"/>
          </a:xfrm>
        </p:spPr>
        <p:txBody>
          <a:bodyPr anchor="b">
            <a:noAutofit/>
          </a:bodyPr>
          <a:lstStyle>
            <a:lvl1pPr marL="0" indent="0">
              <a:buNone/>
              <a:defRPr sz="1800" b="0">
                <a:solidFill>
                  <a:schemeClr val="accent1">
                    <a:lumMod val="60000"/>
                    <a:lumOff val="4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6" name="Text Placeholder 3"/>
          <p:cNvSpPr>
            <a:spLocks noGrp="1"/>
          </p:cNvSpPr>
          <p:nvPr>
            <p:ph type="body" sz="half" idx="15"/>
          </p:nvPr>
        </p:nvSpPr>
        <p:spPr>
          <a:xfrm>
            <a:off x="866215" y="2384823"/>
            <a:ext cx="2356409" cy="2135470"/>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Text Placeholder 4"/>
          <p:cNvSpPr>
            <a:spLocks noGrp="1"/>
          </p:cNvSpPr>
          <p:nvPr>
            <p:ph type="body" sz="quarter" idx="3"/>
          </p:nvPr>
        </p:nvSpPr>
        <p:spPr>
          <a:xfrm>
            <a:off x="3384541" y="1952625"/>
            <a:ext cx="2360257" cy="432197"/>
          </a:xfrm>
        </p:spPr>
        <p:txBody>
          <a:bodyPr anchor="b">
            <a:noAutofit/>
          </a:bodyPr>
          <a:lstStyle>
            <a:lvl1pPr marL="0" indent="0">
              <a:buNone/>
              <a:defRPr sz="1800" b="0">
                <a:solidFill>
                  <a:schemeClr val="accent1">
                    <a:lumMod val="60000"/>
                    <a:lumOff val="4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9" name="Text Placeholder 3"/>
          <p:cNvSpPr>
            <a:spLocks noGrp="1"/>
          </p:cNvSpPr>
          <p:nvPr>
            <p:ph type="body" sz="half" idx="16"/>
          </p:nvPr>
        </p:nvSpPr>
        <p:spPr>
          <a:xfrm>
            <a:off x="3384541" y="2384823"/>
            <a:ext cx="2360257" cy="2135470"/>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4" name="Text Placeholder 4"/>
          <p:cNvSpPr>
            <a:spLocks noGrp="1"/>
          </p:cNvSpPr>
          <p:nvPr>
            <p:ph type="body" sz="quarter" idx="13"/>
          </p:nvPr>
        </p:nvSpPr>
        <p:spPr>
          <a:xfrm>
            <a:off x="5916101" y="1952626"/>
            <a:ext cx="2359298" cy="432197"/>
          </a:xfrm>
        </p:spPr>
        <p:txBody>
          <a:bodyPr anchor="b">
            <a:noAutofit/>
          </a:bodyPr>
          <a:lstStyle>
            <a:lvl1pPr marL="0" indent="0">
              <a:buNone/>
              <a:defRPr sz="1800" b="0">
                <a:solidFill>
                  <a:schemeClr val="accent1">
                    <a:lumMod val="60000"/>
                    <a:lumOff val="4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Text Placeholder 3"/>
          <p:cNvSpPr>
            <a:spLocks noGrp="1"/>
          </p:cNvSpPr>
          <p:nvPr>
            <p:ph type="body" sz="half" idx="17"/>
          </p:nvPr>
        </p:nvSpPr>
        <p:spPr>
          <a:xfrm>
            <a:off x="5916247" y="2384822"/>
            <a:ext cx="2359152" cy="2135470"/>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cxnSp>
        <p:nvCxnSpPr>
          <p:cNvPr id="17" name="Straight Connector 16"/>
          <p:cNvCxnSpPr/>
          <p:nvPr/>
        </p:nvCxnSpPr>
        <p:spPr>
          <a:xfrm>
            <a:off x="3302978" y="1927225"/>
            <a:ext cx="0" cy="261937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829301" y="1927225"/>
            <a:ext cx="0" cy="261937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smtClean="0"/>
              <a:t>6/12/2022</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382068995"/>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866216" y="730251"/>
            <a:ext cx="6619244" cy="530223"/>
          </a:xfrm>
        </p:spPr>
        <p:txBody>
          <a:bodyPr/>
          <a:lstStyle>
            <a:lvl1pPr>
              <a:defRPr sz="2700"/>
            </a:lvl1pPr>
          </a:lstStyle>
          <a:p>
            <a:r>
              <a:rPr lang="en-US"/>
              <a:t>Click to edit Master title style</a:t>
            </a:r>
            <a:endParaRPr lang="en-US" dirty="0"/>
          </a:p>
        </p:txBody>
      </p:sp>
      <p:sp>
        <p:nvSpPr>
          <p:cNvPr id="3" name="Text Placeholder 2"/>
          <p:cNvSpPr>
            <a:spLocks noGrp="1"/>
          </p:cNvSpPr>
          <p:nvPr>
            <p:ph type="body" idx="1"/>
          </p:nvPr>
        </p:nvSpPr>
        <p:spPr>
          <a:xfrm>
            <a:off x="866215" y="3399633"/>
            <a:ext cx="2287829" cy="432197"/>
          </a:xfrm>
        </p:spPr>
        <p:txBody>
          <a:bodyPr anchor="b">
            <a:noAutofit/>
          </a:bodyPr>
          <a:lstStyle>
            <a:lvl1pPr marL="0" indent="0">
              <a:buNone/>
              <a:defRPr sz="1800" b="0">
                <a:solidFill>
                  <a:schemeClr val="accent1">
                    <a:lumMod val="60000"/>
                    <a:lumOff val="4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9" name="Picture Placeholder 2"/>
          <p:cNvSpPr>
            <a:spLocks noGrp="1" noChangeAspect="1"/>
          </p:cNvSpPr>
          <p:nvPr>
            <p:ph type="pic" idx="15"/>
          </p:nvPr>
        </p:nvSpPr>
        <p:spPr>
          <a:xfrm>
            <a:off x="1000915" y="1952625"/>
            <a:ext cx="2018432" cy="1193633"/>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2" name="Text Placeholder 3"/>
          <p:cNvSpPr>
            <a:spLocks noGrp="1"/>
          </p:cNvSpPr>
          <p:nvPr>
            <p:ph type="body" sz="half" idx="18"/>
          </p:nvPr>
        </p:nvSpPr>
        <p:spPr>
          <a:xfrm>
            <a:off x="866215" y="3831830"/>
            <a:ext cx="2287829" cy="68846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Text Placeholder 4"/>
          <p:cNvSpPr>
            <a:spLocks noGrp="1"/>
          </p:cNvSpPr>
          <p:nvPr>
            <p:ph type="body" sz="quarter" idx="3"/>
          </p:nvPr>
        </p:nvSpPr>
        <p:spPr>
          <a:xfrm>
            <a:off x="3426649" y="3399634"/>
            <a:ext cx="2287829" cy="432197"/>
          </a:xfrm>
        </p:spPr>
        <p:txBody>
          <a:bodyPr anchor="b">
            <a:noAutofit/>
          </a:bodyPr>
          <a:lstStyle>
            <a:lvl1pPr marL="0" indent="0">
              <a:buNone/>
              <a:defRPr sz="1800" b="0">
                <a:solidFill>
                  <a:schemeClr val="accent1">
                    <a:lumMod val="60000"/>
                    <a:lumOff val="4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1" name="Picture Placeholder 2"/>
          <p:cNvSpPr>
            <a:spLocks noGrp="1" noChangeAspect="1"/>
          </p:cNvSpPr>
          <p:nvPr>
            <p:ph type="pic" idx="21"/>
          </p:nvPr>
        </p:nvSpPr>
        <p:spPr>
          <a:xfrm>
            <a:off x="3561347" y="1952625"/>
            <a:ext cx="2018432" cy="1193633"/>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3" name="Text Placeholder 3"/>
          <p:cNvSpPr>
            <a:spLocks noGrp="1"/>
          </p:cNvSpPr>
          <p:nvPr>
            <p:ph type="body" sz="half" idx="19"/>
          </p:nvPr>
        </p:nvSpPr>
        <p:spPr>
          <a:xfrm>
            <a:off x="3427629" y="3831829"/>
            <a:ext cx="2287829" cy="68846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4" name="Text Placeholder 4"/>
          <p:cNvSpPr>
            <a:spLocks noGrp="1"/>
          </p:cNvSpPr>
          <p:nvPr>
            <p:ph type="body" sz="quarter" idx="13"/>
          </p:nvPr>
        </p:nvSpPr>
        <p:spPr>
          <a:xfrm>
            <a:off x="5987082" y="3399634"/>
            <a:ext cx="2288321" cy="432197"/>
          </a:xfrm>
        </p:spPr>
        <p:txBody>
          <a:bodyPr anchor="b">
            <a:noAutofit/>
          </a:bodyPr>
          <a:lstStyle>
            <a:lvl1pPr marL="0" indent="0">
              <a:buNone/>
              <a:defRPr sz="1800" b="0">
                <a:solidFill>
                  <a:schemeClr val="accent1">
                    <a:lumMod val="60000"/>
                    <a:lumOff val="4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2" name="Picture Placeholder 2"/>
          <p:cNvSpPr>
            <a:spLocks noGrp="1" noChangeAspect="1"/>
          </p:cNvSpPr>
          <p:nvPr>
            <p:ph type="pic" idx="22"/>
          </p:nvPr>
        </p:nvSpPr>
        <p:spPr>
          <a:xfrm>
            <a:off x="6122273" y="1952625"/>
            <a:ext cx="2018432" cy="1193633"/>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4" name="Text Placeholder 3"/>
          <p:cNvSpPr>
            <a:spLocks noGrp="1"/>
          </p:cNvSpPr>
          <p:nvPr>
            <p:ph type="body" sz="half" idx="20"/>
          </p:nvPr>
        </p:nvSpPr>
        <p:spPr>
          <a:xfrm>
            <a:off x="5987081" y="3831828"/>
            <a:ext cx="2288322" cy="68846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cxnSp>
        <p:nvCxnSpPr>
          <p:cNvPr id="43" name="Straight Connector 42"/>
          <p:cNvCxnSpPr/>
          <p:nvPr/>
        </p:nvCxnSpPr>
        <p:spPr>
          <a:xfrm>
            <a:off x="3304373" y="1927225"/>
            <a:ext cx="0" cy="261937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5848352" y="1927225"/>
            <a:ext cx="0" cy="261937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smtClean="0"/>
              <a:t>6/12/2022</a:t>
            </a:fld>
            <a:endParaRPr lang="en-US" dirty="0"/>
          </a:p>
        </p:txBody>
      </p:sp>
      <p:sp>
        <p:nvSpPr>
          <p:cNvPr id="8" name="Footer Placeholder 7"/>
          <p:cNvSpPr>
            <a:spLocks noGrp="1"/>
          </p:cNvSpPr>
          <p:nvPr>
            <p:ph type="ftr" sz="quarter" idx="11"/>
          </p:nvPr>
        </p:nvSpPr>
        <p:spPr>
          <a:xfrm>
            <a:off x="420833" y="4793879"/>
            <a:ext cx="2733212" cy="228601"/>
          </a:xfrm>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606641135"/>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66216" y="730251"/>
            <a:ext cx="6619244" cy="530223"/>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866216" y="1952625"/>
            <a:ext cx="6619244" cy="2562225"/>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021580" y="4793879"/>
            <a:ext cx="742949" cy="228599"/>
          </a:xfrm>
        </p:spPr>
        <p:txBody>
          <a:bodyPr/>
          <a:lstStyle/>
          <a:p>
            <a:fld id="{53086D93-FCAC-47E0-A2EE-787E62CA814C}" type="datetimeFigureOut">
              <a:rPr lang="en-US" smtClean="0"/>
              <a:t>6/12/2022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92671456"/>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9144000" cy="51435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6438927" y="958850"/>
            <a:ext cx="1057474" cy="3561443"/>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866216" y="958850"/>
            <a:ext cx="4692019" cy="356144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989829" y="4793879"/>
            <a:ext cx="744101" cy="228599"/>
          </a:xfrm>
        </p:spPr>
        <p:txBody>
          <a:bodyPr/>
          <a:lstStyle/>
          <a:p>
            <a:fld id="{CDA879A6-0FD0-4734-A311-86BFCA472E6E}" type="datetimeFigureOut">
              <a:rPr lang="en-US" smtClean="0"/>
              <a:t>6/12/2022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14" name="Rectangle 13"/>
          <p:cNvSpPr/>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794013281"/>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744501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866216" y="1952625"/>
            <a:ext cx="6619244" cy="25622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smtClean="0"/>
              <a:t>6/12/2022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88028292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9144000" cy="51435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866216" y="2008234"/>
            <a:ext cx="3263269" cy="1712868"/>
          </a:xfrm>
        </p:spPr>
        <p:txBody>
          <a:bodyPr anchor="ctr"/>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5171670" y="2008233"/>
            <a:ext cx="2818159" cy="1712868"/>
          </a:xfrm>
        </p:spPr>
        <p:txBody>
          <a:bodyPr anchor="ctr"/>
          <a:lstStyle>
            <a:lvl1pPr marL="0" indent="0" algn="l">
              <a:buNone/>
              <a:defRPr sz="1500" cap="all">
                <a:solidFill>
                  <a:schemeClr val="accent1">
                    <a:lumMod val="60000"/>
                    <a:lumOff val="4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4E6425-0181-43F2-84FC-787E803FD2F8}" type="datetimeFigureOut">
              <a:rPr lang="en-US" smtClean="0"/>
              <a:t>6/12/2022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16" name="Rectangle 15"/>
          <p:cNvSpPr/>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779337172"/>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66215" y="1952625"/>
            <a:ext cx="3618869" cy="256222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56535" y="1952625"/>
            <a:ext cx="3618869" cy="25622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smtClean="0"/>
              <a:t>6/12/2022</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092634868"/>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66216" y="1952625"/>
            <a:ext cx="3618868" cy="432197"/>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66215" y="2384822"/>
            <a:ext cx="3618869" cy="213002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56535" y="1952625"/>
            <a:ext cx="3618869" cy="432197"/>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56535" y="2384822"/>
            <a:ext cx="3618869" cy="2130029"/>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smtClean="0"/>
              <a:t>6/12/2022</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670336379"/>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866216" y="730251"/>
            <a:ext cx="6571060" cy="530223"/>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smtClean="0"/>
              <a:t>6/12/2022</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344851993"/>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smtClean="0"/>
              <a:t>6/12/2022</a:t>
            </a:fld>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7" name="Rectangle 6"/>
          <p:cNvSpPr/>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4429918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9144000" cy="51435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866216" y="971550"/>
            <a:ext cx="2094869" cy="1200150"/>
          </a:xfrm>
        </p:spPr>
        <p:txBody>
          <a:bodyPr anchor="b"/>
          <a:lstStyle>
            <a:lvl1pPr algn="l">
              <a:defRPr sz="1800" b="0"/>
            </a:lvl1pPr>
          </a:lstStyle>
          <a:p>
            <a:r>
              <a:rPr lang="en-US"/>
              <a:t>Click to edit Master title style</a:t>
            </a:r>
            <a:endParaRPr lang="en-US" dirty="0"/>
          </a:p>
        </p:txBody>
      </p:sp>
      <p:sp>
        <p:nvSpPr>
          <p:cNvPr id="3" name="Content Placeholder 2"/>
          <p:cNvSpPr>
            <a:spLocks noGrp="1"/>
          </p:cNvSpPr>
          <p:nvPr>
            <p:ph idx="1"/>
          </p:nvPr>
        </p:nvSpPr>
        <p:spPr>
          <a:xfrm>
            <a:off x="4335859" y="1085850"/>
            <a:ext cx="3892550" cy="3429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866215" y="2346961"/>
            <a:ext cx="2094869" cy="2171699"/>
          </a:xfrm>
        </p:spPr>
        <p:txBody>
          <a:bodyPr/>
          <a:lstStyle>
            <a:lvl1pPr marL="0" indent="0">
              <a:buNone/>
              <a:defRPr sz="1050">
                <a:solidFill>
                  <a:schemeClr val="accent1">
                    <a:lumMod val="60000"/>
                    <a:lumOff val="40000"/>
                  </a:schemeClr>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76E86A4C-8E40-4F87-A4F0-01A0687C5742}" type="datetimeFigureOut">
              <a:rPr lang="en-US" smtClean="0"/>
              <a:t>6/12/2022</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16" name="Rectangle 15"/>
          <p:cNvSpPr/>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764630058"/>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9144000" cy="51435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866216" y="1270000"/>
            <a:ext cx="2898851" cy="1301750"/>
          </a:xfrm>
        </p:spPr>
        <p:txBody>
          <a:bodyPr anchor="b">
            <a:normAutofit/>
          </a:bodyPr>
          <a:lstStyle>
            <a:lvl1pPr algn="l">
              <a:defRPr sz="27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4910903" y="857250"/>
            <a:ext cx="2420395"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866216" y="2743200"/>
            <a:ext cx="2894409" cy="1028700"/>
          </a:xfrm>
        </p:spPr>
        <p:txBody>
          <a:bodyPr>
            <a:normAutofit/>
          </a:bodyPr>
          <a:lstStyle>
            <a:lvl1pPr marL="0" indent="0">
              <a:buNone/>
              <a:defRPr sz="1050">
                <a:solidFill>
                  <a:schemeClr val="accent1">
                    <a:lumMod val="60000"/>
                    <a:lumOff val="40000"/>
                  </a:schemeClr>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35E72C73-2D91-4E12-BA25-F0AA0C03599B}" type="datetimeFigureOut">
              <a:rPr lang="en-US" smtClean="0"/>
              <a:t>6/12/2022</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16" name="Rectangle 15"/>
          <p:cNvSpPr/>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24218434"/>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9144000" cy="5143500"/>
            <a:chOff x="0" y="0"/>
            <a:chExt cx="12192000" cy="6858000"/>
          </a:xfrm>
        </p:grpSpPr>
        <p:sp>
          <p:nvSpPr>
            <p:cNvPr id="7" name="Rectangle 6"/>
            <p:cNvSpPr/>
            <p:nvPr/>
          </p:nvSpPr>
          <p:spPr>
            <a:xfrm>
              <a:off x="0" y="0"/>
              <a:ext cx="12192000" cy="6858000"/>
            </a:xfrm>
            <a:prstGeom prst="rect">
              <a:avLst/>
            </a:prstGeom>
            <a:blipFill>
              <a:blip r:embed="rId20">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866216" y="730251"/>
            <a:ext cx="6571060" cy="530223"/>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866216" y="1952625"/>
            <a:ext cx="6571060" cy="25622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89829" y="4793879"/>
            <a:ext cx="742949" cy="228599"/>
          </a:xfrm>
          <a:prstGeom prst="rect">
            <a:avLst/>
          </a:prstGeom>
        </p:spPr>
        <p:txBody>
          <a:bodyPr vert="horz" lIns="91440" tIns="45720" rIns="91440" bIns="45720" rtlCol="0" anchor="ctr"/>
          <a:lstStyle>
            <a:lvl1pPr algn="r">
              <a:defRPr sz="750" b="1" i="0">
                <a:solidFill>
                  <a:schemeClr val="accent1"/>
                </a:solidFill>
              </a:defRPr>
            </a:lvl1pPr>
          </a:lstStyle>
          <a:p>
            <a:fld id="{2BE451C3-0FF4-47C4-B829-773ADF60F88C}" type="datetimeFigureOut">
              <a:rPr lang="en-US" smtClean="0"/>
              <a:t>6/12/2022</a:t>
            </a:fld>
            <a:endParaRPr lang="en-US" dirty="0"/>
          </a:p>
        </p:txBody>
      </p:sp>
      <p:sp>
        <p:nvSpPr>
          <p:cNvPr id="5" name="Footer Placeholder 4"/>
          <p:cNvSpPr>
            <a:spLocks noGrp="1"/>
          </p:cNvSpPr>
          <p:nvPr>
            <p:ph type="ftr" sz="quarter" idx="3"/>
          </p:nvPr>
        </p:nvSpPr>
        <p:spPr>
          <a:xfrm>
            <a:off x="420833" y="4793879"/>
            <a:ext cx="2894846" cy="228601"/>
          </a:xfrm>
          <a:prstGeom prst="rect">
            <a:avLst/>
          </a:prstGeom>
        </p:spPr>
        <p:txBody>
          <a:bodyPr vert="horz" lIns="91440" tIns="45720" rIns="91440" bIns="45720" rtlCol="0" anchor="ctr"/>
          <a:lstStyle>
            <a:lvl1pPr algn="l">
              <a:defRPr sz="750" b="1" i="0">
                <a:solidFill>
                  <a:schemeClr val="accent1"/>
                </a:solidFill>
              </a:defRPr>
            </a:lvl1pPr>
          </a:lstStyle>
          <a:p>
            <a:r>
              <a:rPr lang="en-US"/>
              <a:t>
              </a:t>
            </a:r>
            <a:endParaRPr lang="en-US" dirty="0"/>
          </a:p>
        </p:txBody>
      </p:sp>
      <p:sp>
        <p:nvSpPr>
          <p:cNvPr id="21" name="Rectangle 20"/>
          <p:cNvSpPr/>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7764406" y="221797"/>
            <a:ext cx="628649" cy="575765"/>
          </a:xfrm>
          <a:prstGeom prst="rect">
            <a:avLst/>
          </a:prstGeom>
        </p:spPr>
        <p:txBody>
          <a:bodyPr vert="horz" lIns="91440" tIns="45720" rIns="91440" bIns="45720" rtlCol="0" anchor="b"/>
          <a:lstStyle>
            <a:lvl1pPr algn="ctr">
              <a:defRPr sz="2100" b="0" i="0">
                <a:solidFill>
                  <a:schemeClr val="bg1"/>
                </a:solidFill>
              </a:defRPr>
            </a:lvl1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600072006"/>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Lst>
  <p:hf sldNum="0" hdr="0" ftr="0" dt="0"/>
  <p:txStyles>
    <p:titleStyle>
      <a:lvl1pPr algn="l" defTabSz="342900" rtl="0" eaLnBrk="1" latinLnBrk="0" hangingPunct="1">
        <a:spcBef>
          <a:spcPct val="0"/>
        </a:spcBef>
        <a:buNone/>
        <a:defRPr sz="27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SzPct val="80000"/>
        <a:buFont typeface="Wingdings 3" charset="2"/>
        <a:buChar char=""/>
        <a:defRPr sz="1350" b="0" i="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SzPct val="80000"/>
        <a:buFont typeface="Wingdings 3" charset="2"/>
        <a:buChar char=""/>
        <a:defRPr sz="1050" b="0" i="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SzPct val="80000"/>
        <a:buFont typeface="Wingdings 3" charset="2"/>
        <a:buChar char=""/>
        <a:defRPr sz="900" b="0" i="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SzPct val="80000"/>
        <a:buFont typeface="Wingdings 3" charset="2"/>
        <a:buChar char=""/>
        <a:defRPr sz="900" b="0" i="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b="0" i="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b="0" i="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b="0" i="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b="0" i="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4400" b="1" dirty="0">
                <a:solidFill>
                  <a:srgbClr val="FFFFFF"/>
                </a:solidFill>
                <a:latin typeface="Chamberi Super Display" panose="02040503080505020303" pitchFamily="18" charset="0"/>
              </a:rPr>
              <a:t>Acts 8:26-40</a:t>
            </a:r>
            <a:endParaRPr sz="4400" b="1" dirty="0">
              <a:latin typeface="Chamberi Super Display" panose="02040503080505020303" pitchFamily="18" charset="0"/>
            </a:endParaRPr>
          </a:p>
        </p:txBody>
      </p:sp>
      <p:sp>
        <p:nvSpPr>
          <p:cNvPr id="73" name="Google Shape;73;p16"/>
          <p:cNvSpPr txBox="1">
            <a:spLocks noGrp="1"/>
          </p:cNvSpPr>
          <p:nvPr>
            <p:ph type="body" idx="1"/>
          </p:nvPr>
        </p:nvSpPr>
        <p:spPr>
          <a:xfrm>
            <a:off x="311700" y="1697723"/>
            <a:ext cx="8520600" cy="2486687"/>
          </a:xfrm>
          <a:prstGeom prst="rect">
            <a:avLst/>
          </a:prstGeom>
        </p:spPr>
        <p:txBody>
          <a:bodyPr spcFirstLastPara="1" wrap="square" lIns="91425" tIns="91425" rIns="91425" bIns="91425" anchor="t" anchorCtr="0">
            <a:noAutofit/>
          </a:bodyPr>
          <a:lstStyle/>
          <a:p>
            <a:pPr marL="0" lvl="0" indent="0" rtl="0">
              <a:lnSpc>
                <a:spcPct val="110000"/>
              </a:lnSpc>
              <a:spcBef>
                <a:spcPts val="0"/>
              </a:spcBef>
              <a:spcAft>
                <a:spcPts val="1200"/>
              </a:spcAft>
              <a:buNone/>
            </a:pPr>
            <a:r>
              <a:rPr lang="en-US" sz="2800" b="1" i="0" baseline="30000" dirty="0">
                <a:solidFill>
                  <a:srgbClr val="000000"/>
                </a:solidFill>
                <a:effectLst/>
                <a:latin typeface="Chamberi Super Display" panose="02040503080505020303" pitchFamily="18" charset="0"/>
              </a:rPr>
              <a:t>26 </a:t>
            </a:r>
            <a:r>
              <a:rPr lang="en-US" sz="2800" b="1" i="0" dirty="0">
                <a:solidFill>
                  <a:srgbClr val="000000"/>
                </a:solidFill>
                <a:effectLst/>
                <a:latin typeface="Chamberi Super Display" panose="02040503080505020303" pitchFamily="18" charset="0"/>
              </a:rPr>
              <a:t>But an angel of the Lord spoke to Philip, saying, “Get ready and go south to the road that descends from Jerusalem to Gaza.” (This is a desert </a:t>
            </a:r>
            <a:r>
              <a:rPr lang="en-US" sz="2800" b="1" i="1" dirty="0">
                <a:solidFill>
                  <a:srgbClr val="000000"/>
                </a:solidFill>
                <a:effectLst/>
                <a:latin typeface="Chamberi Super Display" panose="02040503080505020303" pitchFamily="18" charset="0"/>
              </a:rPr>
              <a:t>road</a:t>
            </a:r>
            <a:r>
              <a:rPr lang="en-US" sz="2800" b="1" i="0" dirty="0">
                <a:solidFill>
                  <a:srgbClr val="000000"/>
                </a:solidFill>
                <a:effectLst/>
                <a:latin typeface="Chamberi Super Display" panose="02040503080505020303" pitchFamily="18" charset="0"/>
              </a:rPr>
              <a:t>.) </a:t>
            </a:r>
            <a:r>
              <a:rPr lang="en-US" sz="2800" b="1" i="0" baseline="30000" dirty="0">
                <a:solidFill>
                  <a:srgbClr val="000000"/>
                </a:solidFill>
                <a:effectLst/>
                <a:latin typeface="Chamberi Super Display" panose="02040503080505020303" pitchFamily="18" charset="0"/>
              </a:rPr>
              <a:t>27 </a:t>
            </a:r>
            <a:r>
              <a:rPr lang="en-US" sz="2800" b="1" i="0" dirty="0">
                <a:solidFill>
                  <a:srgbClr val="000000"/>
                </a:solidFill>
                <a:effectLst/>
                <a:latin typeface="Chamberi Super Display" panose="02040503080505020303" pitchFamily="18" charset="0"/>
              </a:rPr>
              <a:t>So he got ready and went; and there was an Ethiopian eunuch, a court official of Candace, queen of the Ethiopians, who was in charge of all her treasure; and he had come to Jerusalem to worship, </a:t>
            </a:r>
            <a:endParaRPr lang="en-US" sz="2800" b="1" dirty="0">
              <a:solidFill>
                <a:schemeClr val="tx2"/>
              </a:solidFill>
              <a:latin typeface="Chamberi Super Display" panose="02040503080505020303" pitchFamily="18" charset="0"/>
            </a:endParaRPr>
          </a:p>
        </p:txBody>
      </p:sp>
    </p:spTree>
    <p:extLst>
      <p:ext uri="{BB962C8B-B14F-4D97-AF65-F5344CB8AC3E}">
        <p14:creationId xmlns:p14="http://schemas.microsoft.com/office/powerpoint/2010/main" val="27207593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4400" b="1" dirty="0">
                <a:solidFill>
                  <a:srgbClr val="FFFFFF"/>
                </a:solidFill>
                <a:latin typeface="Chamberi Super Display" panose="02040503080505020303" pitchFamily="18" charset="0"/>
              </a:rPr>
              <a:t>Hear</a:t>
            </a:r>
            <a:endParaRPr sz="4400" b="1" dirty="0">
              <a:latin typeface="Chamberi Super Display" panose="02040503080505020303" pitchFamily="18" charset="0"/>
            </a:endParaRPr>
          </a:p>
        </p:txBody>
      </p:sp>
      <p:sp>
        <p:nvSpPr>
          <p:cNvPr id="73" name="Google Shape;73;p16"/>
          <p:cNvSpPr txBox="1">
            <a:spLocks noGrp="1"/>
          </p:cNvSpPr>
          <p:nvPr>
            <p:ph type="body" idx="1"/>
          </p:nvPr>
        </p:nvSpPr>
        <p:spPr>
          <a:xfrm>
            <a:off x="311700" y="2082187"/>
            <a:ext cx="8520600" cy="2486687"/>
          </a:xfrm>
          <a:prstGeom prst="rect">
            <a:avLst/>
          </a:prstGeom>
        </p:spPr>
        <p:txBody>
          <a:bodyPr spcFirstLastPara="1" wrap="square" lIns="91425" tIns="91425" rIns="91425" bIns="91425" anchor="t" anchorCtr="0">
            <a:normAutofit/>
          </a:bodyPr>
          <a:lstStyle/>
          <a:p>
            <a:pPr marL="0" lvl="0" indent="0" algn="ctr" rtl="0">
              <a:lnSpc>
                <a:spcPct val="90000"/>
              </a:lnSpc>
              <a:spcBef>
                <a:spcPts val="0"/>
              </a:spcBef>
              <a:spcAft>
                <a:spcPts val="600"/>
              </a:spcAft>
              <a:buNone/>
            </a:pPr>
            <a:r>
              <a:rPr lang="en-US" sz="3200" b="1" i="1" dirty="0" err="1">
                <a:solidFill>
                  <a:schemeClr val="tx2"/>
                </a:solidFill>
                <a:latin typeface="Chamberi Super Display" panose="02040503080505020303" pitchFamily="18" charset="0"/>
                <a:ea typeface="Roboto"/>
                <a:cs typeface="Roboto"/>
                <a:sym typeface="Roboto"/>
              </a:rPr>
              <a:t>akoe</a:t>
            </a:r>
            <a:endParaRPr lang="en-US" sz="3200" b="1" i="1" dirty="0">
              <a:solidFill>
                <a:schemeClr val="tx2"/>
              </a:solidFill>
              <a:latin typeface="Chamberi Super Display" panose="02040503080505020303" pitchFamily="18" charset="0"/>
              <a:ea typeface="Roboto"/>
              <a:cs typeface="Roboto"/>
              <a:sym typeface="Roboto"/>
            </a:endParaRPr>
          </a:p>
          <a:p>
            <a:pPr marL="0" lvl="0" indent="0" algn="ctr" rtl="0">
              <a:lnSpc>
                <a:spcPct val="90000"/>
              </a:lnSpc>
              <a:spcBef>
                <a:spcPts val="0"/>
              </a:spcBef>
              <a:spcAft>
                <a:spcPts val="600"/>
              </a:spcAft>
              <a:buNone/>
            </a:pPr>
            <a:r>
              <a:rPr lang="en-US" sz="3200" b="1" dirty="0">
                <a:solidFill>
                  <a:schemeClr val="tx2"/>
                </a:solidFill>
                <a:latin typeface="Chamberi Super Display" panose="02040503080505020303" pitchFamily="18" charset="0"/>
                <a:ea typeface="Roboto"/>
                <a:cs typeface="Roboto"/>
                <a:sym typeface="Roboto"/>
              </a:rPr>
              <a:t>Actual sense of hearing-through the ears a Report!!</a:t>
            </a:r>
            <a:endParaRPr lang="en-US" sz="3200" b="1" dirty="0">
              <a:solidFill>
                <a:schemeClr val="tx2"/>
              </a:solidFill>
              <a:latin typeface="Chamberi Super Display" panose="02040503080505020303" pitchFamily="18" charset="0"/>
            </a:endParaRPr>
          </a:p>
        </p:txBody>
      </p:sp>
    </p:spTree>
    <p:extLst>
      <p:ext uri="{BB962C8B-B14F-4D97-AF65-F5344CB8AC3E}">
        <p14:creationId xmlns:p14="http://schemas.microsoft.com/office/powerpoint/2010/main" val="39144912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dirty="0">
                <a:latin typeface="Chamberi Super Display" panose="02040503080505020303" pitchFamily="18" charset="0"/>
              </a:rPr>
              <a:t>Romans 10:14-17</a:t>
            </a:r>
            <a:endParaRPr sz="4400" b="1" dirty="0">
              <a:latin typeface="Chamberi Super Display" panose="02040503080505020303" pitchFamily="18" charset="0"/>
            </a:endParaRPr>
          </a:p>
        </p:txBody>
      </p:sp>
      <p:sp>
        <p:nvSpPr>
          <p:cNvPr id="67" name="Google Shape;67;p15"/>
          <p:cNvSpPr txBox="1">
            <a:spLocks noGrp="1"/>
          </p:cNvSpPr>
          <p:nvPr>
            <p:ph type="body" idx="1"/>
          </p:nvPr>
        </p:nvSpPr>
        <p:spPr>
          <a:xfrm>
            <a:off x="311700" y="1872867"/>
            <a:ext cx="8520600" cy="3270508"/>
          </a:xfrm>
          <a:prstGeom prst="rect">
            <a:avLst/>
          </a:prstGeom>
        </p:spPr>
        <p:txBody>
          <a:bodyPr spcFirstLastPara="1" wrap="square" lIns="91425" tIns="91425" rIns="91425" bIns="91425" anchor="t" anchorCtr="0">
            <a:noAutofit/>
          </a:bodyPr>
          <a:lstStyle/>
          <a:p>
            <a:pPr marL="0" lvl="0" indent="0" algn="l" rtl="0">
              <a:spcBef>
                <a:spcPts val="1200"/>
              </a:spcBef>
              <a:spcAft>
                <a:spcPts val="0"/>
              </a:spcAft>
              <a:buClr>
                <a:schemeClr val="dk1"/>
              </a:buClr>
              <a:buSzPts val="1100"/>
              <a:buFont typeface="Arial"/>
              <a:buNone/>
            </a:pPr>
            <a:r>
              <a:rPr lang="en" sz="2800" b="1" dirty="0">
                <a:solidFill>
                  <a:schemeClr val="tx1"/>
                </a:solidFill>
                <a:latin typeface="Chamberi Super Display" panose="02040503080505020303" pitchFamily="18" charset="0"/>
                <a:ea typeface="Roboto"/>
                <a:cs typeface="Roboto"/>
                <a:sym typeface="Roboto"/>
              </a:rPr>
              <a:t>14 How then are they to call on Him in whom they have not believed? How are they to believe in Him whom they have not heard? And how are they to hear without a preacher? 15 But how are they to preach unless they are sent? Just as it is written: “How beautiful are the feet of those who bring good news of good things!”</a:t>
            </a:r>
            <a:endParaRPr sz="2800" b="1" dirty="0">
              <a:solidFill>
                <a:schemeClr val="tx1"/>
              </a:solidFill>
              <a:latin typeface="Chamberi Super Display" panose="02040503080505020303" pitchFamily="18" charset="0"/>
              <a:ea typeface="Roboto"/>
              <a:cs typeface="Roboto"/>
              <a:sym typeface="Roboto"/>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dirty="0">
                <a:latin typeface="Chamberi Super Display" panose="02040503080505020303" pitchFamily="18" charset="0"/>
              </a:rPr>
              <a:t>Romans 10:14-17</a:t>
            </a:r>
            <a:endParaRPr sz="4400" b="1" dirty="0">
              <a:latin typeface="Chamberi Super Display" panose="02040503080505020303" pitchFamily="18" charset="0"/>
            </a:endParaRPr>
          </a:p>
        </p:txBody>
      </p:sp>
      <p:sp>
        <p:nvSpPr>
          <p:cNvPr id="67" name="Google Shape;67;p15"/>
          <p:cNvSpPr txBox="1">
            <a:spLocks noGrp="1"/>
          </p:cNvSpPr>
          <p:nvPr>
            <p:ph type="body" idx="1"/>
          </p:nvPr>
        </p:nvSpPr>
        <p:spPr>
          <a:xfrm>
            <a:off x="311700" y="2181339"/>
            <a:ext cx="8520600" cy="2962035"/>
          </a:xfrm>
          <a:prstGeom prst="rect">
            <a:avLst/>
          </a:prstGeom>
        </p:spPr>
        <p:txBody>
          <a:bodyPr spcFirstLastPara="1" wrap="square" lIns="91425" tIns="91425" rIns="91425" bIns="91425" anchor="t" anchorCtr="0">
            <a:noAutofit/>
          </a:bodyPr>
          <a:lstStyle/>
          <a:p>
            <a:pPr marL="0" lvl="0" indent="0" algn="l" rtl="0">
              <a:spcBef>
                <a:spcPts val="1200"/>
              </a:spcBef>
              <a:spcAft>
                <a:spcPts val="1200"/>
              </a:spcAft>
              <a:buClr>
                <a:schemeClr val="dk1"/>
              </a:buClr>
              <a:buSzPts val="1100"/>
              <a:buFont typeface="Arial"/>
              <a:buNone/>
            </a:pPr>
            <a:r>
              <a:rPr lang="en" sz="2800" b="1" dirty="0">
                <a:solidFill>
                  <a:schemeClr val="tx1"/>
                </a:solidFill>
                <a:latin typeface="Chamberi Super Display" panose="02040503080505020303" pitchFamily="18" charset="0"/>
                <a:ea typeface="Roboto"/>
                <a:cs typeface="Roboto"/>
                <a:sym typeface="Roboto"/>
              </a:rPr>
              <a:t>16 However, they did not all heed the good news; for Isaiah says, “Lord, who has believed our report?” 17 So faith </a:t>
            </a:r>
            <a:r>
              <a:rPr lang="en" sz="2800" b="1" i="1" dirty="0">
                <a:solidFill>
                  <a:schemeClr val="tx1"/>
                </a:solidFill>
                <a:latin typeface="Chamberi Super Display" panose="02040503080505020303" pitchFamily="18" charset="0"/>
                <a:ea typeface="Roboto"/>
                <a:cs typeface="Roboto"/>
                <a:sym typeface="Roboto"/>
              </a:rPr>
              <a:t>comes</a:t>
            </a:r>
            <a:r>
              <a:rPr lang="en" sz="2800" b="1" dirty="0">
                <a:solidFill>
                  <a:schemeClr val="tx1"/>
                </a:solidFill>
                <a:latin typeface="Chamberi Super Display" panose="02040503080505020303" pitchFamily="18" charset="0"/>
                <a:ea typeface="Roboto"/>
                <a:cs typeface="Roboto"/>
                <a:sym typeface="Roboto"/>
              </a:rPr>
              <a:t> from hearing, and hearing by the word of Christ.</a:t>
            </a:r>
            <a:endParaRPr sz="2800" b="1" dirty="0">
              <a:solidFill>
                <a:schemeClr val="tx1"/>
              </a:solidFill>
              <a:latin typeface="Chamberi Super Display" panose="02040503080505020303" pitchFamily="18" charset="0"/>
            </a:endParaRPr>
          </a:p>
        </p:txBody>
      </p:sp>
    </p:spTree>
    <p:extLst>
      <p:ext uri="{BB962C8B-B14F-4D97-AF65-F5344CB8AC3E}">
        <p14:creationId xmlns:p14="http://schemas.microsoft.com/office/powerpoint/2010/main" val="41909499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5400" b="1" dirty="0">
                <a:latin typeface="Chamberi Super Display" panose="02040503080505020303" pitchFamily="18" charset="0"/>
              </a:rPr>
              <a:t>Believe</a:t>
            </a:r>
            <a:endParaRPr sz="5400" b="1" dirty="0">
              <a:latin typeface="Chamberi Super Display" panose="02040503080505020303" pitchFamily="18" charset="0"/>
            </a:endParaRPr>
          </a:p>
        </p:txBody>
      </p:sp>
      <p:sp>
        <p:nvSpPr>
          <p:cNvPr id="73" name="Google Shape;73;p16"/>
          <p:cNvSpPr txBox="1">
            <a:spLocks noGrp="1"/>
          </p:cNvSpPr>
          <p:nvPr>
            <p:ph type="body" idx="1"/>
          </p:nvPr>
        </p:nvSpPr>
        <p:spPr>
          <a:xfrm>
            <a:off x="311700" y="2082187"/>
            <a:ext cx="8520600" cy="2486687"/>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sz="3200" b="1" dirty="0">
                <a:solidFill>
                  <a:srgbClr val="4D5156"/>
                </a:solidFill>
                <a:highlight>
                  <a:srgbClr val="FFFFFF"/>
                </a:highlight>
                <a:latin typeface="Chamberi Super Display" panose="02040503080505020303" pitchFamily="18" charset="0"/>
                <a:ea typeface="Roboto"/>
                <a:cs typeface="Roboto"/>
                <a:sym typeface="Roboto"/>
              </a:rPr>
              <a:t>πιστεύω pisteúō</a:t>
            </a:r>
            <a:endParaRPr sz="3200" b="1" dirty="0">
              <a:latin typeface="Chamberi Super Display" panose="02040503080505020303" pitchFamily="18" charset="0"/>
            </a:endParaRPr>
          </a:p>
          <a:p>
            <a:pPr marL="0" lvl="0" indent="0" algn="ctr" rtl="0">
              <a:spcBef>
                <a:spcPts val="1200"/>
              </a:spcBef>
              <a:spcAft>
                <a:spcPts val="1200"/>
              </a:spcAft>
              <a:buNone/>
            </a:pPr>
            <a:r>
              <a:rPr lang="en" sz="3200" b="1" dirty="0">
                <a:latin typeface="Chamberi Super Display" panose="02040503080505020303" pitchFamily="18" charset="0"/>
              </a:rPr>
              <a:t>Faith in what someone heard as Truth!!!</a:t>
            </a:r>
            <a:endParaRPr sz="3200" b="1" dirty="0">
              <a:latin typeface="Chamberi Super Display" panose="02040503080505020303"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lnSpc>
                <a:spcPct val="115000"/>
              </a:lnSpc>
              <a:spcBef>
                <a:spcPts val="1200"/>
              </a:spcBef>
              <a:spcAft>
                <a:spcPts val="1200"/>
              </a:spcAft>
              <a:buClr>
                <a:schemeClr val="dk1"/>
              </a:buClr>
              <a:buSzPts val="1100"/>
              <a:buFont typeface="Arial"/>
              <a:buNone/>
            </a:pPr>
            <a:r>
              <a:rPr lang="en" sz="4400" b="1" dirty="0">
                <a:solidFill>
                  <a:schemeClr val="bg1"/>
                </a:solidFill>
                <a:latin typeface="Chamberi Super Display" panose="02040503080505020303" pitchFamily="18" charset="0"/>
                <a:ea typeface="Roboto"/>
                <a:cs typeface="Roboto"/>
                <a:sym typeface="Roboto"/>
              </a:rPr>
              <a:t>Mark 16:16</a:t>
            </a:r>
            <a:endParaRPr sz="4400" b="1" dirty="0">
              <a:solidFill>
                <a:schemeClr val="bg1"/>
              </a:solidFill>
              <a:latin typeface="Chamberi Super Display" panose="02040503080505020303" pitchFamily="18" charset="0"/>
            </a:endParaRPr>
          </a:p>
        </p:txBody>
      </p:sp>
      <p:sp>
        <p:nvSpPr>
          <p:cNvPr id="79" name="Google Shape;79;p17"/>
          <p:cNvSpPr txBox="1">
            <a:spLocks noGrp="1"/>
          </p:cNvSpPr>
          <p:nvPr>
            <p:ph type="body" idx="1"/>
          </p:nvPr>
        </p:nvSpPr>
        <p:spPr>
          <a:xfrm>
            <a:off x="311700" y="2214390"/>
            <a:ext cx="8520600" cy="2354484"/>
          </a:xfrm>
          <a:prstGeom prst="rect">
            <a:avLst/>
          </a:prstGeom>
        </p:spPr>
        <p:txBody>
          <a:bodyPr spcFirstLastPara="1" wrap="square" lIns="91425" tIns="91425" rIns="91425" bIns="91425" anchor="t" anchorCtr="0">
            <a:normAutofit/>
          </a:bodyPr>
          <a:lstStyle/>
          <a:p>
            <a:pPr marL="0" lvl="0" indent="0" algn="l" rtl="0">
              <a:spcBef>
                <a:spcPts val="1200"/>
              </a:spcBef>
              <a:spcAft>
                <a:spcPts val="1200"/>
              </a:spcAft>
              <a:buClr>
                <a:schemeClr val="dk1"/>
              </a:buClr>
              <a:buSzPts val="1100"/>
              <a:buFont typeface="Arial"/>
              <a:buNone/>
            </a:pPr>
            <a:r>
              <a:rPr lang="en" sz="3200" b="1" dirty="0">
                <a:solidFill>
                  <a:schemeClr val="dk1"/>
                </a:solidFill>
                <a:highlight>
                  <a:srgbClr val="FFFFFF"/>
                </a:highlight>
                <a:latin typeface="Chamberi Super Display" panose="02040503080505020303" pitchFamily="18" charset="0"/>
                <a:ea typeface="Roboto"/>
                <a:cs typeface="Roboto"/>
                <a:sym typeface="Roboto"/>
              </a:rPr>
              <a:t>16 The one who has believed and has been baptized will be saved; but the one who has not believed will be condemned.</a:t>
            </a:r>
            <a:endParaRPr sz="3200" b="1" dirty="0">
              <a:latin typeface="Chamberi Super Display" panose="02040503080505020303"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lnSpc>
                <a:spcPct val="115000"/>
              </a:lnSpc>
              <a:spcBef>
                <a:spcPts val="1200"/>
              </a:spcBef>
              <a:spcAft>
                <a:spcPts val="1200"/>
              </a:spcAft>
              <a:buClr>
                <a:schemeClr val="dk1"/>
              </a:buClr>
              <a:buSzPts val="1100"/>
              <a:buFont typeface="Arial"/>
              <a:buNone/>
            </a:pPr>
            <a:r>
              <a:rPr lang="en" sz="4400" b="1" dirty="0">
                <a:solidFill>
                  <a:schemeClr val="bg1"/>
                </a:solidFill>
                <a:latin typeface="Chamberi Super Display" panose="02040503080505020303" pitchFamily="18" charset="0"/>
                <a:ea typeface="Roboto"/>
                <a:cs typeface="Roboto"/>
                <a:sym typeface="Roboto"/>
              </a:rPr>
              <a:t>Hebrews 11:6</a:t>
            </a:r>
            <a:endParaRPr sz="4400" b="1" dirty="0">
              <a:solidFill>
                <a:schemeClr val="bg1"/>
              </a:solidFill>
              <a:latin typeface="Chamberi Super Display" panose="02040503080505020303" pitchFamily="18" charset="0"/>
            </a:endParaRPr>
          </a:p>
        </p:txBody>
      </p:sp>
      <p:sp>
        <p:nvSpPr>
          <p:cNvPr id="85" name="Google Shape;85;p18"/>
          <p:cNvSpPr txBox="1">
            <a:spLocks noGrp="1"/>
          </p:cNvSpPr>
          <p:nvPr>
            <p:ph type="body" idx="1"/>
          </p:nvPr>
        </p:nvSpPr>
        <p:spPr>
          <a:xfrm>
            <a:off x="311700" y="2104221"/>
            <a:ext cx="8520600" cy="2464653"/>
          </a:xfrm>
          <a:prstGeom prst="rect">
            <a:avLst/>
          </a:prstGeom>
        </p:spPr>
        <p:txBody>
          <a:bodyPr spcFirstLastPara="1" wrap="square" lIns="91425" tIns="91425" rIns="91425" bIns="91425" anchor="t" anchorCtr="0">
            <a:normAutofit/>
          </a:bodyPr>
          <a:lstStyle/>
          <a:p>
            <a:pPr marL="0" lvl="0" indent="0" algn="l" rtl="0">
              <a:spcBef>
                <a:spcPts val="1200"/>
              </a:spcBef>
              <a:spcAft>
                <a:spcPts val="1200"/>
              </a:spcAft>
              <a:buClr>
                <a:schemeClr val="dk1"/>
              </a:buClr>
              <a:buSzPts val="1100"/>
              <a:buFont typeface="Arial"/>
              <a:buNone/>
            </a:pPr>
            <a:r>
              <a:rPr lang="en" sz="3200" b="1" dirty="0">
                <a:solidFill>
                  <a:schemeClr val="dk1"/>
                </a:solidFill>
                <a:highlight>
                  <a:srgbClr val="FFFFFF"/>
                </a:highlight>
                <a:latin typeface="Chamberi Super Display" panose="02040503080505020303" pitchFamily="18" charset="0"/>
                <a:ea typeface="Roboto"/>
                <a:cs typeface="Roboto"/>
                <a:sym typeface="Roboto"/>
              </a:rPr>
              <a:t>6 And without faith it is impossible to please </a:t>
            </a:r>
            <a:r>
              <a:rPr lang="en" sz="3200" b="1" i="1" dirty="0">
                <a:solidFill>
                  <a:schemeClr val="dk1"/>
                </a:solidFill>
                <a:highlight>
                  <a:srgbClr val="FFFFFF"/>
                </a:highlight>
                <a:latin typeface="Chamberi Super Display" panose="02040503080505020303" pitchFamily="18" charset="0"/>
                <a:ea typeface="Roboto"/>
                <a:cs typeface="Roboto"/>
                <a:sym typeface="Roboto"/>
              </a:rPr>
              <a:t>Him</a:t>
            </a:r>
            <a:r>
              <a:rPr lang="en" sz="3200" b="1" dirty="0">
                <a:solidFill>
                  <a:schemeClr val="dk1"/>
                </a:solidFill>
                <a:highlight>
                  <a:srgbClr val="FFFFFF"/>
                </a:highlight>
                <a:latin typeface="Chamberi Super Display" panose="02040503080505020303" pitchFamily="18" charset="0"/>
                <a:ea typeface="Roboto"/>
                <a:cs typeface="Roboto"/>
                <a:sym typeface="Roboto"/>
              </a:rPr>
              <a:t>, for the one who comes to God must believe that He exists, and </a:t>
            </a:r>
            <a:r>
              <a:rPr lang="en" sz="3200" b="1" i="1" dirty="0">
                <a:solidFill>
                  <a:schemeClr val="dk1"/>
                </a:solidFill>
                <a:highlight>
                  <a:srgbClr val="FFFFFF"/>
                </a:highlight>
                <a:latin typeface="Chamberi Super Display" panose="02040503080505020303" pitchFamily="18" charset="0"/>
                <a:ea typeface="Roboto"/>
                <a:cs typeface="Roboto"/>
                <a:sym typeface="Roboto"/>
              </a:rPr>
              <a:t>that</a:t>
            </a:r>
            <a:r>
              <a:rPr lang="en" sz="3200" b="1" dirty="0">
                <a:solidFill>
                  <a:schemeClr val="dk1"/>
                </a:solidFill>
                <a:highlight>
                  <a:srgbClr val="FFFFFF"/>
                </a:highlight>
                <a:latin typeface="Chamberi Super Display" panose="02040503080505020303" pitchFamily="18" charset="0"/>
                <a:ea typeface="Roboto"/>
                <a:cs typeface="Roboto"/>
                <a:sym typeface="Roboto"/>
              </a:rPr>
              <a:t> He proves to be One who rewards those who seek Him.</a:t>
            </a:r>
            <a:endParaRPr sz="3200" b="1" dirty="0">
              <a:latin typeface="Chamberi Super Display" panose="02040503080505020303"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9"/>
          <p:cNvSpPr txBox="1">
            <a:spLocks noGrp="1"/>
          </p:cNvSpPr>
          <p:nvPr>
            <p:ph type="title"/>
          </p:nvPr>
        </p:nvSpPr>
        <p:spPr>
          <a:prstGeom prst="rect">
            <a:avLst/>
          </a:prstGeom>
        </p:spPr>
        <p:txBody>
          <a:bodyPr spcFirstLastPara="1" wrap="square" lIns="91425" tIns="91425" rIns="91425" bIns="91425" anchor="t" anchorCtr="0">
            <a:noAutofit/>
          </a:bodyPr>
          <a:lstStyle/>
          <a:p>
            <a:pPr marL="457200" lvl="0" indent="0" algn="ctr" rtl="0">
              <a:lnSpc>
                <a:spcPct val="115000"/>
              </a:lnSpc>
              <a:spcBef>
                <a:spcPts val="1200"/>
              </a:spcBef>
              <a:spcAft>
                <a:spcPts val="1200"/>
              </a:spcAft>
              <a:buNone/>
            </a:pPr>
            <a:r>
              <a:rPr lang="en" sz="5400" b="1" dirty="0">
                <a:latin typeface="Chamberi Super Display" panose="02040503080505020303" pitchFamily="18" charset="0"/>
                <a:ea typeface="Roboto"/>
                <a:cs typeface="Roboto"/>
                <a:sym typeface="Roboto"/>
              </a:rPr>
              <a:t>Confession</a:t>
            </a:r>
            <a:endParaRPr sz="5400" b="1" dirty="0">
              <a:latin typeface="Chamberi Super Display" panose="02040503080505020303" pitchFamily="18" charset="0"/>
            </a:endParaRPr>
          </a:p>
        </p:txBody>
      </p:sp>
      <p:sp>
        <p:nvSpPr>
          <p:cNvPr id="91" name="Google Shape;91;p19"/>
          <p:cNvSpPr txBox="1">
            <a:spLocks noGrp="1"/>
          </p:cNvSpPr>
          <p:nvPr>
            <p:ph type="body" idx="1"/>
          </p:nvPr>
        </p:nvSpPr>
        <p:spPr>
          <a:xfrm>
            <a:off x="311700" y="2192357"/>
            <a:ext cx="8520600" cy="2376518"/>
          </a:xfrm>
          <a:prstGeom prst="rect">
            <a:avLst/>
          </a:prstGeom>
        </p:spPr>
        <p:txBody>
          <a:bodyPr spcFirstLastPara="1" wrap="square" lIns="91425" tIns="91425" rIns="91425" bIns="91425" anchor="t" anchorCtr="0">
            <a:noAutofit/>
          </a:bodyPr>
          <a:lstStyle/>
          <a:p>
            <a:pPr marL="0" lvl="0" indent="0" algn="ctr" rtl="0">
              <a:spcBef>
                <a:spcPts val="1200"/>
              </a:spcBef>
              <a:spcAft>
                <a:spcPts val="1200"/>
              </a:spcAft>
              <a:buNone/>
            </a:pPr>
            <a:r>
              <a:rPr lang="en-US" sz="3200" b="1" i="1" dirty="0">
                <a:solidFill>
                  <a:schemeClr val="dk1"/>
                </a:solidFill>
                <a:highlight>
                  <a:srgbClr val="F2F2F2"/>
                </a:highlight>
                <a:latin typeface="Chamberi Super Display" panose="02040503080505020303" pitchFamily="18" charset="0"/>
                <a:ea typeface="Georgia"/>
                <a:cs typeface="Georgia"/>
                <a:sym typeface="Georgia"/>
              </a:rPr>
              <a:t>H</a:t>
            </a:r>
            <a:r>
              <a:rPr lang="en" sz="3200" b="1" i="1" dirty="0">
                <a:solidFill>
                  <a:schemeClr val="dk1"/>
                </a:solidFill>
                <a:highlight>
                  <a:srgbClr val="F2F2F2"/>
                </a:highlight>
                <a:latin typeface="Chamberi Super Display" panose="02040503080505020303" pitchFamily="18" charset="0"/>
                <a:ea typeface="Georgia"/>
                <a:cs typeface="Georgia"/>
                <a:sym typeface="Georgia"/>
              </a:rPr>
              <a:t>omologeo</a:t>
            </a:r>
          </a:p>
          <a:p>
            <a:pPr marL="0" lvl="0" indent="0" algn="ctr" rtl="0">
              <a:spcBef>
                <a:spcPts val="1200"/>
              </a:spcBef>
              <a:spcAft>
                <a:spcPts val="1200"/>
              </a:spcAft>
              <a:buNone/>
            </a:pPr>
            <a:r>
              <a:rPr lang="en" sz="3200" b="1" dirty="0">
                <a:solidFill>
                  <a:schemeClr val="dk1"/>
                </a:solidFill>
                <a:highlight>
                  <a:srgbClr val="F2F2F2"/>
                </a:highlight>
                <a:latin typeface="Chamberi Super Display" panose="02040503080505020303" pitchFamily="18" charset="0"/>
                <a:ea typeface="Georgia"/>
                <a:cs typeface="Georgia"/>
                <a:sym typeface="Georgia"/>
              </a:rPr>
              <a:t>”To say the same thing” to “agree, admit, acknowledge” Jesus is the Christ!</a:t>
            </a:r>
            <a:endParaRPr sz="3200" b="1" dirty="0">
              <a:latin typeface="Chamberi Super Display" panose="02040503080505020303"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0"/>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lnSpc>
                <a:spcPct val="115000"/>
              </a:lnSpc>
              <a:spcBef>
                <a:spcPts val="1200"/>
              </a:spcBef>
              <a:spcAft>
                <a:spcPts val="1200"/>
              </a:spcAft>
              <a:buClr>
                <a:schemeClr val="dk1"/>
              </a:buClr>
              <a:buSzPts val="1100"/>
              <a:buFont typeface="Arial"/>
              <a:buNone/>
            </a:pPr>
            <a:r>
              <a:rPr lang="en" sz="4400" b="1" dirty="0">
                <a:latin typeface="Chamberi Super Display" panose="02040503080505020303" pitchFamily="18" charset="0"/>
                <a:ea typeface="Roboto"/>
                <a:cs typeface="Roboto"/>
                <a:sym typeface="Roboto"/>
              </a:rPr>
              <a:t>Romans 10:9-10</a:t>
            </a:r>
            <a:endParaRPr sz="4400" b="1" dirty="0">
              <a:latin typeface="Chamberi Super Display" panose="02040503080505020303" pitchFamily="18" charset="0"/>
            </a:endParaRPr>
          </a:p>
        </p:txBody>
      </p:sp>
      <p:sp>
        <p:nvSpPr>
          <p:cNvPr id="97" name="Google Shape;97;p20"/>
          <p:cNvSpPr txBox="1">
            <a:spLocks noGrp="1"/>
          </p:cNvSpPr>
          <p:nvPr>
            <p:ph type="body" idx="1"/>
          </p:nvPr>
        </p:nvSpPr>
        <p:spPr>
          <a:xfrm>
            <a:off x="157464" y="1916934"/>
            <a:ext cx="8986536" cy="2673974"/>
          </a:xfrm>
          <a:prstGeom prst="rect">
            <a:avLst/>
          </a:prstGeom>
        </p:spPr>
        <p:txBody>
          <a:bodyPr spcFirstLastPara="1" wrap="square" lIns="91425" tIns="91425" rIns="91425" bIns="91425" anchor="t" anchorCtr="0">
            <a:noAutofit/>
          </a:bodyPr>
          <a:lstStyle/>
          <a:p>
            <a:pPr marL="0" lvl="0" indent="0" algn="l" rtl="0">
              <a:spcBef>
                <a:spcPts val="1200"/>
              </a:spcBef>
              <a:spcAft>
                <a:spcPts val="1200"/>
              </a:spcAft>
              <a:buClr>
                <a:schemeClr val="dk1"/>
              </a:buClr>
              <a:buSzPts val="1100"/>
              <a:buFont typeface="Arial"/>
              <a:buNone/>
            </a:pPr>
            <a:r>
              <a:rPr lang="en" sz="3200" b="1" dirty="0">
                <a:solidFill>
                  <a:schemeClr val="dk1"/>
                </a:solidFill>
                <a:highlight>
                  <a:srgbClr val="FFFFFF"/>
                </a:highlight>
                <a:latin typeface="Chamberi Super Display" panose="02040503080505020303" pitchFamily="18" charset="0"/>
                <a:ea typeface="Roboto"/>
                <a:cs typeface="Roboto"/>
                <a:sym typeface="Roboto"/>
              </a:rPr>
              <a:t>9 that if you confess with your mouth Jesus </a:t>
            </a:r>
            <a:r>
              <a:rPr lang="en" sz="3200" b="1" i="1" dirty="0">
                <a:solidFill>
                  <a:schemeClr val="dk1"/>
                </a:solidFill>
                <a:highlight>
                  <a:srgbClr val="FFFFFF"/>
                </a:highlight>
                <a:latin typeface="Chamberi Super Display" panose="02040503080505020303" pitchFamily="18" charset="0"/>
                <a:ea typeface="Roboto"/>
                <a:cs typeface="Roboto"/>
                <a:sym typeface="Roboto"/>
              </a:rPr>
              <a:t>as</a:t>
            </a:r>
            <a:r>
              <a:rPr lang="en" sz="3200" b="1" dirty="0">
                <a:solidFill>
                  <a:schemeClr val="dk1"/>
                </a:solidFill>
                <a:highlight>
                  <a:srgbClr val="FFFFFF"/>
                </a:highlight>
                <a:latin typeface="Chamberi Super Display" panose="02040503080505020303" pitchFamily="18" charset="0"/>
                <a:ea typeface="Roboto"/>
                <a:cs typeface="Roboto"/>
                <a:sym typeface="Roboto"/>
              </a:rPr>
              <a:t> Lord, and believe in your heart that God raised Him from the dead, you will be saved; 10 for with the heart </a:t>
            </a:r>
            <a:r>
              <a:rPr lang="en" sz="3200" b="1" i="1" dirty="0">
                <a:solidFill>
                  <a:schemeClr val="dk1"/>
                </a:solidFill>
                <a:highlight>
                  <a:srgbClr val="FFFFFF"/>
                </a:highlight>
                <a:latin typeface="Chamberi Super Display" panose="02040503080505020303" pitchFamily="18" charset="0"/>
                <a:ea typeface="Roboto"/>
                <a:cs typeface="Roboto"/>
                <a:sym typeface="Roboto"/>
              </a:rPr>
              <a:t>a person</a:t>
            </a:r>
            <a:r>
              <a:rPr lang="en" sz="3200" b="1" dirty="0">
                <a:solidFill>
                  <a:schemeClr val="dk1"/>
                </a:solidFill>
                <a:highlight>
                  <a:srgbClr val="FFFFFF"/>
                </a:highlight>
                <a:latin typeface="Chamberi Super Display" panose="02040503080505020303" pitchFamily="18" charset="0"/>
                <a:ea typeface="Roboto"/>
                <a:cs typeface="Roboto"/>
                <a:sym typeface="Roboto"/>
              </a:rPr>
              <a:t> believes, resulting in righteousness, and with the mouth he confesses, resulting in salvation.</a:t>
            </a:r>
            <a:endParaRPr sz="3200" b="1" dirty="0">
              <a:latin typeface="Chamberi Super Display" panose="02040503080505020303"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rPr>
              <a:t>Repent</a:t>
            </a:r>
            <a:endParaRPr sz="4400" b="1" dirty="0">
              <a:latin typeface="Chamberi Super Display" panose="02040503080505020303" pitchFamily="18" charset="0"/>
            </a:endParaRPr>
          </a:p>
        </p:txBody>
      </p:sp>
      <p:sp>
        <p:nvSpPr>
          <p:cNvPr id="103" name="Google Shape;103;p21"/>
          <p:cNvSpPr txBox="1">
            <a:spLocks noGrp="1"/>
          </p:cNvSpPr>
          <p:nvPr>
            <p:ph type="body" idx="1"/>
          </p:nvPr>
        </p:nvSpPr>
        <p:spPr>
          <a:xfrm>
            <a:off x="311700" y="1983035"/>
            <a:ext cx="8520600" cy="2585839"/>
          </a:xfrm>
          <a:prstGeom prst="rect">
            <a:avLst/>
          </a:prstGeom>
        </p:spPr>
        <p:txBody>
          <a:bodyPr spcFirstLastPara="1" wrap="square" lIns="91425" tIns="91425" rIns="91425" bIns="91425" anchor="t" anchorCtr="0">
            <a:normAutofit/>
          </a:bodyPr>
          <a:lstStyle/>
          <a:p>
            <a:pPr marL="0" lvl="0" indent="0" algn="ctr" rtl="0">
              <a:lnSpc>
                <a:spcPct val="95000"/>
              </a:lnSpc>
              <a:spcBef>
                <a:spcPts val="1200"/>
              </a:spcBef>
              <a:spcAft>
                <a:spcPts val="0"/>
              </a:spcAft>
              <a:buNone/>
            </a:pPr>
            <a:r>
              <a:rPr lang="en" sz="3200" b="1" u="sng" dirty="0">
                <a:solidFill>
                  <a:schemeClr val="dk1"/>
                </a:solidFill>
                <a:highlight>
                  <a:srgbClr val="FFFFFF"/>
                </a:highlight>
                <a:latin typeface="Chamberi Super Display" panose="02040503080505020303" pitchFamily="18" charset="0"/>
                <a:ea typeface="Roboto"/>
                <a:cs typeface="Roboto"/>
                <a:sym typeface="Roboto"/>
              </a:rPr>
              <a:t>Repent and Repentance</a:t>
            </a:r>
            <a:r>
              <a:rPr lang="en" sz="3200" b="1" dirty="0">
                <a:solidFill>
                  <a:schemeClr val="dk1"/>
                </a:solidFill>
                <a:highlight>
                  <a:srgbClr val="FFFFFF"/>
                </a:highlight>
                <a:latin typeface="Chamberi Super Display" panose="02040503080505020303" pitchFamily="18" charset="0"/>
                <a:ea typeface="Roboto"/>
                <a:cs typeface="Roboto"/>
                <a:sym typeface="Roboto"/>
              </a:rPr>
              <a:t> same root word</a:t>
            </a:r>
            <a:endParaRPr sz="3200" b="1" dirty="0">
              <a:solidFill>
                <a:schemeClr val="dk1"/>
              </a:solidFill>
              <a:highlight>
                <a:srgbClr val="FFFFFF"/>
              </a:highlight>
              <a:latin typeface="Chamberi Super Display" panose="02040503080505020303" pitchFamily="18" charset="0"/>
              <a:ea typeface="Roboto"/>
              <a:cs typeface="Roboto"/>
              <a:sym typeface="Roboto"/>
            </a:endParaRPr>
          </a:p>
          <a:p>
            <a:pPr marL="0" lvl="0" indent="0" algn="ctr" rtl="0">
              <a:lnSpc>
                <a:spcPct val="95000"/>
              </a:lnSpc>
              <a:spcBef>
                <a:spcPts val="1200"/>
              </a:spcBef>
              <a:spcAft>
                <a:spcPts val="1200"/>
              </a:spcAft>
              <a:buNone/>
            </a:pPr>
            <a:r>
              <a:rPr lang="en" sz="3200" b="1" dirty="0">
                <a:solidFill>
                  <a:schemeClr val="dk1"/>
                </a:solidFill>
                <a:highlight>
                  <a:srgbClr val="FFFFFF"/>
                </a:highlight>
                <a:latin typeface="Chamberi Super Display" panose="02040503080505020303" pitchFamily="18" charset="0"/>
                <a:ea typeface="Roboto"/>
                <a:cs typeface="Roboto"/>
                <a:sym typeface="Roboto"/>
              </a:rPr>
              <a:t>Repent transliterated-</a:t>
            </a:r>
            <a:r>
              <a:rPr lang="en" sz="3200" b="1" dirty="0">
                <a:solidFill>
                  <a:srgbClr val="202124"/>
                </a:solidFill>
                <a:highlight>
                  <a:srgbClr val="FFFFFF"/>
                </a:highlight>
                <a:latin typeface="Chamberi Super Display" panose="02040503080505020303" pitchFamily="18" charset="0"/>
                <a:ea typeface="Roboto"/>
                <a:cs typeface="Roboto"/>
                <a:sym typeface="Roboto"/>
              </a:rPr>
              <a:t>metanoia-means complete change of mind!</a:t>
            </a:r>
            <a:endParaRPr sz="3200" b="1" dirty="0">
              <a:latin typeface="Chamberi Super Display" panose="02040503080505020303"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2"/>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rPr>
              <a:t>Acts 2:38</a:t>
            </a:r>
            <a:endParaRPr sz="4400" b="1" dirty="0">
              <a:latin typeface="Chamberi Super Display" panose="02040503080505020303" pitchFamily="18" charset="0"/>
            </a:endParaRPr>
          </a:p>
        </p:txBody>
      </p:sp>
      <p:sp>
        <p:nvSpPr>
          <p:cNvPr id="109" name="Google Shape;109;p22"/>
          <p:cNvSpPr txBox="1">
            <a:spLocks noGrp="1"/>
          </p:cNvSpPr>
          <p:nvPr>
            <p:ph type="body" idx="1"/>
          </p:nvPr>
        </p:nvSpPr>
        <p:spPr>
          <a:xfrm>
            <a:off x="311700" y="2038119"/>
            <a:ext cx="8520600" cy="2530755"/>
          </a:xfrm>
          <a:prstGeom prst="rect">
            <a:avLst/>
          </a:prstGeom>
        </p:spPr>
        <p:txBody>
          <a:bodyPr spcFirstLastPara="1" wrap="square" lIns="91425" tIns="91425" rIns="91425" bIns="91425" anchor="t" anchorCtr="0">
            <a:normAutofit/>
          </a:bodyPr>
          <a:lstStyle/>
          <a:p>
            <a:pPr marL="0" lvl="0" indent="0" algn="l" rtl="0">
              <a:spcBef>
                <a:spcPts val="1200"/>
              </a:spcBef>
              <a:spcAft>
                <a:spcPts val="1200"/>
              </a:spcAft>
              <a:buClr>
                <a:schemeClr val="dk1"/>
              </a:buClr>
              <a:buSzPts val="1100"/>
              <a:buFont typeface="Arial"/>
              <a:buNone/>
            </a:pPr>
            <a:r>
              <a:rPr lang="en" sz="3200" b="1" dirty="0">
                <a:solidFill>
                  <a:schemeClr val="dk1"/>
                </a:solidFill>
                <a:highlight>
                  <a:srgbClr val="FFFFFF"/>
                </a:highlight>
                <a:latin typeface="Chamberi Super Display" panose="02040503080505020303" pitchFamily="18" charset="0"/>
                <a:ea typeface="Roboto"/>
                <a:cs typeface="Roboto"/>
                <a:sym typeface="Roboto"/>
              </a:rPr>
              <a:t>38 Peter </a:t>
            </a:r>
            <a:r>
              <a:rPr lang="en" sz="3200" b="1" i="1" dirty="0">
                <a:solidFill>
                  <a:schemeClr val="dk1"/>
                </a:solidFill>
                <a:highlight>
                  <a:srgbClr val="FFFFFF"/>
                </a:highlight>
                <a:latin typeface="Chamberi Super Display" panose="02040503080505020303" pitchFamily="18" charset="0"/>
                <a:ea typeface="Roboto"/>
                <a:cs typeface="Roboto"/>
                <a:sym typeface="Roboto"/>
              </a:rPr>
              <a:t>said</a:t>
            </a:r>
            <a:r>
              <a:rPr lang="en" sz="3200" b="1" dirty="0">
                <a:solidFill>
                  <a:schemeClr val="dk1"/>
                </a:solidFill>
                <a:highlight>
                  <a:srgbClr val="FFFFFF"/>
                </a:highlight>
                <a:latin typeface="Chamberi Super Display" panose="02040503080505020303" pitchFamily="18" charset="0"/>
                <a:ea typeface="Roboto"/>
                <a:cs typeface="Roboto"/>
                <a:sym typeface="Roboto"/>
              </a:rPr>
              <a:t> to them, “</a:t>
            </a:r>
            <a:r>
              <a:rPr lang="en" sz="3200" b="1" u="sng" dirty="0">
                <a:solidFill>
                  <a:schemeClr val="dk1"/>
                </a:solidFill>
                <a:highlight>
                  <a:srgbClr val="FFFFFF"/>
                </a:highlight>
                <a:latin typeface="Chamberi Super Display" panose="02040503080505020303" pitchFamily="18" charset="0"/>
                <a:ea typeface="Roboto"/>
                <a:cs typeface="Roboto"/>
                <a:sym typeface="Roboto"/>
              </a:rPr>
              <a:t>Repent</a:t>
            </a:r>
            <a:r>
              <a:rPr lang="en" sz="3200" b="1" dirty="0">
                <a:solidFill>
                  <a:schemeClr val="dk1"/>
                </a:solidFill>
                <a:highlight>
                  <a:srgbClr val="FFFFFF"/>
                </a:highlight>
                <a:latin typeface="Chamberi Super Display" panose="02040503080505020303" pitchFamily="18" charset="0"/>
                <a:ea typeface="Roboto"/>
                <a:cs typeface="Roboto"/>
                <a:sym typeface="Roboto"/>
              </a:rPr>
              <a:t>, and each of you be baptized in the name of Jesus Christ for the forgiveness of your sins; and you will receive the gift of the Holy Spirit.</a:t>
            </a:r>
            <a:endParaRPr sz="3200" b="1" dirty="0">
              <a:latin typeface="Chamberi Super Display" panose="02040503080505020303"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4400" b="1" dirty="0">
                <a:solidFill>
                  <a:srgbClr val="FFFFFF"/>
                </a:solidFill>
                <a:latin typeface="Chamberi Super Display" panose="02040503080505020303" pitchFamily="18" charset="0"/>
              </a:rPr>
              <a:t>Acts 8:26-40 continued…</a:t>
            </a:r>
            <a:endParaRPr sz="4400" b="1" dirty="0">
              <a:latin typeface="Chamberi Super Display" panose="02040503080505020303" pitchFamily="18" charset="0"/>
            </a:endParaRPr>
          </a:p>
        </p:txBody>
      </p:sp>
      <p:sp>
        <p:nvSpPr>
          <p:cNvPr id="73" name="Google Shape;73;p16"/>
          <p:cNvSpPr txBox="1">
            <a:spLocks noGrp="1"/>
          </p:cNvSpPr>
          <p:nvPr>
            <p:ph type="body" idx="1"/>
          </p:nvPr>
        </p:nvSpPr>
        <p:spPr>
          <a:xfrm>
            <a:off x="311700" y="1849582"/>
            <a:ext cx="8520600" cy="2334828"/>
          </a:xfrm>
          <a:prstGeom prst="rect">
            <a:avLst/>
          </a:prstGeom>
        </p:spPr>
        <p:txBody>
          <a:bodyPr spcFirstLastPara="1" wrap="square" lIns="91425" tIns="91425" rIns="91425" bIns="91425" anchor="t" anchorCtr="0">
            <a:noAutofit/>
          </a:bodyPr>
          <a:lstStyle/>
          <a:p>
            <a:pPr marL="0" lvl="0" indent="0" rtl="0">
              <a:lnSpc>
                <a:spcPct val="110000"/>
              </a:lnSpc>
              <a:spcBef>
                <a:spcPts val="0"/>
              </a:spcBef>
              <a:spcAft>
                <a:spcPts val="1200"/>
              </a:spcAft>
              <a:buNone/>
            </a:pPr>
            <a:r>
              <a:rPr lang="en-US" sz="3600" b="0" i="0" dirty="0">
                <a:solidFill>
                  <a:srgbClr val="000000"/>
                </a:solidFill>
                <a:effectLst/>
                <a:latin typeface="system-ui"/>
              </a:rPr>
              <a:t> </a:t>
            </a:r>
            <a:r>
              <a:rPr lang="en-US" sz="2800" b="1" i="0" baseline="30000" dirty="0">
                <a:solidFill>
                  <a:srgbClr val="000000"/>
                </a:solidFill>
                <a:effectLst/>
                <a:latin typeface="Chamberi Super Display" panose="02040503080505020303" pitchFamily="18" charset="0"/>
              </a:rPr>
              <a:t>28 </a:t>
            </a:r>
            <a:r>
              <a:rPr lang="en-US" sz="2800" b="1" i="0" dirty="0">
                <a:solidFill>
                  <a:srgbClr val="000000"/>
                </a:solidFill>
                <a:effectLst/>
                <a:latin typeface="Chamberi Super Display" panose="02040503080505020303" pitchFamily="18" charset="0"/>
              </a:rPr>
              <a:t>and he was returning and sitting in his chariot, and was reading Isaiah the prophet. </a:t>
            </a:r>
            <a:r>
              <a:rPr lang="en-US" sz="2800" b="1" i="0" baseline="30000" dirty="0">
                <a:solidFill>
                  <a:srgbClr val="000000"/>
                </a:solidFill>
                <a:effectLst/>
                <a:latin typeface="Chamberi Super Display" panose="02040503080505020303" pitchFamily="18" charset="0"/>
              </a:rPr>
              <a:t>29 </a:t>
            </a:r>
            <a:r>
              <a:rPr lang="en-US" sz="2800" b="1" i="0" dirty="0">
                <a:solidFill>
                  <a:srgbClr val="000000"/>
                </a:solidFill>
                <a:effectLst/>
                <a:latin typeface="Chamberi Super Display" panose="02040503080505020303" pitchFamily="18" charset="0"/>
              </a:rPr>
              <a:t>Then the Spirit said to Philip, “Go up and join this chariot.” </a:t>
            </a:r>
            <a:r>
              <a:rPr lang="en-US" sz="2800" b="1" i="0" baseline="30000" dirty="0">
                <a:solidFill>
                  <a:srgbClr val="000000"/>
                </a:solidFill>
                <a:effectLst/>
                <a:latin typeface="Chamberi Super Display" panose="02040503080505020303" pitchFamily="18" charset="0"/>
              </a:rPr>
              <a:t>30 </a:t>
            </a:r>
            <a:r>
              <a:rPr lang="en-US" sz="2800" b="1" i="0" dirty="0">
                <a:solidFill>
                  <a:srgbClr val="000000"/>
                </a:solidFill>
                <a:effectLst/>
                <a:latin typeface="Chamberi Super Display" panose="02040503080505020303" pitchFamily="18" charset="0"/>
              </a:rPr>
              <a:t>Philip ran up and heard him reading Isaiah the prophet, and said, “Do you understand what you are reading?” </a:t>
            </a:r>
            <a:endParaRPr lang="en-US" sz="2800" b="1" dirty="0">
              <a:solidFill>
                <a:schemeClr val="tx2"/>
              </a:solidFill>
              <a:latin typeface="Chamberi Super Display" panose="02040503080505020303" pitchFamily="18" charset="0"/>
            </a:endParaRPr>
          </a:p>
        </p:txBody>
      </p:sp>
    </p:spTree>
    <p:extLst>
      <p:ext uri="{BB962C8B-B14F-4D97-AF65-F5344CB8AC3E}">
        <p14:creationId xmlns:p14="http://schemas.microsoft.com/office/powerpoint/2010/main" val="34197924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3"/>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lnSpc>
                <a:spcPct val="115000"/>
              </a:lnSpc>
              <a:spcBef>
                <a:spcPts val="1200"/>
              </a:spcBef>
              <a:spcAft>
                <a:spcPts val="1200"/>
              </a:spcAft>
              <a:buClr>
                <a:schemeClr val="dk1"/>
              </a:buClr>
              <a:buSzPts val="1100"/>
              <a:buFont typeface="Arial"/>
              <a:buNone/>
            </a:pPr>
            <a:r>
              <a:rPr lang="en" sz="4400" b="1" dirty="0">
                <a:latin typeface="Chamberi Super Display" panose="02040503080505020303" pitchFamily="18" charset="0"/>
                <a:ea typeface="Roboto"/>
                <a:cs typeface="Roboto"/>
                <a:sym typeface="Roboto"/>
              </a:rPr>
              <a:t>Acts 3:19</a:t>
            </a:r>
            <a:endParaRPr sz="4400" b="1" dirty="0">
              <a:latin typeface="Chamberi Super Display" panose="02040503080505020303" pitchFamily="18" charset="0"/>
            </a:endParaRPr>
          </a:p>
        </p:txBody>
      </p:sp>
      <p:sp>
        <p:nvSpPr>
          <p:cNvPr id="115" name="Google Shape;115;p23"/>
          <p:cNvSpPr txBox="1">
            <a:spLocks noGrp="1"/>
          </p:cNvSpPr>
          <p:nvPr>
            <p:ph type="body" idx="1"/>
          </p:nvPr>
        </p:nvSpPr>
        <p:spPr>
          <a:xfrm>
            <a:off x="154236" y="1972019"/>
            <a:ext cx="8989764" cy="2596856"/>
          </a:xfrm>
          <a:prstGeom prst="rect">
            <a:avLst/>
          </a:prstGeom>
        </p:spPr>
        <p:txBody>
          <a:bodyPr spcFirstLastPara="1" wrap="square" lIns="91425" tIns="91425" rIns="91425" bIns="91425" anchor="t" anchorCtr="0">
            <a:normAutofit/>
          </a:bodyPr>
          <a:lstStyle/>
          <a:p>
            <a:pPr marL="0" lvl="0" indent="0" algn="l" rtl="0">
              <a:spcBef>
                <a:spcPts val="1200"/>
              </a:spcBef>
              <a:spcAft>
                <a:spcPts val="1200"/>
              </a:spcAft>
              <a:buClr>
                <a:schemeClr val="dk1"/>
              </a:buClr>
              <a:buSzPts val="1100"/>
              <a:buFont typeface="Arial"/>
              <a:buNone/>
            </a:pPr>
            <a:r>
              <a:rPr lang="en" sz="3200" b="1" dirty="0">
                <a:solidFill>
                  <a:schemeClr val="dk1"/>
                </a:solidFill>
                <a:highlight>
                  <a:srgbClr val="FFFFFF"/>
                </a:highlight>
                <a:latin typeface="Chamberi Super Display" panose="02040503080505020303" pitchFamily="18" charset="0"/>
                <a:ea typeface="Roboto"/>
                <a:cs typeface="Roboto"/>
                <a:sym typeface="Roboto"/>
              </a:rPr>
              <a:t>19 Therefore repent and return, so that your sins may be wiped away, in order that times of refreshing may come from the presence of the Lord;</a:t>
            </a:r>
            <a:endParaRPr sz="3200" b="1" dirty="0">
              <a:latin typeface="Chamberi Super Display" panose="02040503080505020303"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24"/>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rPr>
              <a:t>Acts 17:30</a:t>
            </a:r>
            <a:endParaRPr sz="4400" b="1" dirty="0">
              <a:latin typeface="Chamberi Super Display" panose="02040503080505020303" pitchFamily="18" charset="0"/>
            </a:endParaRPr>
          </a:p>
        </p:txBody>
      </p:sp>
      <p:sp>
        <p:nvSpPr>
          <p:cNvPr id="121" name="Google Shape;121;p24"/>
          <p:cNvSpPr txBox="1">
            <a:spLocks noGrp="1"/>
          </p:cNvSpPr>
          <p:nvPr>
            <p:ph type="body" idx="1"/>
          </p:nvPr>
        </p:nvSpPr>
        <p:spPr>
          <a:xfrm>
            <a:off x="311700" y="2016087"/>
            <a:ext cx="8520600" cy="2552788"/>
          </a:xfrm>
          <a:prstGeom prst="rect">
            <a:avLst/>
          </a:prstGeom>
        </p:spPr>
        <p:txBody>
          <a:bodyPr spcFirstLastPara="1" wrap="square" lIns="91425" tIns="91425" rIns="91425" bIns="91425" anchor="t" anchorCtr="0">
            <a:normAutofit/>
          </a:bodyPr>
          <a:lstStyle/>
          <a:p>
            <a:pPr marL="0" lvl="0" indent="0" algn="l" rtl="0">
              <a:spcBef>
                <a:spcPts val="1200"/>
              </a:spcBef>
              <a:spcAft>
                <a:spcPts val="1200"/>
              </a:spcAft>
              <a:buClr>
                <a:schemeClr val="dk1"/>
              </a:buClr>
              <a:buSzPts val="1100"/>
              <a:buFont typeface="Arial"/>
              <a:buNone/>
            </a:pPr>
            <a:r>
              <a:rPr lang="en" sz="3200" b="1" dirty="0">
                <a:solidFill>
                  <a:schemeClr val="dk1"/>
                </a:solidFill>
                <a:highlight>
                  <a:srgbClr val="FFFFFF"/>
                </a:highlight>
                <a:latin typeface="Chamberi Super Display" panose="02040503080505020303" pitchFamily="18" charset="0"/>
                <a:ea typeface="Roboto"/>
                <a:cs typeface="Roboto"/>
                <a:sym typeface="Roboto"/>
              </a:rPr>
              <a:t>30 So having overlooked the times of ignorance, God is now proclaiming to mankind that all people everywhere are to repent</a:t>
            </a:r>
            <a:endParaRPr sz="3200" b="1" dirty="0">
              <a:latin typeface="Chamberi Super Display" panose="02040503080505020303"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5"/>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rPr>
              <a:t>Baptism</a:t>
            </a:r>
            <a:endParaRPr sz="4400" b="1" dirty="0">
              <a:latin typeface="Chamberi Super Display" panose="02040503080505020303" pitchFamily="18" charset="0"/>
            </a:endParaRPr>
          </a:p>
        </p:txBody>
      </p:sp>
      <p:sp>
        <p:nvSpPr>
          <p:cNvPr id="127" name="Google Shape;127;p25"/>
          <p:cNvSpPr txBox="1">
            <a:spLocks noGrp="1"/>
          </p:cNvSpPr>
          <p:nvPr>
            <p:ph type="body" idx="1"/>
          </p:nvPr>
        </p:nvSpPr>
        <p:spPr>
          <a:xfrm>
            <a:off x="311700" y="1663547"/>
            <a:ext cx="8520600" cy="2905328"/>
          </a:xfrm>
          <a:prstGeom prst="rect">
            <a:avLst/>
          </a:prstGeom>
        </p:spPr>
        <p:txBody>
          <a:bodyPr spcFirstLastPara="1" wrap="square" lIns="91425" tIns="91425" rIns="91425" bIns="91425" anchor="t" anchorCtr="0">
            <a:normAutofit/>
          </a:bodyPr>
          <a:lstStyle/>
          <a:p>
            <a:pPr marL="0" lvl="0" indent="0" algn="l" rtl="0">
              <a:spcBef>
                <a:spcPts val="1200"/>
              </a:spcBef>
              <a:spcAft>
                <a:spcPts val="0"/>
              </a:spcAft>
              <a:buNone/>
            </a:pPr>
            <a:endParaRPr sz="3000" b="1" i="1" dirty="0">
              <a:solidFill>
                <a:srgbClr val="202124"/>
              </a:solidFill>
              <a:highlight>
                <a:srgbClr val="FFFFFF"/>
              </a:highlight>
              <a:latin typeface="Roboto"/>
              <a:ea typeface="Roboto"/>
              <a:cs typeface="Roboto"/>
              <a:sym typeface="Roboto"/>
            </a:endParaRPr>
          </a:p>
          <a:p>
            <a:pPr marL="0" lvl="0" indent="0" algn="ctr" rtl="0">
              <a:spcBef>
                <a:spcPts val="1200"/>
              </a:spcBef>
              <a:spcAft>
                <a:spcPts val="1200"/>
              </a:spcAft>
              <a:buNone/>
            </a:pPr>
            <a:r>
              <a:rPr lang="en-US" sz="3200" b="1" i="1" dirty="0">
                <a:solidFill>
                  <a:srgbClr val="202124"/>
                </a:solidFill>
                <a:highlight>
                  <a:srgbClr val="FFFFFF"/>
                </a:highlight>
                <a:latin typeface="Chamberi Super Display" panose="02040503080505020303" pitchFamily="18" charset="0"/>
                <a:ea typeface="Roboto"/>
                <a:cs typeface="Roboto"/>
                <a:sym typeface="Roboto"/>
              </a:rPr>
              <a:t>B</a:t>
            </a:r>
            <a:r>
              <a:rPr lang="en" sz="3200" b="1" i="1" dirty="0">
                <a:solidFill>
                  <a:srgbClr val="202124"/>
                </a:solidFill>
                <a:highlight>
                  <a:srgbClr val="FFFFFF"/>
                </a:highlight>
                <a:latin typeface="Chamberi Super Display" panose="02040503080505020303" pitchFamily="18" charset="0"/>
                <a:ea typeface="Roboto"/>
                <a:cs typeface="Roboto"/>
                <a:sym typeface="Roboto"/>
              </a:rPr>
              <a:t>aptizo</a:t>
            </a:r>
          </a:p>
          <a:p>
            <a:pPr marL="0" lvl="0" indent="0" algn="ctr" rtl="0">
              <a:spcBef>
                <a:spcPts val="1200"/>
              </a:spcBef>
              <a:spcAft>
                <a:spcPts val="1200"/>
              </a:spcAft>
              <a:buNone/>
            </a:pPr>
            <a:r>
              <a:rPr lang="en" sz="3200" b="1" dirty="0">
                <a:solidFill>
                  <a:srgbClr val="202124"/>
                </a:solidFill>
                <a:highlight>
                  <a:srgbClr val="FFFFFF"/>
                </a:highlight>
                <a:latin typeface="Chamberi Super Display" panose="02040503080505020303" pitchFamily="18" charset="0"/>
                <a:ea typeface="Roboto"/>
                <a:cs typeface="Roboto"/>
                <a:sym typeface="Roboto"/>
              </a:rPr>
              <a:t>complete immersion</a:t>
            </a:r>
            <a:endParaRPr sz="3200" b="1" dirty="0">
              <a:latin typeface="Chamberi Super Display" panose="02040503080505020303"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6"/>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rPr>
              <a:t>Acts 2:38</a:t>
            </a:r>
            <a:endParaRPr sz="4400" b="1" dirty="0">
              <a:latin typeface="Chamberi Super Display" panose="02040503080505020303" pitchFamily="18" charset="0"/>
            </a:endParaRPr>
          </a:p>
        </p:txBody>
      </p:sp>
      <p:sp>
        <p:nvSpPr>
          <p:cNvPr id="133" name="Google Shape;133;p26"/>
          <p:cNvSpPr txBox="1">
            <a:spLocks noGrp="1"/>
          </p:cNvSpPr>
          <p:nvPr>
            <p:ph type="body" idx="1"/>
          </p:nvPr>
        </p:nvSpPr>
        <p:spPr>
          <a:xfrm>
            <a:off x="311700" y="1927951"/>
            <a:ext cx="8633996" cy="2640923"/>
          </a:xfrm>
          <a:prstGeom prst="rect">
            <a:avLst/>
          </a:prstGeom>
        </p:spPr>
        <p:txBody>
          <a:bodyPr spcFirstLastPara="1" wrap="square" lIns="91425" tIns="91425" rIns="91425" bIns="91425" anchor="t" anchorCtr="0">
            <a:normAutofit/>
          </a:bodyPr>
          <a:lstStyle/>
          <a:p>
            <a:pPr marL="0" lvl="0" indent="0" algn="l" rtl="0">
              <a:spcBef>
                <a:spcPts val="1200"/>
              </a:spcBef>
              <a:spcAft>
                <a:spcPts val="1200"/>
              </a:spcAft>
              <a:buClr>
                <a:schemeClr val="dk1"/>
              </a:buClr>
              <a:buSzPts val="1100"/>
              <a:buFont typeface="Arial"/>
              <a:buNone/>
            </a:pPr>
            <a:r>
              <a:rPr lang="en" sz="3200" b="1" dirty="0">
                <a:solidFill>
                  <a:schemeClr val="dk1"/>
                </a:solidFill>
                <a:highlight>
                  <a:srgbClr val="FFFFFF"/>
                </a:highlight>
                <a:latin typeface="Chamberi Super Display" panose="02040503080505020303" pitchFamily="18" charset="0"/>
                <a:ea typeface="Roboto"/>
                <a:cs typeface="Roboto"/>
                <a:sym typeface="Roboto"/>
              </a:rPr>
              <a:t>38 Peter </a:t>
            </a:r>
            <a:r>
              <a:rPr lang="en" sz="3200" b="1" i="1" dirty="0">
                <a:solidFill>
                  <a:schemeClr val="dk1"/>
                </a:solidFill>
                <a:highlight>
                  <a:srgbClr val="FFFFFF"/>
                </a:highlight>
                <a:latin typeface="Chamberi Super Display" panose="02040503080505020303" pitchFamily="18" charset="0"/>
                <a:ea typeface="Roboto"/>
                <a:cs typeface="Roboto"/>
                <a:sym typeface="Roboto"/>
              </a:rPr>
              <a:t>said</a:t>
            </a:r>
            <a:r>
              <a:rPr lang="en" sz="3200" b="1" dirty="0">
                <a:solidFill>
                  <a:schemeClr val="dk1"/>
                </a:solidFill>
                <a:highlight>
                  <a:srgbClr val="FFFFFF"/>
                </a:highlight>
                <a:latin typeface="Chamberi Super Display" panose="02040503080505020303" pitchFamily="18" charset="0"/>
                <a:ea typeface="Roboto"/>
                <a:cs typeface="Roboto"/>
                <a:sym typeface="Roboto"/>
              </a:rPr>
              <a:t> to them, “Repent, and each of you be </a:t>
            </a:r>
            <a:r>
              <a:rPr lang="en" sz="3200" b="1" u="sng" dirty="0">
                <a:solidFill>
                  <a:schemeClr val="dk1"/>
                </a:solidFill>
                <a:highlight>
                  <a:srgbClr val="FFFFFF"/>
                </a:highlight>
                <a:latin typeface="Chamberi Super Display" panose="02040503080505020303" pitchFamily="18" charset="0"/>
                <a:ea typeface="Roboto"/>
                <a:cs typeface="Roboto"/>
                <a:sym typeface="Roboto"/>
              </a:rPr>
              <a:t>baptized</a:t>
            </a:r>
            <a:r>
              <a:rPr lang="en" sz="3200" b="1" dirty="0">
                <a:solidFill>
                  <a:schemeClr val="dk1"/>
                </a:solidFill>
                <a:highlight>
                  <a:srgbClr val="FFFFFF"/>
                </a:highlight>
                <a:latin typeface="Chamberi Super Display" panose="02040503080505020303" pitchFamily="18" charset="0"/>
                <a:ea typeface="Roboto"/>
                <a:cs typeface="Roboto"/>
                <a:sym typeface="Roboto"/>
              </a:rPr>
              <a:t> in the name of Jesus Christ for the forgiveness of your sins; and you will receive the gift of the Holy Spirit.</a:t>
            </a:r>
            <a:endParaRPr sz="3200" b="1" dirty="0">
              <a:latin typeface="Chamberi Super Display" panose="02040503080505020303"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7"/>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rPr>
              <a:t>Acts 22:16</a:t>
            </a:r>
            <a:endParaRPr sz="4400" b="1" dirty="0">
              <a:latin typeface="Chamberi Super Display" panose="02040503080505020303" pitchFamily="18" charset="0"/>
            </a:endParaRPr>
          </a:p>
        </p:txBody>
      </p:sp>
      <p:sp>
        <p:nvSpPr>
          <p:cNvPr id="139" name="Google Shape;139;p27"/>
          <p:cNvSpPr txBox="1">
            <a:spLocks noGrp="1"/>
          </p:cNvSpPr>
          <p:nvPr>
            <p:ph type="body" idx="1"/>
          </p:nvPr>
        </p:nvSpPr>
        <p:spPr>
          <a:xfrm>
            <a:off x="311700" y="2137272"/>
            <a:ext cx="8520600" cy="2431602"/>
          </a:xfrm>
          <a:prstGeom prst="rect">
            <a:avLst/>
          </a:prstGeom>
        </p:spPr>
        <p:txBody>
          <a:bodyPr spcFirstLastPara="1" wrap="square" lIns="91425" tIns="91425" rIns="91425" bIns="91425" anchor="t" anchorCtr="0">
            <a:normAutofit/>
          </a:bodyPr>
          <a:lstStyle/>
          <a:p>
            <a:pPr marL="0" lvl="0" indent="0" algn="l" rtl="0">
              <a:spcBef>
                <a:spcPts val="1200"/>
              </a:spcBef>
              <a:spcAft>
                <a:spcPts val="1200"/>
              </a:spcAft>
              <a:buClr>
                <a:schemeClr val="dk1"/>
              </a:buClr>
              <a:buSzPts val="1100"/>
              <a:buFont typeface="Arial"/>
              <a:buNone/>
            </a:pPr>
            <a:r>
              <a:rPr lang="en" sz="3000" b="1" dirty="0">
                <a:solidFill>
                  <a:schemeClr val="dk1"/>
                </a:solidFill>
                <a:highlight>
                  <a:srgbClr val="FFFFFF"/>
                </a:highlight>
                <a:latin typeface="Chamberi Super Display" panose="02040503080505020303" pitchFamily="18" charset="0"/>
                <a:ea typeface="Roboto"/>
                <a:cs typeface="Roboto"/>
                <a:sym typeface="Roboto"/>
              </a:rPr>
              <a:t>16 Now why do you delay? Get up and be baptized, and wash away your sins by calling on His name.</a:t>
            </a:r>
            <a:endParaRPr sz="3000" b="1" dirty="0">
              <a:latin typeface="Chamberi Super Display" panose="02040503080505020303"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8"/>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rPr>
              <a:t>Mark 16:16</a:t>
            </a:r>
            <a:endParaRPr sz="4400" b="1" dirty="0">
              <a:latin typeface="Chamberi Super Display" panose="02040503080505020303" pitchFamily="18" charset="0"/>
            </a:endParaRPr>
          </a:p>
        </p:txBody>
      </p:sp>
      <p:sp>
        <p:nvSpPr>
          <p:cNvPr id="145" name="Google Shape;145;p28"/>
          <p:cNvSpPr txBox="1">
            <a:spLocks noGrp="1"/>
          </p:cNvSpPr>
          <p:nvPr>
            <p:ph type="body" idx="1"/>
          </p:nvPr>
        </p:nvSpPr>
        <p:spPr>
          <a:xfrm>
            <a:off x="311700" y="2027103"/>
            <a:ext cx="8520600" cy="2541771"/>
          </a:xfrm>
          <a:prstGeom prst="rect">
            <a:avLst/>
          </a:prstGeom>
        </p:spPr>
        <p:txBody>
          <a:bodyPr spcFirstLastPara="1" wrap="square" lIns="91425" tIns="91425" rIns="91425" bIns="91425" anchor="t" anchorCtr="0">
            <a:normAutofit/>
          </a:bodyPr>
          <a:lstStyle/>
          <a:p>
            <a:pPr marL="0" lvl="0" indent="0" algn="l" rtl="0">
              <a:spcBef>
                <a:spcPts val="1200"/>
              </a:spcBef>
              <a:spcAft>
                <a:spcPts val="1200"/>
              </a:spcAft>
              <a:buClr>
                <a:schemeClr val="dk1"/>
              </a:buClr>
              <a:buSzPts val="1100"/>
              <a:buFont typeface="Arial"/>
              <a:buNone/>
            </a:pPr>
            <a:r>
              <a:rPr lang="en" sz="3000" b="1" dirty="0">
                <a:solidFill>
                  <a:schemeClr val="dk1"/>
                </a:solidFill>
                <a:highlight>
                  <a:srgbClr val="FFFFFF"/>
                </a:highlight>
                <a:latin typeface="Chamberi Super Display" panose="02040503080505020303" pitchFamily="18" charset="0"/>
                <a:ea typeface="Roboto"/>
                <a:cs typeface="Roboto"/>
                <a:sym typeface="Roboto"/>
              </a:rPr>
              <a:t>16 The one who has believed and has been </a:t>
            </a:r>
            <a:r>
              <a:rPr lang="en" sz="3000" b="1" u="sng" dirty="0">
                <a:solidFill>
                  <a:schemeClr val="dk1"/>
                </a:solidFill>
                <a:highlight>
                  <a:srgbClr val="FFFFFF"/>
                </a:highlight>
                <a:latin typeface="Chamberi Super Display" panose="02040503080505020303" pitchFamily="18" charset="0"/>
                <a:ea typeface="Roboto"/>
                <a:cs typeface="Roboto"/>
                <a:sym typeface="Roboto"/>
              </a:rPr>
              <a:t>baptized</a:t>
            </a:r>
            <a:r>
              <a:rPr lang="en" sz="3000" b="1" dirty="0">
                <a:solidFill>
                  <a:schemeClr val="dk1"/>
                </a:solidFill>
                <a:highlight>
                  <a:srgbClr val="FFFFFF"/>
                </a:highlight>
                <a:latin typeface="Chamberi Super Display" panose="02040503080505020303" pitchFamily="18" charset="0"/>
                <a:ea typeface="Roboto"/>
                <a:cs typeface="Roboto"/>
                <a:sym typeface="Roboto"/>
              </a:rPr>
              <a:t> will be saved; but the one who has not believed will be condemned.</a:t>
            </a:r>
            <a:endParaRPr sz="3000" b="1" dirty="0">
              <a:latin typeface="Chamberi Super Display" panose="02040503080505020303"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9"/>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1200"/>
              </a:spcBef>
              <a:spcAft>
                <a:spcPts val="1200"/>
              </a:spcAft>
              <a:buClr>
                <a:schemeClr val="dk1"/>
              </a:buClr>
              <a:buSzPts val="1100"/>
              <a:buFont typeface="Arial"/>
              <a:buNone/>
            </a:pPr>
            <a:r>
              <a:rPr lang="en" sz="4400" b="1" dirty="0">
                <a:latin typeface="Chamberi Super Display" panose="02040503080505020303" pitchFamily="18" charset="0"/>
                <a:ea typeface="Roboto"/>
                <a:cs typeface="Roboto"/>
                <a:sym typeface="Roboto"/>
              </a:rPr>
              <a:t>God’s Plan of Salvation</a:t>
            </a:r>
            <a:endParaRPr sz="4400" b="1" dirty="0">
              <a:latin typeface="Chamberi Super Display" panose="02040503080505020303" pitchFamily="18" charset="0"/>
            </a:endParaRPr>
          </a:p>
        </p:txBody>
      </p:sp>
      <p:sp>
        <p:nvSpPr>
          <p:cNvPr id="151" name="Google Shape;151;p29"/>
          <p:cNvSpPr txBox="1">
            <a:spLocks noGrp="1"/>
          </p:cNvSpPr>
          <p:nvPr>
            <p:ph type="body" idx="1"/>
          </p:nvPr>
        </p:nvSpPr>
        <p:spPr>
          <a:xfrm>
            <a:off x="311700" y="1729647"/>
            <a:ext cx="8520600" cy="2839227"/>
          </a:xfrm>
          <a:prstGeom prst="rect">
            <a:avLst/>
          </a:prstGeom>
        </p:spPr>
        <p:txBody>
          <a:bodyPr spcFirstLastPara="1" wrap="square" lIns="91425" tIns="91425" rIns="91425" bIns="91425" anchor="t" anchorCtr="0">
            <a:noAutofit/>
          </a:bodyPr>
          <a:lstStyle/>
          <a:p>
            <a:pPr marL="0" lvl="0" indent="0" algn="ctr" rtl="0">
              <a:lnSpc>
                <a:spcPct val="100000"/>
              </a:lnSpc>
              <a:spcBef>
                <a:spcPts val="1200"/>
              </a:spcBef>
              <a:spcAft>
                <a:spcPts val="0"/>
              </a:spcAft>
              <a:buClr>
                <a:schemeClr val="dk1"/>
              </a:buClr>
              <a:buSzPts val="1100"/>
              <a:buFont typeface="Arial"/>
              <a:buNone/>
            </a:pPr>
            <a:r>
              <a:rPr lang="en" sz="3200" b="1" dirty="0">
                <a:solidFill>
                  <a:schemeClr val="dk1"/>
                </a:solidFill>
                <a:highlight>
                  <a:srgbClr val="FFFFFF"/>
                </a:highlight>
                <a:latin typeface="Chamberi Super Display" panose="02040503080505020303" pitchFamily="18" charset="0"/>
                <a:ea typeface="Roboto"/>
                <a:cs typeface="Roboto"/>
                <a:sym typeface="Roboto"/>
              </a:rPr>
              <a:t>Hear</a:t>
            </a:r>
            <a:endParaRPr sz="3200" b="1" dirty="0">
              <a:solidFill>
                <a:schemeClr val="dk1"/>
              </a:solidFill>
              <a:highlight>
                <a:srgbClr val="FFFFFF"/>
              </a:highlight>
              <a:latin typeface="Chamberi Super Display" panose="02040503080505020303" pitchFamily="18" charset="0"/>
              <a:ea typeface="Roboto"/>
              <a:cs typeface="Roboto"/>
              <a:sym typeface="Roboto"/>
            </a:endParaRPr>
          </a:p>
          <a:p>
            <a:pPr marL="0" lvl="0" indent="0" algn="ctr" rtl="0">
              <a:lnSpc>
                <a:spcPct val="100000"/>
              </a:lnSpc>
              <a:spcBef>
                <a:spcPts val="1200"/>
              </a:spcBef>
              <a:spcAft>
                <a:spcPts val="0"/>
              </a:spcAft>
              <a:buClr>
                <a:schemeClr val="dk1"/>
              </a:buClr>
              <a:buSzPts val="1100"/>
              <a:buFont typeface="Arial"/>
              <a:buNone/>
            </a:pPr>
            <a:r>
              <a:rPr lang="en" sz="3200" b="1" dirty="0">
                <a:solidFill>
                  <a:schemeClr val="dk1"/>
                </a:solidFill>
                <a:highlight>
                  <a:srgbClr val="FFFFFF"/>
                </a:highlight>
                <a:latin typeface="Chamberi Super Display" panose="02040503080505020303" pitchFamily="18" charset="0"/>
                <a:ea typeface="Roboto"/>
                <a:cs typeface="Roboto"/>
                <a:sym typeface="Roboto"/>
              </a:rPr>
              <a:t>Believe</a:t>
            </a:r>
            <a:endParaRPr sz="3200" b="1" dirty="0">
              <a:solidFill>
                <a:schemeClr val="dk1"/>
              </a:solidFill>
              <a:highlight>
                <a:srgbClr val="FFFFFF"/>
              </a:highlight>
              <a:latin typeface="Chamberi Super Display" panose="02040503080505020303" pitchFamily="18" charset="0"/>
              <a:ea typeface="Roboto"/>
              <a:cs typeface="Roboto"/>
              <a:sym typeface="Roboto"/>
            </a:endParaRPr>
          </a:p>
          <a:p>
            <a:pPr marL="0" lvl="0" indent="0" algn="ctr" rtl="0">
              <a:lnSpc>
                <a:spcPct val="100000"/>
              </a:lnSpc>
              <a:spcBef>
                <a:spcPts val="1200"/>
              </a:spcBef>
              <a:spcAft>
                <a:spcPts val="0"/>
              </a:spcAft>
              <a:buClr>
                <a:schemeClr val="dk1"/>
              </a:buClr>
              <a:buSzPts val="1100"/>
              <a:buFont typeface="Arial"/>
              <a:buNone/>
            </a:pPr>
            <a:r>
              <a:rPr lang="en" sz="3200" b="1" dirty="0">
                <a:solidFill>
                  <a:schemeClr val="dk1"/>
                </a:solidFill>
                <a:highlight>
                  <a:srgbClr val="FFFFFF"/>
                </a:highlight>
                <a:latin typeface="Chamberi Super Display" panose="02040503080505020303" pitchFamily="18" charset="0"/>
                <a:ea typeface="Roboto"/>
                <a:cs typeface="Roboto"/>
                <a:sym typeface="Roboto"/>
              </a:rPr>
              <a:t>Confess</a:t>
            </a:r>
            <a:endParaRPr sz="3200" b="1" dirty="0">
              <a:solidFill>
                <a:schemeClr val="dk1"/>
              </a:solidFill>
              <a:highlight>
                <a:srgbClr val="FFFFFF"/>
              </a:highlight>
              <a:latin typeface="Chamberi Super Display" panose="02040503080505020303" pitchFamily="18" charset="0"/>
              <a:ea typeface="Roboto"/>
              <a:cs typeface="Roboto"/>
              <a:sym typeface="Roboto"/>
            </a:endParaRPr>
          </a:p>
          <a:p>
            <a:pPr marL="0" lvl="0" indent="0" algn="ctr" rtl="0">
              <a:lnSpc>
                <a:spcPct val="100000"/>
              </a:lnSpc>
              <a:spcBef>
                <a:spcPts val="1200"/>
              </a:spcBef>
              <a:spcAft>
                <a:spcPts val="0"/>
              </a:spcAft>
              <a:buClr>
                <a:schemeClr val="dk1"/>
              </a:buClr>
              <a:buSzPts val="1100"/>
              <a:buFont typeface="Arial"/>
              <a:buNone/>
            </a:pPr>
            <a:r>
              <a:rPr lang="en" sz="3200" b="1" dirty="0">
                <a:solidFill>
                  <a:schemeClr val="dk1"/>
                </a:solidFill>
                <a:highlight>
                  <a:srgbClr val="FFFFFF"/>
                </a:highlight>
                <a:latin typeface="Chamberi Super Display" panose="02040503080505020303" pitchFamily="18" charset="0"/>
                <a:ea typeface="Roboto"/>
                <a:cs typeface="Roboto"/>
                <a:sym typeface="Roboto"/>
              </a:rPr>
              <a:t>Repent</a:t>
            </a:r>
            <a:endParaRPr sz="3200" b="1" dirty="0">
              <a:solidFill>
                <a:schemeClr val="dk1"/>
              </a:solidFill>
              <a:highlight>
                <a:srgbClr val="FFFFFF"/>
              </a:highlight>
              <a:latin typeface="Chamberi Super Display" panose="02040503080505020303" pitchFamily="18" charset="0"/>
              <a:ea typeface="Roboto"/>
              <a:cs typeface="Roboto"/>
              <a:sym typeface="Roboto"/>
            </a:endParaRPr>
          </a:p>
          <a:p>
            <a:pPr marL="0" lvl="0" indent="0" algn="ctr" rtl="0">
              <a:lnSpc>
                <a:spcPct val="100000"/>
              </a:lnSpc>
              <a:spcBef>
                <a:spcPts val="1200"/>
              </a:spcBef>
              <a:spcAft>
                <a:spcPts val="1200"/>
              </a:spcAft>
              <a:buClr>
                <a:schemeClr val="dk1"/>
              </a:buClr>
              <a:buSzPts val="1100"/>
              <a:buFont typeface="Arial"/>
              <a:buNone/>
            </a:pPr>
            <a:r>
              <a:rPr lang="en" sz="3200" b="1" dirty="0">
                <a:solidFill>
                  <a:schemeClr val="dk1"/>
                </a:solidFill>
                <a:highlight>
                  <a:srgbClr val="FFFFFF"/>
                </a:highlight>
                <a:latin typeface="Chamberi Super Display" panose="02040503080505020303" pitchFamily="18" charset="0"/>
                <a:ea typeface="Roboto"/>
                <a:cs typeface="Roboto"/>
                <a:sym typeface="Roboto"/>
              </a:rPr>
              <a:t>Be Baptized</a:t>
            </a:r>
            <a:endParaRPr sz="3200" b="1" dirty="0">
              <a:latin typeface="Chamberi Super Display" panose="02040503080505020303"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30"/>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rPr>
              <a:t>False Doctrine!!?</a:t>
            </a:r>
            <a:endParaRPr sz="4400" b="1" dirty="0">
              <a:latin typeface="Chamberi Super Display" panose="02040503080505020303" pitchFamily="18" charset="0"/>
            </a:endParaRPr>
          </a:p>
        </p:txBody>
      </p:sp>
      <p:sp>
        <p:nvSpPr>
          <p:cNvPr id="157" name="Google Shape;157;p30"/>
          <p:cNvSpPr txBox="1">
            <a:spLocks noGrp="1"/>
          </p:cNvSpPr>
          <p:nvPr>
            <p:ph type="body" idx="1"/>
          </p:nvPr>
        </p:nvSpPr>
        <p:spPr>
          <a:xfrm>
            <a:off x="311700" y="2368627"/>
            <a:ext cx="8520600" cy="2200248"/>
          </a:xfrm>
          <a:prstGeom prst="rect">
            <a:avLst/>
          </a:prstGeom>
        </p:spPr>
        <p:txBody>
          <a:bodyPr spcFirstLastPara="1" wrap="square" lIns="91425" tIns="91425" rIns="91425" bIns="91425" anchor="t" anchorCtr="0">
            <a:normAutofit/>
          </a:bodyPr>
          <a:lstStyle/>
          <a:p>
            <a:pPr marL="0" lvl="0" indent="0" algn="ctr" rtl="0">
              <a:spcBef>
                <a:spcPts val="0"/>
              </a:spcBef>
              <a:spcAft>
                <a:spcPts val="1200"/>
              </a:spcAft>
              <a:buNone/>
            </a:pPr>
            <a:r>
              <a:rPr lang="en" sz="3200" b="1" dirty="0">
                <a:latin typeface="Chamberi Super Display" panose="02040503080505020303" pitchFamily="18" charset="0"/>
              </a:rPr>
              <a:t>Refuting the Claim With Biblical Proof!!!!!</a:t>
            </a:r>
            <a:endParaRPr sz="3200" b="1" dirty="0">
              <a:latin typeface="Chamberi Super Display" panose="02040503080505020303"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31"/>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lnSpc>
                <a:spcPct val="115000"/>
              </a:lnSpc>
              <a:spcBef>
                <a:spcPts val="1200"/>
              </a:spcBef>
              <a:spcAft>
                <a:spcPts val="1200"/>
              </a:spcAft>
              <a:buClr>
                <a:schemeClr val="dk1"/>
              </a:buClr>
              <a:buSzPts val="1100"/>
              <a:buFont typeface="Arial"/>
              <a:buNone/>
            </a:pPr>
            <a:r>
              <a:rPr lang="en" sz="4400" b="1" dirty="0">
                <a:solidFill>
                  <a:schemeClr val="bg1"/>
                </a:solidFill>
                <a:latin typeface="Chamberi Super Display" panose="02040503080505020303" pitchFamily="18" charset="0"/>
                <a:ea typeface="Roboto"/>
                <a:cs typeface="Roboto"/>
                <a:sym typeface="Roboto"/>
              </a:rPr>
              <a:t>2 Corinthians 11:12-15</a:t>
            </a:r>
            <a:endParaRPr sz="4400" b="1" dirty="0">
              <a:solidFill>
                <a:schemeClr val="bg1"/>
              </a:solidFill>
              <a:latin typeface="Chamberi Super Display" panose="02040503080505020303" pitchFamily="18" charset="0"/>
            </a:endParaRPr>
          </a:p>
        </p:txBody>
      </p:sp>
      <p:sp>
        <p:nvSpPr>
          <p:cNvPr id="163" name="Google Shape;163;p31"/>
          <p:cNvSpPr txBox="1">
            <a:spLocks noGrp="1"/>
          </p:cNvSpPr>
          <p:nvPr>
            <p:ph type="body" idx="1"/>
          </p:nvPr>
        </p:nvSpPr>
        <p:spPr>
          <a:xfrm>
            <a:off x="311700" y="1630495"/>
            <a:ext cx="8520600" cy="2938379"/>
          </a:xfrm>
          <a:prstGeom prst="rect">
            <a:avLst/>
          </a:prstGeom>
        </p:spPr>
        <p:txBody>
          <a:bodyPr spcFirstLastPara="1" wrap="square" lIns="91425" tIns="91425" rIns="91425" bIns="91425" anchor="t" anchorCtr="0">
            <a:noAutofit/>
          </a:bodyPr>
          <a:lstStyle/>
          <a:p>
            <a:pPr marL="0" lvl="0" indent="0" algn="l" rtl="0">
              <a:spcBef>
                <a:spcPts val="1200"/>
              </a:spcBef>
              <a:spcAft>
                <a:spcPts val="1200"/>
              </a:spcAft>
              <a:buClr>
                <a:schemeClr val="dk1"/>
              </a:buClr>
              <a:buSzPts val="1100"/>
              <a:buFont typeface="Arial"/>
              <a:buNone/>
            </a:pPr>
            <a:r>
              <a:rPr lang="en" sz="2800" b="1" dirty="0">
                <a:solidFill>
                  <a:srgbClr val="202124"/>
                </a:solidFill>
                <a:highlight>
                  <a:srgbClr val="FFFFFF"/>
                </a:highlight>
                <a:latin typeface="Chamberi Super Display" panose="02040503080505020303" pitchFamily="18" charset="0"/>
                <a:ea typeface="Roboto"/>
                <a:cs typeface="Roboto"/>
                <a:sym typeface="Roboto"/>
              </a:rPr>
              <a:t>12 But what I am doing I will also </a:t>
            </a:r>
            <a:r>
              <a:rPr lang="en" sz="2800" b="1" i="1" dirty="0">
                <a:solidFill>
                  <a:srgbClr val="202124"/>
                </a:solidFill>
                <a:highlight>
                  <a:srgbClr val="FFFFFF"/>
                </a:highlight>
                <a:latin typeface="Chamberi Super Display" panose="02040503080505020303" pitchFamily="18" charset="0"/>
                <a:ea typeface="Roboto"/>
                <a:cs typeface="Roboto"/>
                <a:sym typeface="Roboto"/>
              </a:rPr>
              <a:t>continue to</a:t>
            </a:r>
            <a:r>
              <a:rPr lang="en" sz="2800" b="1" dirty="0">
                <a:solidFill>
                  <a:srgbClr val="202124"/>
                </a:solidFill>
                <a:highlight>
                  <a:srgbClr val="FFFFFF"/>
                </a:highlight>
                <a:latin typeface="Chamberi Super Display" panose="02040503080505020303" pitchFamily="18" charset="0"/>
                <a:ea typeface="Roboto"/>
                <a:cs typeface="Roboto"/>
                <a:sym typeface="Roboto"/>
              </a:rPr>
              <a:t> do, so that I may eliminate the opportunity from those who want an opportunity to be regarded just as we are in the matter about which they are boasting. 13 For such men are false apostles, deceitful workers, disguising themselves as apostles of Christ. </a:t>
            </a:r>
            <a:endParaRPr sz="3200" b="1" dirty="0">
              <a:latin typeface="Chamberi Super Display" panose="02040503080505020303"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31"/>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lnSpc>
                <a:spcPct val="115000"/>
              </a:lnSpc>
              <a:spcBef>
                <a:spcPts val="1200"/>
              </a:spcBef>
              <a:spcAft>
                <a:spcPts val="1200"/>
              </a:spcAft>
              <a:buClr>
                <a:schemeClr val="dk1"/>
              </a:buClr>
              <a:buSzPts val="1100"/>
              <a:buFont typeface="Arial"/>
              <a:buNone/>
            </a:pPr>
            <a:r>
              <a:rPr lang="en" sz="4400" b="1" dirty="0">
                <a:solidFill>
                  <a:schemeClr val="bg1"/>
                </a:solidFill>
                <a:latin typeface="Chamberi Super Display" panose="02040503080505020303" pitchFamily="18" charset="0"/>
                <a:ea typeface="Roboto"/>
                <a:cs typeface="Roboto"/>
                <a:sym typeface="Roboto"/>
              </a:rPr>
              <a:t>2 Corinthians 11:12-15</a:t>
            </a:r>
            <a:endParaRPr sz="4400" b="1" dirty="0">
              <a:solidFill>
                <a:schemeClr val="bg1"/>
              </a:solidFill>
              <a:latin typeface="Chamberi Super Display" panose="02040503080505020303" pitchFamily="18" charset="0"/>
            </a:endParaRPr>
          </a:p>
        </p:txBody>
      </p:sp>
      <p:sp>
        <p:nvSpPr>
          <p:cNvPr id="163" name="Google Shape;163;p31"/>
          <p:cNvSpPr txBox="1">
            <a:spLocks noGrp="1"/>
          </p:cNvSpPr>
          <p:nvPr>
            <p:ph type="body" idx="1"/>
          </p:nvPr>
        </p:nvSpPr>
        <p:spPr>
          <a:xfrm>
            <a:off x="311700" y="1718631"/>
            <a:ext cx="8678064" cy="2850243"/>
          </a:xfrm>
          <a:prstGeom prst="rect">
            <a:avLst/>
          </a:prstGeom>
        </p:spPr>
        <p:txBody>
          <a:bodyPr spcFirstLastPara="1" wrap="square" lIns="91425" tIns="91425" rIns="91425" bIns="91425" anchor="t" anchorCtr="0">
            <a:noAutofit/>
          </a:bodyPr>
          <a:lstStyle/>
          <a:p>
            <a:pPr marL="0" lvl="0" indent="0" algn="l" rtl="0">
              <a:spcBef>
                <a:spcPts val="1200"/>
              </a:spcBef>
              <a:spcAft>
                <a:spcPts val="1200"/>
              </a:spcAft>
              <a:buClr>
                <a:schemeClr val="dk1"/>
              </a:buClr>
              <a:buSzPts val="1100"/>
              <a:buFont typeface="Arial"/>
              <a:buNone/>
            </a:pPr>
            <a:r>
              <a:rPr lang="en" sz="2800" b="1" dirty="0">
                <a:solidFill>
                  <a:srgbClr val="202124"/>
                </a:solidFill>
                <a:highlight>
                  <a:srgbClr val="FFFFFF"/>
                </a:highlight>
                <a:latin typeface="Chamberi Super Display" panose="02040503080505020303" pitchFamily="18" charset="0"/>
                <a:ea typeface="Roboto"/>
                <a:cs typeface="Roboto"/>
                <a:sym typeface="Roboto"/>
              </a:rPr>
              <a:t>14 No wonder, for even Satan disguises himself as an angel of light. 15 Therefore it is not surprising if his servants also disguise themselves as servants of righteousness, whose end will be according to their deeds.</a:t>
            </a:r>
            <a:endParaRPr sz="2800" b="1" dirty="0">
              <a:latin typeface="Chamberi Super Display" panose="02040503080505020303" pitchFamily="18" charset="0"/>
            </a:endParaRPr>
          </a:p>
        </p:txBody>
      </p:sp>
    </p:spTree>
    <p:extLst>
      <p:ext uri="{BB962C8B-B14F-4D97-AF65-F5344CB8AC3E}">
        <p14:creationId xmlns:p14="http://schemas.microsoft.com/office/powerpoint/2010/main" val="41865235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4400" b="1" dirty="0">
                <a:solidFill>
                  <a:srgbClr val="FFFFFF"/>
                </a:solidFill>
                <a:latin typeface="Chamberi Super Display" panose="02040503080505020303" pitchFamily="18" charset="0"/>
              </a:rPr>
              <a:t>Acts 8:26-40 continued…</a:t>
            </a:r>
            <a:endParaRPr sz="4400" b="1" dirty="0">
              <a:latin typeface="Chamberi Super Display" panose="02040503080505020303" pitchFamily="18" charset="0"/>
            </a:endParaRPr>
          </a:p>
        </p:txBody>
      </p:sp>
      <p:sp>
        <p:nvSpPr>
          <p:cNvPr id="73" name="Google Shape;73;p16"/>
          <p:cNvSpPr txBox="1">
            <a:spLocks noGrp="1"/>
          </p:cNvSpPr>
          <p:nvPr>
            <p:ph type="body" idx="1"/>
          </p:nvPr>
        </p:nvSpPr>
        <p:spPr>
          <a:xfrm>
            <a:off x="311700" y="1870364"/>
            <a:ext cx="8520600" cy="2314046"/>
          </a:xfrm>
          <a:prstGeom prst="rect">
            <a:avLst/>
          </a:prstGeom>
        </p:spPr>
        <p:txBody>
          <a:bodyPr spcFirstLastPara="1" wrap="square" lIns="91425" tIns="91425" rIns="91425" bIns="91425" anchor="t" anchorCtr="0">
            <a:noAutofit/>
          </a:bodyPr>
          <a:lstStyle/>
          <a:p>
            <a:pPr marL="0" lvl="0" indent="0" rtl="0">
              <a:lnSpc>
                <a:spcPct val="110000"/>
              </a:lnSpc>
              <a:spcBef>
                <a:spcPts val="0"/>
              </a:spcBef>
              <a:spcAft>
                <a:spcPts val="1200"/>
              </a:spcAft>
              <a:buNone/>
            </a:pPr>
            <a:r>
              <a:rPr lang="en-US" sz="2800" b="1" i="0" dirty="0">
                <a:solidFill>
                  <a:srgbClr val="000000"/>
                </a:solidFill>
                <a:effectLst/>
                <a:latin typeface="Chamberi Super Display" panose="02040503080505020303" pitchFamily="18" charset="0"/>
              </a:rPr>
              <a:t> </a:t>
            </a:r>
            <a:r>
              <a:rPr lang="en-US" sz="2800" b="1" i="0" baseline="30000" dirty="0">
                <a:solidFill>
                  <a:srgbClr val="000000"/>
                </a:solidFill>
                <a:effectLst/>
                <a:latin typeface="Chamberi Super Display" panose="02040503080505020303" pitchFamily="18" charset="0"/>
              </a:rPr>
              <a:t>31 </a:t>
            </a:r>
            <a:r>
              <a:rPr lang="en-US" sz="2800" b="1" i="0" dirty="0">
                <a:solidFill>
                  <a:srgbClr val="000000"/>
                </a:solidFill>
                <a:effectLst/>
                <a:latin typeface="Chamberi Super Display" panose="02040503080505020303" pitchFamily="18" charset="0"/>
              </a:rPr>
              <a:t>And he said, “Well, how could I, unless someone guides me?” And he invited Philip to come up and sit with him. </a:t>
            </a:r>
            <a:r>
              <a:rPr lang="en-US" sz="2800" b="1" i="0" baseline="30000" dirty="0">
                <a:solidFill>
                  <a:srgbClr val="000000"/>
                </a:solidFill>
                <a:effectLst/>
                <a:latin typeface="Chamberi Super Display" panose="02040503080505020303" pitchFamily="18" charset="0"/>
              </a:rPr>
              <a:t>32 </a:t>
            </a:r>
            <a:r>
              <a:rPr lang="en-US" sz="2800" b="1" i="0" dirty="0">
                <a:solidFill>
                  <a:srgbClr val="000000"/>
                </a:solidFill>
                <a:effectLst/>
                <a:latin typeface="Chamberi Super Display" panose="02040503080505020303" pitchFamily="18" charset="0"/>
              </a:rPr>
              <a:t>Now the passage of Scripture which he was reading was this:</a:t>
            </a:r>
            <a:endParaRPr lang="en-US" sz="2800" b="1" dirty="0">
              <a:solidFill>
                <a:schemeClr val="tx2"/>
              </a:solidFill>
              <a:latin typeface="Chamberi Super Display" panose="02040503080505020303" pitchFamily="18" charset="0"/>
            </a:endParaRPr>
          </a:p>
        </p:txBody>
      </p:sp>
    </p:spTree>
    <p:extLst>
      <p:ext uri="{BB962C8B-B14F-4D97-AF65-F5344CB8AC3E}">
        <p14:creationId xmlns:p14="http://schemas.microsoft.com/office/powerpoint/2010/main" val="1481689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32"/>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rPr>
              <a:t>Ephesians 6:12</a:t>
            </a:r>
            <a:endParaRPr sz="4400" b="1" dirty="0">
              <a:latin typeface="Chamberi Super Display" panose="02040503080505020303" pitchFamily="18" charset="0"/>
            </a:endParaRPr>
          </a:p>
        </p:txBody>
      </p:sp>
      <p:sp>
        <p:nvSpPr>
          <p:cNvPr id="169" name="Google Shape;169;p32"/>
          <p:cNvSpPr txBox="1">
            <a:spLocks noGrp="1"/>
          </p:cNvSpPr>
          <p:nvPr>
            <p:ph type="body" idx="1"/>
          </p:nvPr>
        </p:nvSpPr>
        <p:spPr>
          <a:xfrm>
            <a:off x="311700" y="1850833"/>
            <a:ext cx="8520600" cy="2718041"/>
          </a:xfrm>
          <a:prstGeom prst="rect">
            <a:avLst/>
          </a:prstGeom>
        </p:spPr>
        <p:txBody>
          <a:bodyPr spcFirstLastPara="1" wrap="square" lIns="91425" tIns="91425" rIns="91425" bIns="91425" anchor="t" anchorCtr="0">
            <a:normAutofit/>
          </a:bodyPr>
          <a:lstStyle/>
          <a:p>
            <a:pPr marL="0" lvl="0" indent="0" algn="l" rtl="0">
              <a:spcBef>
                <a:spcPts val="1200"/>
              </a:spcBef>
              <a:spcAft>
                <a:spcPts val="1200"/>
              </a:spcAft>
              <a:buClr>
                <a:schemeClr val="dk1"/>
              </a:buClr>
              <a:buSzPts val="1100"/>
              <a:buFont typeface="Arial"/>
              <a:buNone/>
            </a:pPr>
            <a:r>
              <a:rPr lang="en" sz="3000" b="1" dirty="0">
                <a:solidFill>
                  <a:srgbClr val="202124"/>
                </a:solidFill>
                <a:highlight>
                  <a:srgbClr val="FFFFFF"/>
                </a:highlight>
                <a:latin typeface="Chamberi Super Display" panose="02040503080505020303" pitchFamily="18" charset="0"/>
                <a:ea typeface="Roboto"/>
                <a:cs typeface="Roboto"/>
                <a:sym typeface="Roboto"/>
              </a:rPr>
              <a:t>12 For our struggle is not against flesh and blood, but against the rulers, against the powers, against the world forces of this darkness, against the spiritual </a:t>
            </a:r>
            <a:r>
              <a:rPr lang="en" sz="3000" b="1" i="1" dirty="0">
                <a:solidFill>
                  <a:srgbClr val="202124"/>
                </a:solidFill>
                <a:highlight>
                  <a:srgbClr val="FFFFFF"/>
                </a:highlight>
                <a:latin typeface="Chamberi Super Display" panose="02040503080505020303" pitchFamily="18" charset="0"/>
                <a:ea typeface="Roboto"/>
                <a:cs typeface="Roboto"/>
                <a:sym typeface="Roboto"/>
              </a:rPr>
              <a:t>forces</a:t>
            </a:r>
            <a:r>
              <a:rPr lang="en" sz="3000" b="1" dirty="0">
                <a:solidFill>
                  <a:srgbClr val="202124"/>
                </a:solidFill>
                <a:highlight>
                  <a:srgbClr val="FFFFFF"/>
                </a:highlight>
                <a:latin typeface="Chamberi Super Display" panose="02040503080505020303" pitchFamily="18" charset="0"/>
                <a:ea typeface="Roboto"/>
                <a:cs typeface="Roboto"/>
                <a:sym typeface="Roboto"/>
              </a:rPr>
              <a:t> of wickedness in the heavenly </a:t>
            </a:r>
            <a:r>
              <a:rPr lang="en" sz="3000" b="1" i="1" dirty="0">
                <a:solidFill>
                  <a:srgbClr val="202124"/>
                </a:solidFill>
                <a:highlight>
                  <a:srgbClr val="FFFFFF"/>
                </a:highlight>
                <a:latin typeface="Chamberi Super Display" panose="02040503080505020303" pitchFamily="18" charset="0"/>
                <a:ea typeface="Roboto"/>
                <a:cs typeface="Roboto"/>
                <a:sym typeface="Roboto"/>
              </a:rPr>
              <a:t>places</a:t>
            </a:r>
            <a:r>
              <a:rPr lang="en" sz="3000" b="1" dirty="0">
                <a:solidFill>
                  <a:srgbClr val="202124"/>
                </a:solidFill>
                <a:highlight>
                  <a:srgbClr val="FFFFFF"/>
                </a:highlight>
                <a:latin typeface="Chamberi Super Display" panose="02040503080505020303" pitchFamily="18" charset="0"/>
                <a:ea typeface="Roboto"/>
                <a:cs typeface="Roboto"/>
                <a:sym typeface="Roboto"/>
              </a:rPr>
              <a:t>.</a:t>
            </a:r>
            <a:endParaRPr sz="3000" b="1" dirty="0">
              <a:latin typeface="Chamberi Super Display" panose="02040503080505020303"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crosses on top of a hill&#10;&#10;Description automatically generated with medium confidence">
            <a:extLst>
              <a:ext uri="{FF2B5EF4-FFF2-40B4-BE49-F238E27FC236}">
                <a16:creationId xmlns:a16="http://schemas.microsoft.com/office/drawing/2014/main" id="{8C6F14A7-956B-6634-F0E0-40FFFC4822B4}"/>
              </a:ext>
            </a:extLst>
          </p:cNvPr>
          <p:cNvPicPr>
            <a:picLocks noChangeAspect="1"/>
          </p:cNvPicPr>
          <p:nvPr/>
        </p:nvPicPr>
        <p:blipFill>
          <a:blip r:embed="rId2"/>
          <a:stretch>
            <a:fillRect/>
          </a:stretch>
        </p:blipFill>
        <p:spPr>
          <a:xfrm>
            <a:off x="1" y="-6198"/>
            <a:ext cx="9144000" cy="5492597"/>
          </a:xfrm>
          <a:prstGeom prst="rect">
            <a:avLst/>
          </a:prstGeom>
        </p:spPr>
      </p:pic>
    </p:spTree>
    <p:extLst>
      <p:ext uri="{BB962C8B-B14F-4D97-AF65-F5344CB8AC3E}">
        <p14:creationId xmlns:p14="http://schemas.microsoft.com/office/powerpoint/2010/main" val="1707063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4400" b="1" dirty="0">
                <a:solidFill>
                  <a:srgbClr val="FFFFFF"/>
                </a:solidFill>
                <a:latin typeface="Chamberi Super Display" panose="02040503080505020303" pitchFamily="18" charset="0"/>
              </a:rPr>
              <a:t>Acts 8:26-40 continued…</a:t>
            </a:r>
            <a:endParaRPr sz="4400" b="1" dirty="0">
              <a:latin typeface="Chamberi Super Display" panose="02040503080505020303" pitchFamily="18" charset="0"/>
            </a:endParaRPr>
          </a:p>
        </p:txBody>
      </p:sp>
      <p:sp>
        <p:nvSpPr>
          <p:cNvPr id="73" name="Google Shape;73;p16"/>
          <p:cNvSpPr txBox="1">
            <a:spLocks noGrp="1"/>
          </p:cNvSpPr>
          <p:nvPr>
            <p:ph type="body" idx="1"/>
          </p:nvPr>
        </p:nvSpPr>
        <p:spPr>
          <a:xfrm>
            <a:off x="311700" y="1870364"/>
            <a:ext cx="8520600" cy="2314046"/>
          </a:xfrm>
          <a:prstGeom prst="rect">
            <a:avLst/>
          </a:prstGeom>
        </p:spPr>
        <p:txBody>
          <a:bodyPr spcFirstLastPara="1" wrap="square" lIns="91425" tIns="91425" rIns="91425" bIns="91425" anchor="t" anchorCtr="0">
            <a:noAutofit/>
          </a:bodyPr>
          <a:lstStyle/>
          <a:p>
            <a:pPr marL="0" lvl="0" indent="0" rtl="0">
              <a:lnSpc>
                <a:spcPct val="110000"/>
              </a:lnSpc>
              <a:spcBef>
                <a:spcPts val="0"/>
              </a:spcBef>
              <a:spcAft>
                <a:spcPts val="1200"/>
              </a:spcAft>
              <a:buNone/>
            </a:pPr>
            <a:r>
              <a:rPr lang="en-US" sz="2800" b="1" i="0" dirty="0">
                <a:solidFill>
                  <a:srgbClr val="000000"/>
                </a:solidFill>
                <a:effectLst/>
                <a:latin typeface="Chamberi Super Display" panose="02040503080505020303" pitchFamily="18" charset="0"/>
              </a:rPr>
              <a:t>	“</a:t>
            </a:r>
            <a:r>
              <a:rPr lang="en-US" sz="2800" b="1" i="0" cap="small" dirty="0">
                <a:solidFill>
                  <a:srgbClr val="000000"/>
                </a:solidFill>
                <a:effectLst/>
                <a:latin typeface="Chamberi Super Display" panose="02040503080505020303" pitchFamily="18" charset="0"/>
              </a:rPr>
              <a:t>He was led like a sheep to slaughter</a:t>
            </a:r>
            <a:r>
              <a:rPr lang="en-US" sz="2800" b="1" i="0" dirty="0">
                <a:solidFill>
                  <a:srgbClr val="000000"/>
                </a:solidFill>
                <a:effectLst/>
                <a:latin typeface="Chamberi Super Display" panose="02040503080505020303" pitchFamily="18" charset="0"/>
              </a:rPr>
              <a:t>;</a:t>
            </a:r>
            <a:br>
              <a:rPr lang="en-US" sz="2800" b="1" dirty="0">
                <a:latin typeface="Chamberi Super Display" panose="02040503080505020303" pitchFamily="18" charset="0"/>
              </a:rPr>
            </a:br>
            <a:r>
              <a:rPr lang="en-US" sz="2800" b="1" dirty="0">
                <a:latin typeface="Chamberi Super Display" panose="02040503080505020303" pitchFamily="18" charset="0"/>
              </a:rPr>
              <a:t>	</a:t>
            </a:r>
            <a:r>
              <a:rPr lang="en-US" sz="2800" b="1" i="0" cap="small" dirty="0">
                <a:solidFill>
                  <a:srgbClr val="000000"/>
                </a:solidFill>
                <a:effectLst/>
                <a:latin typeface="Chamberi Super Display" panose="02040503080505020303" pitchFamily="18" charset="0"/>
              </a:rPr>
              <a:t>And like a lamb that is silent before its shearer</a:t>
            </a:r>
            <a:r>
              <a:rPr lang="en-US" sz="2800" b="1" i="0" dirty="0">
                <a:solidFill>
                  <a:srgbClr val="000000"/>
                </a:solidFill>
                <a:effectLst/>
                <a:latin typeface="Chamberi Super Display" panose="02040503080505020303" pitchFamily="18" charset="0"/>
              </a:rPr>
              <a:t>,</a:t>
            </a:r>
            <a:br>
              <a:rPr lang="en-US" sz="2800" b="1" dirty="0">
                <a:latin typeface="Chamberi Super Display" panose="02040503080505020303" pitchFamily="18" charset="0"/>
              </a:rPr>
            </a:br>
            <a:r>
              <a:rPr lang="en-US" sz="2800" b="1" dirty="0">
                <a:latin typeface="Chamberi Super Display" panose="02040503080505020303" pitchFamily="18" charset="0"/>
              </a:rPr>
              <a:t>	</a:t>
            </a:r>
            <a:r>
              <a:rPr lang="en-US" sz="2800" b="1" i="0" cap="small" dirty="0">
                <a:solidFill>
                  <a:srgbClr val="000000"/>
                </a:solidFill>
                <a:effectLst/>
                <a:latin typeface="Chamberi Super Display" panose="02040503080505020303" pitchFamily="18" charset="0"/>
              </a:rPr>
              <a:t>So He does not open His mouth</a:t>
            </a:r>
            <a:r>
              <a:rPr lang="en-US" sz="2800" b="1" i="0" dirty="0">
                <a:solidFill>
                  <a:srgbClr val="000000"/>
                </a:solidFill>
                <a:effectLst/>
                <a:latin typeface="Chamberi Super Display" panose="02040503080505020303" pitchFamily="18" charset="0"/>
              </a:rPr>
              <a:t>.</a:t>
            </a:r>
            <a:br>
              <a:rPr lang="en-US" sz="2800" b="1" dirty="0">
                <a:latin typeface="Chamberi Super Display" panose="02040503080505020303" pitchFamily="18" charset="0"/>
              </a:rPr>
            </a:br>
            <a:r>
              <a:rPr lang="en-US" sz="2800" b="1" i="0" baseline="30000" dirty="0">
                <a:solidFill>
                  <a:srgbClr val="000000"/>
                </a:solidFill>
                <a:effectLst/>
                <a:latin typeface="Chamberi Super Display" panose="02040503080505020303" pitchFamily="18" charset="0"/>
              </a:rPr>
              <a:t>33 	</a:t>
            </a:r>
            <a:r>
              <a:rPr lang="en-US" sz="2800" b="1" i="0" cap="small" dirty="0">
                <a:solidFill>
                  <a:srgbClr val="000000"/>
                </a:solidFill>
                <a:effectLst/>
                <a:latin typeface="Chamberi Super Display" panose="02040503080505020303" pitchFamily="18" charset="0"/>
              </a:rPr>
              <a:t>In humiliation His justice was taken away</a:t>
            </a:r>
            <a:r>
              <a:rPr lang="en-US" sz="2800" b="1" i="0" dirty="0">
                <a:solidFill>
                  <a:srgbClr val="000000"/>
                </a:solidFill>
                <a:effectLst/>
                <a:latin typeface="Chamberi Super Display" panose="02040503080505020303" pitchFamily="18" charset="0"/>
              </a:rPr>
              <a:t>;</a:t>
            </a:r>
            <a:br>
              <a:rPr lang="en-US" sz="2800" b="1" dirty="0">
                <a:latin typeface="Chamberi Super Display" panose="02040503080505020303" pitchFamily="18" charset="0"/>
              </a:rPr>
            </a:br>
            <a:r>
              <a:rPr lang="en-US" sz="2800" b="1" dirty="0">
                <a:latin typeface="Chamberi Super Display" panose="02040503080505020303" pitchFamily="18" charset="0"/>
              </a:rPr>
              <a:t>	</a:t>
            </a:r>
            <a:r>
              <a:rPr lang="en-US" sz="2800" b="1" i="0" cap="small" dirty="0">
                <a:solidFill>
                  <a:srgbClr val="000000"/>
                </a:solidFill>
                <a:effectLst/>
                <a:latin typeface="Chamberi Super Display" panose="02040503080505020303" pitchFamily="18" charset="0"/>
              </a:rPr>
              <a:t>Who will</a:t>
            </a:r>
            <a:r>
              <a:rPr lang="en-US" sz="2800" b="1" i="0" dirty="0">
                <a:solidFill>
                  <a:srgbClr val="000000"/>
                </a:solidFill>
                <a:effectLst/>
                <a:latin typeface="Chamberi Super Display" panose="02040503080505020303" pitchFamily="18" charset="0"/>
              </a:rPr>
              <a:t> </a:t>
            </a:r>
            <a:r>
              <a:rPr lang="en-US" sz="2800" b="1" i="0" cap="small" dirty="0">
                <a:solidFill>
                  <a:srgbClr val="000000"/>
                </a:solidFill>
                <a:effectLst/>
                <a:latin typeface="Chamberi Super Display" panose="02040503080505020303" pitchFamily="18" charset="0"/>
              </a:rPr>
              <a:t>describe His</a:t>
            </a:r>
            <a:r>
              <a:rPr lang="en-US" sz="2800" b="1" i="0" dirty="0">
                <a:solidFill>
                  <a:srgbClr val="000000"/>
                </a:solidFill>
                <a:effectLst/>
                <a:latin typeface="Chamberi Super Display" panose="02040503080505020303" pitchFamily="18" charset="0"/>
              </a:rPr>
              <a:t> </a:t>
            </a:r>
            <a:r>
              <a:rPr lang="en-US" sz="2800" b="1" i="0" cap="small" dirty="0">
                <a:solidFill>
                  <a:srgbClr val="000000"/>
                </a:solidFill>
                <a:effectLst/>
                <a:latin typeface="Chamberi Super Display" panose="02040503080505020303" pitchFamily="18" charset="0"/>
              </a:rPr>
              <a:t>generation</a:t>
            </a:r>
            <a:r>
              <a:rPr lang="en-US" sz="2800" b="1" i="0" dirty="0">
                <a:solidFill>
                  <a:srgbClr val="000000"/>
                </a:solidFill>
                <a:effectLst/>
                <a:latin typeface="Chamberi Super Display" panose="02040503080505020303" pitchFamily="18" charset="0"/>
              </a:rPr>
              <a:t>?</a:t>
            </a:r>
            <a:br>
              <a:rPr lang="en-US" sz="2800" b="1" dirty="0">
                <a:latin typeface="Chamberi Super Display" panose="02040503080505020303" pitchFamily="18" charset="0"/>
              </a:rPr>
            </a:br>
            <a:r>
              <a:rPr lang="en-US" sz="2800" b="1" dirty="0">
                <a:latin typeface="Chamberi Super Display" panose="02040503080505020303" pitchFamily="18" charset="0"/>
              </a:rPr>
              <a:t>	</a:t>
            </a:r>
            <a:r>
              <a:rPr lang="en-US" sz="2800" b="1" i="0" cap="small" dirty="0">
                <a:solidFill>
                  <a:srgbClr val="000000"/>
                </a:solidFill>
                <a:effectLst/>
                <a:latin typeface="Chamberi Super Display" panose="02040503080505020303" pitchFamily="18" charset="0"/>
              </a:rPr>
              <a:t>For His life is taken away from the earth</a:t>
            </a:r>
            <a:r>
              <a:rPr lang="en-US" sz="2800" b="1" i="0" dirty="0">
                <a:solidFill>
                  <a:srgbClr val="000000"/>
                </a:solidFill>
                <a:effectLst/>
                <a:latin typeface="Chamberi Super Display" panose="02040503080505020303" pitchFamily="18" charset="0"/>
              </a:rPr>
              <a:t>.”</a:t>
            </a:r>
            <a:endParaRPr lang="en-US" sz="2800" b="1" dirty="0">
              <a:solidFill>
                <a:schemeClr val="tx2"/>
              </a:solidFill>
              <a:latin typeface="Chamberi Super Display" panose="02040503080505020303" pitchFamily="18" charset="0"/>
            </a:endParaRPr>
          </a:p>
        </p:txBody>
      </p:sp>
    </p:spTree>
    <p:extLst>
      <p:ext uri="{BB962C8B-B14F-4D97-AF65-F5344CB8AC3E}">
        <p14:creationId xmlns:p14="http://schemas.microsoft.com/office/powerpoint/2010/main" val="21772830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4400" b="1" dirty="0">
                <a:solidFill>
                  <a:srgbClr val="FFFFFF"/>
                </a:solidFill>
                <a:latin typeface="Chamberi Super Display" panose="02040503080505020303" pitchFamily="18" charset="0"/>
              </a:rPr>
              <a:t>Acts 8:26-40 continued…</a:t>
            </a:r>
            <a:endParaRPr sz="4400" b="1" dirty="0">
              <a:latin typeface="Chamberi Super Display" panose="02040503080505020303" pitchFamily="18" charset="0"/>
            </a:endParaRPr>
          </a:p>
        </p:txBody>
      </p:sp>
      <p:sp>
        <p:nvSpPr>
          <p:cNvPr id="73" name="Google Shape;73;p16"/>
          <p:cNvSpPr txBox="1">
            <a:spLocks noGrp="1"/>
          </p:cNvSpPr>
          <p:nvPr>
            <p:ph type="body" idx="1"/>
          </p:nvPr>
        </p:nvSpPr>
        <p:spPr>
          <a:xfrm>
            <a:off x="145473" y="1724891"/>
            <a:ext cx="8853053" cy="2314046"/>
          </a:xfrm>
          <a:prstGeom prst="rect">
            <a:avLst/>
          </a:prstGeom>
        </p:spPr>
        <p:txBody>
          <a:bodyPr spcFirstLastPara="1" wrap="square" lIns="91425" tIns="91425" rIns="91425" bIns="91425" anchor="t" anchorCtr="0">
            <a:noAutofit/>
          </a:bodyPr>
          <a:lstStyle/>
          <a:p>
            <a:pPr marL="0" lvl="0" indent="0" rtl="0">
              <a:lnSpc>
                <a:spcPct val="110000"/>
              </a:lnSpc>
              <a:spcBef>
                <a:spcPts val="0"/>
              </a:spcBef>
              <a:spcAft>
                <a:spcPts val="1200"/>
              </a:spcAft>
              <a:buNone/>
            </a:pPr>
            <a:r>
              <a:rPr lang="en-US" sz="2800" b="1" i="0" baseline="30000" dirty="0">
                <a:solidFill>
                  <a:srgbClr val="000000"/>
                </a:solidFill>
                <a:effectLst/>
                <a:latin typeface="Chamberi Super Display" panose="02040503080505020303" pitchFamily="18" charset="0"/>
              </a:rPr>
              <a:t>34 </a:t>
            </a:r>
            <a:r>
              <a:rPr lang="en-US" sz="2800" b="1" i="0" dirty="0">
                <a:solidFill>
                  <a:srgbClr val="000000"/>
                </a:solidFill>
                <a:effectLst/>
                <a:latin typeface="Chamberi Super Display" panose="02040503080505020303" pitchFamily="18" charset="0"/>
              </a:rPr>
              <a:t>The eunuch answered Philip and said, “Please </a:t>
            </a:r>
            <a:r>
              <a:rPr lang="en-US" sz="2800" b="1" i="1" dirty="0">
                <a:solidFill>
                  <a:srgbClr val="000000"/>
                </a:solidFill>
                <a:effectLst/>
                <a:latin typeface="Chamberi Super Display" panose="02040503080505020303" pitchFamily="18" charset="0"/>
              </a:rPr>
              <a:t>tell me</a:t>
            </a:r>
            <a:r>
              <a:rPr lang="en-US" sz="2800" b="1" i="0" dirty="0">
                <a:solidFill>
                  <a:srgbClr val="000000"/>
                </a:solidFill>
                <a:effectLst/>
                <a:latin typeface="Chamberi Super Display" panose="02040503080505020303" pitchFamily="18" charset="0"/>
              </a:rPr>
              <a:t>, of whom does the prophet say this? Of himself, or of someone else?” </a:t>
            </a:r>
            <a:r>
              <a:rPr lang="en-US" sz="2800" b="1" i="0" baseline="30000" dirty="0">
                <a:solidFill>
                  <a:srgbClr val="000000"/>
                </a:solidFill>
                <a:effectLst/>
                <a:latin typeface="Chamberi Super Display" panose="02040503080505020303" pitchFamily="18" charset="0"/>
              </a:rPr>
              <a:t>35 </a:t>
            </a:r>
            <a:r>
              <a:rPr lang="en-US" sz="2800" b="1" i="0" dirty="0">
                <a:solidFill>
                  <a:srgbClr val="000000"/>
                </a:solidFill>
                <a:effectLst/>
                <a:latin typeface="Chamberi Super Display" panose="02040503080505020303" pitchFamily="18" charset="0"/>
              </a:rPr>
              <a:t>Then Philip opened his mouth, and beginning from this Scripture he preached Jesus to him. </a:t>
            </a:r>
            <a:r>
              <a:rPr lang="en-US" sz="2800" b="1" i="0" baseline="30000" dirty="0">
                <a:solidFill>
                  <a:srgbClr val="000000"/>
                </a:solidFill>
                <a:effectLst/>
                <a:latin typeface="Chamberi Super Display" panose="02040503080505020303" pitchFamily="18" charset="0"/>
              </a:rPr>
              <a:t>36 </a:t>
            </a:r>
            <a:r>
              <a:rPr lang="en-US" sz="2800" b="1" i="0" dirty="0">
                <a:solidFill>
                  <a:srgbClr val="000000"/>
                </a:solidFill>
                <a:effectLst/>
                <a:latin typeface="Chamberi Super Display" panose="02040503080505020303" pitchFamily="18" charset="0"/>
              </a:rPr>
              <a:t>As they went along the road they came to some water; and the eunuch *said, “Look! Water! What prevents me from being baptized?” </a:t>
            </a:r>
            <a:endParaRPr lang="en-US" sz="2800" b="1" dirty="0">
              <a:solidFill>
                <a:schemeClr val="tx2"/>
              </a:solidFill>
              <a:latin typeface="Chamberi Super Display" panose="02040503080505020303" pitchFamily="18" charset="0"/>
            </a:endParaRPr>
          </a:p>
        </p:txBody>
      </p:sp>
    </p:spTree>
    <p:extLst>
      <p:ext uri="{BB962C8B-B14F-4D97-AF65-F5344CB8AC3E}">
        <p14:creationId xmlns:p14="http://schemas.microsoft.com/office/powerpoint/2010/main" val="16375465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4400" b="1" dirty="0">
                <a:solidFill>
                  <a:srgbClr val="FFFFFF"/>
                </a:solidFill>
                <a:latin typeface="Chamberi Super Display" panose="02040503080505020303" pitchFamily="18" charset="0"/>
              </a:rPr>
              <a:t>Acts 8:26-40 continued…</a:t>
            </a:r>
            <a:endParaRPr sz="4400" b="1" dirty="0">
              <a:latin typeface="Chamberi Super Display" panose="02040503080505020303" pitchFamily="18" charset="0"/>
            </a:endParaRPr>
          </a:p>
        </p:txBody>
      </p:sp>
      <p:sp>
        <p:nvSpPr>
          <p:cNvPr id="73" name="Google Shape;73;p16"/>
          <p:cNvSpPr txBox="1">
            <a:spLocks noGrp="1"/>
          </p:cNvSpPr>
          <p:nvPr>
            <p:ph type="body" idx="1"/>
          </p:nvPr>
        </p:nvSpPr>
        <p:spPr>
          <a:xfrm>
            <a:off x="145473" y="1870364"/>
            <a:ext cx="8853053" cy="2314046"/>
          </a:xfrm>
          <a:prstGeom prst="rect">
            <a:avLst/>
          </a:prstGeom>
        </p:spPr>
        <p:txBody>
          <a:bodyPr spcFirstLastPara="1" wrap="square" lIns="91425" tIns="91425" rIns="91425" bIns="91425" anchor="t" anchorCtr="0">
            <a:noAutofit/>
          </a:bodyPr>
          <a:lstStyle/>
          <a:p>
            <a:pPr marL="0" lvl="0" indent="0" rtl="0">
              <a:lnSpc>
                <a:spcPct val="110000"/>
              </a:lnSpc>
              <a:spcBef>
                <a:spcPts val="0"/>
              </a:spcBef>
              <a:spcAft>
                <a:spcPts val="1200"/>
              </a:spcAft>
              <a:buNone/>
            </a:pPr>
            <a:r>
              <a:rPr lang="en-US" sz="2400" b="1" i="0" baseline="30000" dirty="0">
                <a:solidFill>
                  <a:srgbClr val="001320"/>
                </a:solidFill>
                <a:effectLst/>
                <a:latin typeface="Chamberi Super Display" panose="02040503080505020303" pitchFamily="18" charset="0"/>
              </a:rPr>
              <a:t>37</a:t>
            </a:r>
            <a:r>
              <a:rPr lang="en-US" sz="2800" b="1" i="0" dirty="0">
                <a:solidFill>
                  <a:srgbClr val="001320"/>
                </a:solidFill>
                <a:effectLst/>
                <a:latin typeface="Chamberi Super Display" panose="02040503080505020303" pitchFamily="18" charset="0"/>
              </a:rPr>
              <a:t> And Philip said, "If you believe with all your heart, you may." And he answered and said, "I believe that Jesus Christ is the Son of God."</a:t>
            </a:r>
            <a:endParaRPr lang="en-US" sz="2800" b="1" dirty="0">
              <a:solidFill>
                <a:schemeClr val="tx2"/>
              </a:solidFill>
              <a:latin typeface="Chamberi Super Display" panose="02040503080505020303" pitchFamily="18" charset="0"/>
            </a:endParaRPr>
          </a:p>
        </p:txBody>
      </p:sp>
    </p:spTree>
    <p:extLst>
      <p:ext uri="{BB962C8B-B14F-4D97-AF65-F5344CB8AC3E}">
        <p14:creationId xmlns:p14="http://schemas.microsoft.com/office/powerpoint/2010/main" val="4939884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4400" b="1" dirty="0">
                <a:solidFill>
                  <a:srgbClr val="FFFFFF"/>
                </a:solidFill>
                <a:latin typeface="Chamberi Super Display" panose="02040503080505020303" pitchFamily="18" charset="0"/>
              </a:rPr>
              <a:t>Acts 8:26-40 continued…</a:t>
            </a:r>
            <a:endParaRPr sz="4400" b="1" dirty="0">
              <a:latin typeface="Chamberi Super Display" panose="02040503080505020303" pitchFamily="18" charset="0"/>
            </a:endParaRPr>
          </a:p>
        </p:txBody>
      </p:sp>
      <p:sp>
        <p:nvSpPr>
          <p:cNvPr id="73" name="Google Shape;73;p16"/>
          <p:cNvSpPr txBox="1">
            <a:spLocks noGrp="1"/>
          </p:cNvSpPr>
          <p:nvPr>
            <p:ph type="body" idx="1"/>
          </p:nvPr>
        </p:nvSpPr>
        <p:spPr>
          <a:xfrm>
            <a:off x="145473" y="1870364"/>
            <a:ext cx="8853053" cy="2314046"/>
          </a:xfrm>
          <a:prstGeom prst="rect">
            <a:avLst/>
          </a:prstGeom>
        </p:spPr>
        <p:txBody>
          <a:bodyPr spcFirstLastPara="1" wrap="square" lIns="91425" tIns="91425" rIns="91425" bIns="91425" anchor="t" anchorCtr="0">
            <a:noAutofit/>
          </a:bodyPr>
          <a:lstStyle/>
          <a:p>
            <a:pPr marL="0" lvl="0" indent="0" rtl="0">
              <a:lnSpc>
                <a:spcPct val="110000"/>
              </a:lnSpc>
              <a:spcBef>
                <a:spcPts val="0"/>
              </a:spcBef>
              <a:spcAft>
                <a:spcPts val="1200"/>
              </a:spcAft>
              <a:buNone/>
            </a:pPr>
            <a:r>
              <a:rPr lang="en-US" sz="2800" b="1" i="0" baseline="30000" dirty="0">
                <a:solidFill>
                  <a:srgbClr val="000000"/>
                </a:solidFill>
                <a:effectLst/>
                <a:latin typeface="Chamberi Super Display" panose="02040503080505020303" pitchFamily="18" charset="0"/>
              </a:rPr>
              <a:t>38 </a:t>
            </a:r>
            <a:r>
              <a:rPr lang="en-US" sz="2800" b="1" i="0" dirty="0">
                <a:solidFill>
                  <a:srgbClr val="000000"/>
                </a:solidFill>
                <a:effectLst/>
                <a:latin typeface="Chamberi Super Display" panose="02040503080505020303" pitchFamily="18" charset="0"/>
              </a:rPr>
              <a:t>And he ordered that the chariot stop; and they both went down into the water, Philip as well as the eunuch, and he baptized him. </a:t>
            </a:r>
            <a:r>
              <a:rPr lang="en-US" sz="2800" b="1" i="0" baseline="30000" dirty="0">
                <a:solidFill>
                  <a:srgbClr val="000000"/>
                </a:solidFill>
                <a:effectLst/>
                <a:latin typeface="Chamberi Super Display" panose="02040503080505020303" pitchFamily="18" charset="0"/>
              </a:rPr>
              <a:t>39 </a:t>
            </a:r>
            <a:r>
              <a:rPr lang="en-US" sz="2800" b="1" i="0" dirty="0">
                <a:solidFill>
                  <a:srgbClr val="000000"/>
                </a:solidFill>
                <a:effectLst/>
                <a:latin typeface="Chamberi Super Display" panose="02040503080505020303" pitchFamily="18" charset="0"/>
              </a:rPr>
              <a:t>When they came up out of the water, the Spirit of the Lord snatched Philip away; and the eunuch no longer saw him, but went on his way rejoicing. </a:t>
            </a:r>
            <a:endParaRPr lang="en-US" sz="2800" b="1" dirty="0">
              <a:solidFill>
                <a:schemeClr val="tx2"/>
              </a:solidFill>
              <a:latin typeface="Chamberi Super Display" panose="02040503080505020303" pitchFamily="18" charset="0"/>
            </a:endParaRPr>
          </a:p>
        </p:txBody>
      </p:sp>
    </p:spTree>
    <p:extLst>
      <p:ext uri="{BB962C8B-B14F-4D97-AF65-F5344CB8AC3E}">
        <p14:creationId xmlns:p14="http://schemas.microsoft.com/office/powerpoint/2010/main" val="15748195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4400" b="1" dirty="0">
                <a:solidFill>
                  <a:srgbClr val="FFFFFF"/>
                </a:solidFill>
                <a:latin typeface="Chamberi Super Display" panose="02040503080505020303" pitchFamily="18" charset="0"/>
              </a:rPr>
              <a:t>Acts 8:26-40 continued…</a:t>
            </a:r>
            <a:endParaRPr sz="4400" b="1" dirty="0">
              <a:latin typeface="Chamberi Super Display" panose="02040503080505020303" pitchFamily="18" charset="0"/>
            </a:endParaRPr>
          </a:p>
        </p:txBody>
      </p:sp>
      <p:sp>
        <p:nvSpPr>
          <p:cNvPr id="73" name="Google Shape;73;p16"/>
          <p:cNvSpPr txBox="1">
            <a:spLocks noGrp="1"/>
          </p:cNvSpPr>
          <p:nvPr>
            <p:ph type="body" idx="1"/>
          </p:nvPr>
        </p:nvSpPr>
        <p:spPr>
          <a:xfrm>
            <a:off x="145473" y="1870364"/>
            <a:ext cx="8853053" cy="2314046"/>
          </a:xfrm>
          <a:prstGeom prst="rect">
            <a:avLst/>
          </a:prstGeom>
        </p:spPr>
        <p:txBody>
          <a:bodyPr spcFirstLastPara="1" wrap="square" lIns="91425" tIns="91425" rIns="91425" bIns="91425" anchor="t" anchorCtr="0">
            <a:noAutofit/>
          </a:bodyPr>
          <a:lstStyle/>
          <a:p>
            <a:pPr marL="0" lvl="0" indent="0" rtl="0">
              <a:lnSpc>
                <a:spcPct val="110000"/>
              </a:lnSpc>
              <a:spcBef>
                <a:spcPts val="0"/>
              </a:spcBef>
              <a:spcAft>
                <a:spcPts val="1200"/>
              </a:spcAft>
              <a:buNone/>
            </a:pPr>
            <a:r>
              <a:rPr lang="en-US" sz="2800" b="1" i="0" baseline="30000" dirty="0">
                <a:solidFill>
                  <a:srgbClr val="000000"/>
                </a:solidFill>
                <a:effectLst/>
                <a:latin typeface="Chamberi Super Display" panose="02040503080505020303" pitchFamily="18" charset="0"/>
              </a:rPr>
              <a:t>40 </a:t>
            </a:r>
            <a:r>
              <a:rPr lang="en-US" sz="2800" b="1" i="0" dirty="0">
                <a:solidFill>
                  <a:srgbClr val="000000"/>
                </a:solidFill>
                <a:effectLst/>
                <a:latin typeface="Chamberi Super Display" panose="02040503080505020303" pitchFamily="18" charset="0"/>
              </a:rPr>
              <a:t>But Philip found himself at </a:t>
            </a:r>
            <a:r>
              <a:rPr lang="en-US" sz="2800" b="1" i="0" dirty="0" err="1">
                <a:solidFill>
                  <a:srgbClr val="000000"/>
                </a:solidFill>
                <a:effectLst/>
                <a:latin typeface="Chamberi Super Display" panose="02040503080505020303" pitchFamily="18" charset="0"/>
              </a:rPr>
              <a:t>Azotus</a:t>
            </a:r>
            <a:r>
              <a:rPr lang="en-US" sz="2800" b="1" i="0" dirty="0">
                <a:solidFill>
                  <a:srgbClr val="000000"/>
                </a:solidFill>
                <a:effectLst/>
                <a:latin typeface="Chamberi Super Display" panose="02040503080505020303" pitchFamily="18" charset="0"/>
              </a:rPr>
              <a:t>, and as he passed through he kept preaching the gospel to all the cities, until he came to Caesarea.</a:t>
            </a:r>
            <a:endParaRPr lang="en-US" sz="2800" b="1" dirty="0">
              <a:solidFill>
                <a:schemeClr val="tx2"/>
              </a:solidFill>
              <a:latin typeface="Chamberi Super Display" panose="02040503080505020303" pitchFamily="18" charset="0"/>
            </a:endParaRPr>
          </a:p>
        </p:txBody>
      </p:sp>
    </p:spTree>
    <p:extLst>
      <p:ext uri="{BB962C8B-B14F-4D97-AF65-F5344CB8AC3E}">
        <p14:creationId xmlns:p14="http://schemas.microsoft.com/office/powerpoint/2010/main" val="1791429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3"/>
        <p:cNvGrpSpPr/>
        <p:nvPr/>
      </p:nvGrpSpPr>
      <p:grpSpPr>
        <a:xfrm>
          <a:off x="0" y="0"/>
          <a:ext cx="0" cy="0"/>
          <a:chOff x="0" y="0"/>
          <a:chExt cx="0" cy="0"/>
        </a:xfrm>
      </p:grpSpPr>
      <p:sp>
        <p:nvSpPr>
          <p:cNvPr id="60" name="Freeform 5">
            <a:extLst>
              <a:ext uri="{FF2B5EF4-FFF2-40B4-BE49-F238E27FC236}">
                <a16:creationId xmlns:a16="http://schemas.microsoft.com/office/drawing/2014/main" id="{D22D1B95-2B54-43E9-85D9-B489F6C5DD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21010068">
            <a:off x="6368213" y="3138837"/>
            <a:ext cx="2474555" cy="330693"/>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62" name="Freeform 5">
            <a:extLst>
              <a:ext uri="{FF2B5EF4-FFF2-40B4-BE49-F238E27FC236}">
                <a16:creationId xmlns:a16="http://schemas.microsoft.com/office/drawing/2014/main" id="{7D0F3F6D-A49D-4406-8D61-1C4F8D792F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341709" y="3181350"/>
            <a:ext cx="8458200" cy="175287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64" name="Freeform 5">
            <a:extLst>
              <a:ext uri="{FF2B5EF4-FFF2-40B4-BE49-F238E27FC236}">
                <a16:creationId xmlns:a16="http://schemas.microsoft.com/office/drawing/2014/main" id="{D953A318-DA8D-4405-9536-D889E45C5E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190"/>
            <a:ext cx="9144000" cy="5142310"/>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66" name="Rectangle 65">
            <a:extLst>
              <a:ext uri="{FF2B5EF4-FFF2-40B4-BE49-F238E27FC236}">
                <a16:creationId xmlns:a16="http://schemas.microsoft.com/office/drawing/2014/main" id="{9E382A3D-2F90-475C-8DF2-F666FEA342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54" name="Google Shape;54;p13"/>
          <p:cNvSpPr txBox="1">
            <a:spLocks noGrp="1"/>
          </p:cNvSpPr>
          <p:nvPr>
            <p:ph type="ctrTitle"/>
          </p:nvPr>
        </p:nvSpPr>
        <p:spPr>
          <a:xfrm>
            <a:off x="1262378" y="857250"/>
            <a:ext cx="6619243" cy="2541912"/>
          </a:xfrm>
          <a:prstGeom prst="rect">
            <a:avLst/>
          </a:prstGeom>
        </p:spPr>
        <p:txBody>
          <a:bodyPr spcFirstLastPara="1" lIns="91425" tIns="91425" rIns="91425" bIns="91425" anchor="ctr" anchorCtr="0">
            <a:normAutofit/>
          </a:bodyPr>
          <a:lstStyle/>
          <a:p>
            <a:pPr marL="0" lvl="0" indent="0" algn="ctr" rtl="0">
              <a:spcBef>
                <a:spcPts val="0"/>
              </a:spcBef>
              <a:spcAft>
                <a:spcPts val="0"/>
              </a:spcAft>
              <a:buClr>
                <a:schemeClr val="dk1"/>
              </a:buClr>
              <a:buSzPts val="1100"/>
              <a:buFont typeface="Arial"/>
              <a:buNone/>
            </a:pPr>
            <a:r>
              <a:rPr lang="en-US" sz="5000" b="1" dirty="0">
                <a:solidFill>
                  <a:srgbClr val="FFFFFF"/>
                </a:solidFill>
                <a:latin typeface="Chamberi Super Display" panose="02040503080505020303" pitchFamily="18" charset="0"/>
              </a:rPr>
              <a:t>God’s Plan of Salvation: The Truth of the Matter</a:t>
            </a:r>
          </a:p>
        </p:txBody>
      </p:sp>
      <p:sp>
        <p:nvSpPr>
          <p:cNvPr id="55" name="Google Shape;55;p13"/>
          <p:cNvSpPr txBox="1">
            <a:spLocks noGrp="1"/>
          </p:cNvSpPr>
          <p:nvPr>
            <p:ph type="subTitle" idx="1"/>
          </p:nvPr>
        </p:nvSpPr>
        <p:spPr>
          <a:xfrm>
            <a:off x="1262378" y="3930638"/>
            <a:ext cx="6619243" cy="621699"/>
          </a:xfrm>
          <a:prstGeom prst="rect">
            <a:avLst/>
          </a:prstGeom>
        </p:spPr>
        <p:txBody>
          <a:bodyPr spcFirstLastPara="1" lIns="91425" tIns="91425" rIns="91425" bIns="91425" anchorCtr="0">
            <a:noAutofit/>
          </a:bodyPr>
          <a:lstStyle/>
          <a:p>
            <a:pPr marL="0" lvl="0" indent="0" algn="ctr" rtl="0">
              <a:spcBef>
                <a:spcPts val="0"/>
              </a:spcBef>
              <a:spcAft>
                <a:spcPts val="600"/>
              </a:spcAft>
              <a:buNone/>
            </a:pPr>
            <a:r>
              <a:rPr lang="en-US" sz="2800" b="1" dirty="0">
                <a:solidFill>
                  <a:schemeClr val="tx2"/>
                </a:solidFill>
                <a:latin typeface="Chamberi Super Display" panose="02040503080505020303" pitchFamily="18" charset="0"/>
              </a:rPr>
              <a:t>Part 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55">
                                            <p:txEl>
                                              <p:pRg st="0" end="0"/>
                                            </p:txEl>
                                          </p:spTgt>
                                        </p:tgtEl>
                                        <p:attrNameLst>
                                          <p:attrName>style.visibility</p:attrName>
                                        </p:attrNameLst>
                                      </p:cBhvr>
                                      <p:to>
                                        <p:strVal val="visible"/>
                                      </p:to>
                                    </p:set>
                                    <p:animEffect transition="in" filter="fade">
                                      <p:cBhvr>
                                        <p:cTn id="7" dur="700"/>
                                        <p:tgtEl>
                                          <p:spTgt spid="55">
                                            <p:txEl>
                                              <p:pRg st="0" end="0"/>
                                            </p:txEl>
                                          </p:spTgt>
                                        </p:tgtEl>
                                      </p:cBhvr>
                                    </p:animEffect>
                                  </p:childTnLst>
                                </p:cTn>
                              </p:par>
                              <p:par>
                                <p:cTn id="8" presetID="10" presetClass="entr" presetSubtype="0" fill="hold" grpId="0" nodeType="withEffect">
                                  <p:stCondLst>
                                    <p:cond delay="500"/>
                                  </p:stCondLst>
                                  <p:iterate>
                                    <p:tmPct val="10000"/>
                                  </p:iterate>
                                  <p:childTnLst>
                                    <p:set>
                                      <p:cBhvr>
                                        <p:cTn id="9" dur="1" fill="hold">
                                          <p:stCondLst>
                                            <p:cond delay="0"/>
                                          </p:stCondLst>
                                        </p:cTn>
                                        <p:tgtEl>
                                          <p:spTgt spid="54"/>
                                        </p:tgtEl>
                                        <p:attrNameLst>
                                          <p:attrName>style.visibility</p:attrName>
                                        </p:attrNameLst>
                                      </p:cBhvr>
                                      <p:to>
                                        <p:strVal val="visible"/>
                                      </p:to>
                                    </p:set>
                                    <p:animEffect transition="in" filter="fade">
                                      <p:cBhvr>
                                        <p:cTn id="10" dur="7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55"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 Boardroom</Template>
  <TotalTime>202</TotalTime>
  <Words>1158</Words>
  <Application>Microsoft Office PowerPoint</Application>
  <PresentationFormat>On-screen Show (16:9)</PresentationFormat>
  <Paragraphs>70</Paragraphs>
  <Slides>31</Slides>
  <Notes>30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Century Gothic</vt:lpstr>
      <vt:lpstr>Roboto</vt:lpstr>
      <vt:lpstr>Chamberi Super Display</vt:lpstr>
      <vt:lpstr>Wingdings 3</vt:lpstr>
      <vt:lpstr>Arial</vt:lpstr>
      <vt:lpstr>system-ui</vt:lpstr>
      <vt:lpstr>Ion Boardroom</vt:lpstr>
      <vt:lpstr>Acts 8:26-40</vt:lpstr>
      <vt:lpstr>Acts 8:26-40 continued…</vt:lpstr>
      <vt:lpstr>Acts 8:26-40 continued…</vt:lpstr>
      <vt:lpstr>Acts 8:26-40 continued…</vt:lpstr>
      <vt:lpstr>Acts 8:26-40 continued…</vt:lpstr>
      <vt:lpstr>Acts 8:26-40 continued…</vt:lpstr>
      <vt:lpstr>Acts 8:26-40 continued…</vt:lpstr>
      <vt:lpstr>Acts 8:26-40 continued…</vt:lpstr>
      <vt:lpstr>God’s Plan of Salvation: The Truth of the Matter</vt:lpstr>
      <vt:lpstr>Hear</vt:lpstr>
      <vt:lpstr>Romans 10:14-17</vt:lpstr>
      <vt:lpstr>Romans 10:14-17</vt:lpstr>
      <vt:lpstr>Believe</vt:lpstr>
      <vt:lpstr>Mark 16:16</vt:lpstr>
      <vt:lpstr>Hebrews 11:6</vt:lpstr>
      <vt:lpstr>Confession</vt:lpstr>
      <vt:lpstr>Romans 10:9-10</vt:lpstr>
      <vt:lpstr>Repent</vt:lpstr>
      <vt:lpstr>Acts 2:38</vt:lpstr>
      <vt:lpstr>Acts 3:19</vt:lpstr>
      <vt:lpstr>Acts 17:30</vt:lpstr>
      <vt:lpstr>Baptism</vt:lpstr>
      <vt:lpstr>Acts 2:38</vt:lpstr>
      <vt:lpstr>Acts 22:16</vt:lpstr>
      <vt:lpstr>Mark 16:16</vt:lpstr>
      <vt:lpstr>God’s Plan of Salvation</vt:lpstr>
      <vt:lpstr>False Doctrine!!?</vt:lpstr>
      <vt:lpstr>2 Corinthians 11:12-15</vt:lpstr>
      <vt:lpstr>2 Corinthians 11:12-15</vt:lpstr>
      <vt:lpstr>Ephesians 6:12</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God’s Plan of Salvation: The Truth of the Matter</dc:title>
  <dc:creator>User</dc:creator>
  <cp:lastModifiedBy>Tim Bowyer</cp:lastModifiedBy>
  <cp:revision>2</cp:revision>
  <dcterms:modified xsi:type="dcterms:W3CDTF">2022-06-12T16:23:41Z</dcterms:modified>
</cp:coreProperties>
</file>