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648" r:id="rId1"/>
  </p:sldMasterIdLst>
  <p:sldIdLst>
    <p:sldId id="687" r:id="rId2"/>
    <p:sldId id="703" r:id="rId3"/>
    <p:sldId id="990" r:id="rId4"/>
    <p:sldId id="1048" r:id="rId5"/>
    <p:sldId id="1049" r:id="rId6"/>
    <p:sldId id="1051" r:id="rId7"/>
    <p:sldId id="1016" r:id="rId8"/>
    <p:sldId id="920" r:id="rId9"/>
    <p:sldId id="1000" r:id="rId10"/>
    <p:sldId id="994" r:id="rId11"/>
    <p:sldId id="1050" r:id="rId12"/>
    <p:sldId id="1046" r:id="rId13"/>
    <p:sldId id="1054" r:id="rId14"/>
    <p:sldId id="1053" r:id="rId15"/>
    <p:sldId id="1028" r:id="rId16"/>
    <p:sldId id="1052" r:id="rId17"/>
    <p:sldId id="1045" r:id="rId18"/>
    <p:sldId id="1055" r:id="rId19"/>
    <p:sldId id="997" r:id="rId20"/>
    <p:sldId id="1056" r:id="rId21"/>
    <p:sldId id="1044" r:id="rId22"/>
    <p:sldId id="1043" r:id="rId23"/>
    <p:sldId id="1041" r:id="rId24"/>
    <p:sldId id="1039" r:id="rId25"/>
    <p:sldId id="1059" r:id="rId26"/>
    <p:sldId id="1058" r:id="rId27"/>
    <p:sldId id="992" r:id="rId28"/>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0"/>
    <p:restoredTop sz="94660"/>
  </p:normalViewPr>
  <p:slideViewPr>
    <p:cSldViewPr>
      <p:cViewPr varScale="1">
        <p:scale>
          <a:sx n="116" d="100"/>
          <a:sy n="116" d="100"/>
        </p:scale>
        <p:origin x="1272" y="184"/>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76F12DB8-2258-DA48-BE97-F31DDD46B66C}"/>
              </a:ext>
            </a:extLst>
          </p:cNvPr>
          <p:cNvSpPr>
            <a:spLocks noGrp="1"/>
          </p:cNvSpPr>
          <p:nvPr>
            <p:ph type="dt" sz="half" idx="10"/>
          </p:nvPr>
        </p:nvSpPr>
        <p:spPr/>
        <p:txBody>
          <a:bodyPr/>
          <a:lstStyle>
            <a:lvl1pPr>
              <a:defRPr/>
            </a:lvl1pPr>
          </a:lstStyle>
          <a:p>
            <a:pPr>
              <a:defRPr/>
            </a:pPr>
            <a:fld id="{756D28D7-3540-244A-AFD3-3855BAE90B6E}" type="datetimeFigureOut">
              <a:rPr lang="en-US"/>
              <a:pPr>
                <a:defRPr/>
              </a:pPr>
              <a:t>7/5/21</a:t>
            </a:fld>
            <a:endParaRPr lang="en-US"/>
          </a:p>
        </p:txBody>
      </p:sp>
      <p:sp>
        <p:nvSpPr>
          <p:cNvPr id="5" name="Footer Placeholder 4">
            <a:extLst>
              <a:ext uri="{FF2B5EF4-FFF2-40B4-BE49-F238E27FC236}">
                <a16:creationId xmlns:a16="http://schemas.microsoft.com/office/drawing/2014/main" id="{817E7387-09AD-1C45-B50B-E6F08D4D0BB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395542B-D084-404A-9FAC-EF6B87BEF4E6}"/>
              </a:ext>
            </a:extLst>
          </p:cNvPr>
          <p:cNvSpPr>
            <a:spLocks noGrp="1"/>
          </p:cNvSpPr>
          <p:nvPr>
            <p:ph type="sldNum" sz="quarter" idx="12"/>
          </p:nvPr>
        </p:nvSpPr>
        <p:spPr/>
        <p:txBody>
          <a:bodyPr/>
          <a:lstStyle>
            <a:lvl1pPr>
              <a:defRPr/>
            </a:lvl1pPr>
          </a:lstStyle>
          <a:p>
            <a:pPr>
              <a:defRPr/>
            </a:pPr>
            <a:fld id="{D8888D4F-1149-274E-A73F-6000C9D1647B}" type="slidenum">
              <a:rPr lang="en-US" altLang="en-US"/>
              <a:pPr>
                <a:defRPr/>
              </a:pPr>
              <a:t>‹#›</a:t>
            </a:fld>
            <a:endParaRPr lang="en-US" altLang="en-US"/>
          </a:p>
        </p:txBody>
      </p:sp>
    </p:spTree>
    <p:extLst>
      <p:ext uri="{BB962C8B-B14F-4D97-AF65-F5344CB8AC3E}">
        <p14:creationId xmlns:p14="http://schemas.microsoft.com/office/powerpoint/2010/main" val="2661378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6EE34F-7DF9-824B-8C7B-2A3CA612825C}"/>
              </a:ext>
            </a:extLst>
          </p:cNvPr>
          <p:cNvSpPr>
            <a:spLocks noGrp="1"/>
          </p:cNvSpPr>
          <p:nvPr>
            <p:ph type="dt" sz="half" idx="10"/>
          </p:nvPr>
        </p:nvSpPr>
        <p:spPr/>
        <p:txBody>
          <a:bodyPr/>
          <a:lstStyle>
            <a:lvl1pPr>
              <a:defRPr/>
            </a:lvl1pPr>
          </a:lstStyle>
          <a:p>
            <a:pPr>
              <a:defRPr/>
            </a:pPr>
            <a:fld id="{93A3F6C9-D3A2-6541-852B-4DFF30ACA8C7}" type="datetimeFigureOut">
              <a:rPr lang="en-US"/>
              <a:pPr>
                <a:defRPr/>
              </a:pPr>
              <a:t>7/5/21</a:t>
            </a:fld>
            <a:endParaRPr lang="en-US"/>
          </a:p>
        </p:txBody>
      </p:sp>
      <p:sp>
        <p:nvSpPr>
          <p:cNvPr id="5" name="Footer Placeholder 4">
            <a:extLst>
              <a:ext uri="{FF2B5EF4-FFF2-40B4-BE49-F238E27FC236}">
                <a16:creationId xmlns:a16="http://schemas.microsoft.com/office/drawing/2014/main" id="{D3DF18F1-A900-9F45-A0BA-D822C71F2A9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0724B56-B2CC-9146-885B-A54DC043707B}"/>
              </a:ext>
            </a:extLst>
          </p:cNvPr>
          <p:cNvSpPr>
            <a:spLocks noGrp="1"/>
          </p:cNvSpPr>
          <p:nvPr>
            <p:ph type="sldNum" sz="quarter" idx="12"/>
          </p:nvPr>
        </p:nvSpPr>
        <p:spPr/>
        <p:txBody>
          <a:bodyPr/>
          <a:lstStyle>
            <a:lvl1pPr>
              <a:defRPr/>
            </a:lvl1pPr>
          </a:lstStyle>
          <a:p>
            <a:pPr>
              <a:defRPr/>
            </a:pPr>
            <a:fld id="{21DB7989-D4D0-4E40-A7F0-E1CCFB314946}" type="slidenum">
              <a:rPr lang="en-US" altLang="en-US"/>
              <a:pPr>
                <a:defRPr/>
              </a:pPr>
              <a:t>‹#›</a:t>
            </a:fld>
            <a:endParaRPr lang="en-US" altLang="en-US"/>
          </a:p>
        </p:txBody>
      </p:sp>
    </p:spTree>
    <p:extLst>
      <p:ext uri="{BB962C8B-B14F-4D97-AF65-F5344CB8AC3E}">
        <p14:creationId xmlns:p14="http://schemas.microsoft.com/office/powerpoint/2010/main" val="3870298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198BE5-8988-174B-B6B0-79F17BC5CA51}"/>
              </a:ext>
            </a:extLst>
          </p:cNvPr>
          <p:cNvSpPr>
            <a:spLocks noGrp="1"/>
          </p:cNvSpPr>
          <p:nvPr>
            <p:ph type="dt" sz="half" idx="10"/>
          </p:nvPr>
        </p:nvSpPr>
        <p:spPr/>
        <p:txBody>
          <a:bodyPr/>
          <a:lstStyle>
            <a:lvl1pPr>
              <a:defRPr/>
            </a:lvl1pPr>
          </a:lstStyle>
          <a:p>
            <a:pPr>
              <a:defRPr/>
            </a:pPr>
            <a:fld id="{16E21F08-8F19-2C48-BC2D-B6E1E707D45D}" type="datetimeFigureOut">
              <a:rPr lang="en-US"/>
              <a:pPr>
                <a:defRPr/>
              </a:pPr>
              <a:t>7/5/21</a:t>
            </a:fld>
            <a:endParaRPr lang="en-US"/>
          </a:p>
        </p:txBody>
      </p:sp>
      <p:sp>
        <p:nvSpPr>
          <p:cNvPr id="5" name="Footer Placeholder 4">
            <a:extLst>
              <a:ext uri="{FF2B5EF4-FFF2-40B4-BE49-F238E27FC236}">
                <a16:creationId xmlns:a16="http://schemas.microsoft.com/office/drawing/2014/main" id="{2BCC9955-D3DC-564A-8541-150AD0F4016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C9C0D18-10DF-A249-ABCA-75F02A528483}"/>
              </a:ext>
            </a:extLst>
          </p:cNvPr>
          <p:cNvSpPr>
            <a:spLocks noGrp="1"/>
          </p:cNvSpPr>
          <p:nvPr>
            <p:ph type="sldNum" sz="quarter" idx="12"/>
          </p:nvPr>
        </p:nvSpPr>
        <p:spPr/>
        <p:txBody>
          <a:bodyPr/>
          <a:lstStyle>
            <a:lvl1pPr>
              <a:defRPr/>
            </a:lvl1pPr>
          </a:lstStyle>
          <a:p>
            <a:pPr>
              <a:defRPr/>
            </a:pPr>
            <a:fld id="{AC17CE0C-6F07-A54D-8FC1-0C9C8620A63C}" type="slidenum">
              <a:rPr lang="en-US" altLang="en-US"/>
              <a:pPr>
                <a:defRPr/>
              </a:pPr>
              <a:t>‹#›</a:t>
            </a:fld>
            <a:endParaRPr lang="en-US" altLang="en-US"/>
          </a:p>
        </p:txBody>
      </p:sp>
    </p:spTree>
    <p:extLst>
      <p:ext uri="{BB962C8B-B14F-4D97-AF65-F5344CB8AC3E}">
        <p14:creationId xmlns:p14="http://schemas.microsoft.com/office/powerpoint/2010/main" val="3872597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7C8126-5CE8-8649-98E5-05D41B2BF002}"/>
              </a:ext>
            </a:extLst>
          </p:cNvPr>
          <p:cNvSpPr>
            <a:spLocks noGrp="1"/>
          </p:cNvSpPr>
          <p:nvPr>
            <p:ph type="dt" sz="half" idx="10"/>
          </p:nvPr>
        </p:nvSpPr>
        <p:spPr/>
        <p:txBody>
          <a:bodyPr/>
          <a:lstStyle>
            <a:lvl1pPr>
              <a:defRPr/>
            </a:lvl1pPr>
          </a:lstStyle>
          <a:p>
            <a:pPr>
              <a:defRPr/>
            </a:pPr>
            <a:fld id="{70FF6BE1-833D-B44B-BCBB-16618EC368EB}" type="datetimeFigureOut">
              <a:rPr lang="en-US"/>
              <a:pPr>
                <a:defRPr/>
              </a:pPr>
              <a:t>7/5/21</a:t>
            </a:fld>
            <a:endParaRPr lang="en-US"/>
          </a:p>
        </p:txBody>
      </p:sp>
      <p:sp>
        <p:nvSpPr>
          <p:cNvPr id="5" name="Footer Placeholder 4">
            <a:extLst>
              <a:ext uri="{FF2B5EF4-FFF2-40B4-BE49-F238E27FC236}">
                <a16:creationId xmlns:a16="http://schemas.microsoft.com/office/drawing/2014/main" id="{729BA361-077D-FC4D-B4EB-8B5932C66A6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D19EB65-404E-904B-8103-E9EE6F46CB40}"/>
              </a:ext>
            </a:extLst>
          </p:cNvPr>
          <p:cNvSpPr>
            <a:spLocks noGrp="1"/>
          </p:cNvSpPr>
          <p:nvPr>
            <p:ph type="sldNum" sz="quarter" idx="12"/>
          </p:nvPr>
        </p:nvSpPr>
        <p:spPr/>
        <p:txBody>
          <a:bodyPr/>
          <a:lstStyle>
            <a:lvl1pPr>
              <a:defRPr/>
            </a:lvl1pPr>
          </a:lstStyle>
          <a:p>
            <a:pPr>
              <a:defRPr/>
            </a:pPr>
            <a:fld id="{3E50D181-4301-2A42-AD3D-860CA778BCD8}" type="slidenum">
              <a:rPr lang="en-US" altLang="en-US"/>
              <a:pPr>
                <a:defRPr/>
              </a:pPr>
              <a:t>‹#›</a:t>
            </a:fld>
            <a:endParaRPr lang="en-US" altLang="en-US"/>
          </a:p>
        </p:txBody>
      </p:sp>
    </p:spTree>
    <p:extLst>
      <p:ext uri="{BB962C8B-B14F-4D97-AF65-F5344CB8AC3E}">
        <p14:creationId xmlns:p14="http://schemas.microsoft.com/office/powerpoint/2010/main" val="376938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E9F27E-8ED1-8D40-81CB-3DA600E63E8B}"/>
              </a:ext>
            </a:extLst>
          </p:cNvPr>
          <p:cNvSpPr>
            <a:spLocks noGrp="1"/>
          </p:cNvSpPr>
          <p:nvPr>
            <p:ph type="dt" sz="half" idx="10"/>
          </p:nvPr>
        </p:nvSpPr>
        <p:spPr/>
        <p:txBody>
          <a:bodyPr/>
          <a:lstStyle>
            <a:lvl1pPr>
              <a:defRPr/>
            </a:lvl1pPr>
          </a:lstStyle>
          <a:p>
            <a:pPr>
              <a:defRPr/>
            </a:pPr>
            <a:fld id="{5899D72F-0C40-E641-A92D-4AECEFEF4DDF}" type="datetimeFigureOut">
              <a:rPr lang="en-US"/>
              <a:pPr>
                <a:defRPr/>
              </a:pPr>
              <a:t>7/5/21</a:t>
            </a:fld>
            <a:endParaRPr lang="en-US"/>
          </a:p>
        </p:txBody>
      </p:sp>
      <p:sp>
        <p:nvSpPr>
          <p:cNvPr id="5" name="Footer Placeholder 4">
            <a:extLst>
              <a:ext uri="{FF2B5EF4-FFF2-40B4-BE49-F238E27FC236}">
                <a16:creationId xmlns:a16="http://schemas.microsoft.com/office/drawing/2014/main" id="{D759C9C6-B837-EF45-BB5E-57FA08A95F2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EC001D2-1653-B94A-88C5-526AEFCF9657}"/>
              </a:ext>
            </a:extLst>
          </p:cNvPr>
          <p:cNvSpPr>
            <a:spLocks noGrp="1"/>
          </p:cNvSpPr>
          <p:nvPr>
            <p:ph type="sldNum" sz="quarter" idx="12"/>
          </p:nvPr>
        </p:nvSpPr>
        <p:spPr/>
        <p:txBody>
          <a:bodyPr/>
          <a:lstStyle>
            <a:lvl1pPr>
              <a:defRPr/>
            </a:lvl1pPr>
          </a:lstStyle>
          <a:p>
            <a:pPr>
              <a:defRPr/>
            </a:pPr>
            <a:fld id="{3D173CCB-2C7A-1545-A101-62F87E35FD9F}" type="slidenum">
              <a:rPr lang="en-US" altLang="en-US"/>
              <a:pPr>
                <a:defRPr/>
              </a:pPr>
              <a:t>‹#›</a:t>
            </a:fld>
            <a:endParaRPr lang="en-US" altLang="en-US"/>
          </a:p>
        </p:txBody>
      </p:sp>
    </p:spTree>
    <p:extLst>
      <p:ext uri="{BB962C8B-B14F-4D97-AF65-F5344CB8AC3E}">
        <p14:creationId xmlns:p14="http://schemas.microsoft.com/office/powerpoint/2010/main" val="3269498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F35BE4A0-1575-7A40-AB51-D42FA9F6221E}"/>
              </a:ext>
            </a:extLst>
          </p:cNvPr>
          <p:cNvSpPr>
            <a:spLocks noGrp="1"/>
          </p:cNvSpPr>
          <p:nvPr>
            <p:ph type="dt" sz="half" idx="10"/>
          </p:nvPr>
        </p:nvSpPr>
        <p:spPr/>
        <p:txBody>
          <a:bodyPr/>
          <a:lstStyle>
            <a:lvl1pPr>
              <a:defRPr/>
            </a:lvl1pPr>
          </a:lstStyle>
          <a:p>
            <a:pPr>
              <a:defRPr/>
            </a:pPr>
            <a:fld id="{11D1A774-B68E-D142-A040-1D2980F6D9D2}" type="datetimeFigureOut">
              <a:rPr lang="en-US"/>
              <a:pPr>
                <a:defRPr/>
              </a:pPr>
              <a:t>7/5/21</a:t>
            </a:fld>
            <a:endParaRPr lang="en-US"/>
          </a:p>
        </p:txBody>
      </p:sp>
      <p:sp>
        <p:nvSpPr>
          <p:cNvPr id="6" name="Footer Placeholder 4">
            <a:extLst>
              <a:ext uri="{FF2B5EF4-FFF2-40B4-BE49-F238E27FC236}">
                <a16:creationId xmlns:a16="http://schemas.microsoft.com/office/drawing/2014/main" id="{D3DE237B-3CBA-E54F-89A0-AADC1FBE33E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DF014B7-52EA-024A-A21B-3AB89CAF0758}"/>
              </a:ext>
            </a:extLst>
          </p:cNvPr>
          <p:cNvSpPr>
            <a:spLocks noGrp="1"/>
          </p:cNvSpPr>
          <p:nvPr>
            <p:ph type="sldNum" sz="quarter" idx="12"/>
          </p:nvPr>
        </p:nvSpPr>
        <p:spPr/>
        <p:txBody>
          <a:bodyPr/>
          <a:lstStyle>
            <a:lvl1pPr>
              <a:defRPr/>
            </a:lvl1pPr>
          </a:lstStyle>
          <a:p>
            <a:pPr>
              <a:defRPr/>
            </a:pPr>
            <a:fld id="{A80FF362-0909-854B-9EFA-FE0B5905C2AA}" type="slidenum">
              <a:rPr lang="en-US" altLang="en-US"/>
              <a:pPr>
                <a:defRPr/>
              </a:pPr>
              <a:t>‹#›</a:t>
            </a:fld>
            <a:endParaRPr lang="en-US" altLang="en-US"/>
          </a:p>
        </p:txBody>
      </p:sp>
    </p:spTree>
    <p:extLst>
      <p:ext uri="{BB962C8B-B14F-4D97-AF65-F5344CB8AC3E}">
        <p14:creationId xmlns:p14="http://schemas.microsoft.com/office/powerpoint/2010/main" val="250770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016BA559-23BB-9049-A157-2CD1BC2E584A}"/>
              </a:ext>
            </a:extLst>
          </p:cNvPr>
          <p:cNvSpPr>
            <a:spLocks noGrp="1"/>
          </p:cNvSpPr>
          <p:nvPr>
            <p:ph type="dt" sz="half" idx="10"/>
          </p:nvPr>
        </p:nvSpPr>
        <p:spPr/>
        <p:txBody>
          <a:bodyPr/>
          <a:lstStyle>
            <a:lvl1pPr>
              <a:defRPr/>
            </a:lvl1pPr>
          </a:lstStyle>
          <a:p>
            <a:pPr>
              <a:defRPr/>
            </a:pPr>
            <a:fld id="{99768B58-4818-9543-875C-43798673B1E8}" type="datetimeFigureOut">
              <a:rPr lang="en-US"/>
              <a:pPr>
                <a:defRPr/>
              </a:pPr>
              <a:t>7/5/21</a:t>
            </a:fld>
            <a:endParaRPr lang="en-US"/>
          </a:p>
        </p:txBody>
      </p:sp>
      <p:sp>
        <p:nvSpPr>
          <p:cNvPr id="8" name="Footer Placeholder 4">
            <a:extLst>
              <a:ext uri="{FF2B5EF4-FFF2-40B4-BE49-F238E27FC236}">
                <a16:creationId xmlns:a16="http://schemas.microsoft.com/office/drawing/2014/main" id="{E3B631A3-00E3-7A46-946D-626731FD648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3DF364F9-28B8-DE41-9D96-44368108671D}"/>
              </a:ext>
            </a:extLst>
          </p:cNvPr>
          <p:cNvSpPr>
            <a:spLocks noGrp="1"/>
          </p:cNvSpPr>
          <p:nvPr>
            <p:ph type="sldNum" sz="quarter" idx="12"/>
          </p:nvPr>
        </p:nvSpPr>
        <p:spPr/>
        <p:txBody>
          <a:bodyPr/>
          <a:lstStyle>
            <a:lvl1pPr>
              <a:defRPr/>
            </a:lvl1pPr>
          </a:lstStyle>
          <a:p>
            <a:pPr>
              <a:defRPr/>
            </a:pPr>
            <a:fld id="{B6CA4F8D-EB46-4F41-AA4F-E21D3C3753B3}" type="slidenum">
              <a:rPr lang="en-US" altLang="en-US"/>
              <a:pPr>
                <a:defRPr/>
              </a:pPr>
              <a:t>‹#›</a:t>
            </a:fld>
            <a:endParaRPr lang="en-US" altLang="en-US"/>
          </a:p>
        </p:txBody>
      </p:sp>
    </p:spTree>
    <p:extLst>
      <p:ext uri="{BB962C8B-B14F-4D97-AF65-F5344CB8AC3E}">
        <p14:creationId xmlns:p14="http://schemas.microsoft.com/office/powerpoint/2010/main" val="3414885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37C953B8-F2F4-1547-BCDE-80452B16D6CD}"/>
              </a:ext>
            </a:extLst>
          </p:cNvPr>
          <p:cNvSpPr>
            <a:spLocks noGrp="1"/>
          </p:cNvSpPr>
          <p:nvPr>
            <p:ph type="dt" sz="half" idx="10"/>
          </p:nvPr>
        </p:nvSpPr>
        <p:spPr/>
        <p:txBody>
          <a:bodyPr/>
          <a:lstStyle>
            <a:lvl1pPr>
              <a:defRPr/>
            </a:lvl1pPr>
          </a:lstStyle>
          <a:p>
            <a:pPr>
              <a:defRPr/>
            </a:pPr>
            <a:fld id="{D73FE426-C668-B048-882E-3E140168774E}" type="datetimeFigureOut">
              <a:rPr lang="en-US"/>
              <a:pPr>
                <a:defRPr/>
              </a:pPr>
              <a:t>7/5/21</a:t>
            </a:fld>
            <a:endParaRPr lang="en-US"/>
          </a:p>
        </p:txBody>
      </p:sp>
      <p:sp>
        <p:nvSpPr>
          <p:cNvPr id="4" name="Footer Placeholder 4">
            <a:extLst>
              <a:ext uri="{FF2B5EF4-FFF2-40B4-BE49-F238E27FC236}">
                <a16:creationId xmlns:a16="http://schemas.microsoft.com/office/drawing/2014/main" id="{384D0421-BDD6-164B-B837-4A86599AA24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589A0005-2B4C-5941-8C77-51AA90FAA0F6}"/>
              </a:ext>
            </a:extLst>
          </p:cNvPr>
          <p:cNvSpPr>
            <a:spLocks noGrp="1"/>
          </p:cNvSpPr>
          <p:nvPr>
            <p:ph type="sldNum" sz="quarter" idx="12"/>
          </p:nvPr>
        </p:nvSpPr>
        <p:spPr/>
        <p:txBody>
          <a:bodyPr/>
          <a:lstStyle>
            <a:lvl1pPr>
              <a:defRPr/>
            </a:lvl1pPr>
          </a:lstStyle>
          <a:p>
            <a:pPr>
              <a:defRPr/>
            </a:pPr>
            <a:fld id="{06FCCBC1-C700-AB4A-9DEF-39CCB614EA29}" type="slidenum">
              <a:rPr lang="en-US" altLang="en-US"/>
              <a:pPr>
                <a:defRPr/>
              </a:pPr>
              <a:t>‹#›</a:t>
            </a:fld>
            <a:endParaRPr lang="en-US" altLang="en-US"/>
          </a:p>
        </p:txBody>
      </p:sp>
    </p:spTree>
    <p:extLst>
      <p:ext uri="{BB962C8B-B14F-4D97-AF65-F5344CB8AC3E}">
        <p14:creationId xmlns:p14="http://schemas.microsoft.com/office/powerpoint/2010/main" val="3541392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E285F71-82E0-D747-BDA2-5218069531A5}"/>
              </a:ext>
            </a:extLst>
          </p:cNvPr>
          <p:cNvSpPr>
            <a:spLocks noGrp="1"/>
          </p:cNvSpPr>
          <p:nvPr>
            <p:ph type="dt" sz="half" idx="10"/>
          </p:nvPr>
        </p:nvSpPr>
        <p:spPr/>
        <p:txBody>
          <a:bodyPr/>
          <a:lstStyle>
            <a:lvl1pPr>
              <a:defRPr/>
            </a:lvl1pPr>
          </a:lstStyle>
          <a:p>
            <a:pPr>
              <a:defRPr/>
            </a:pPr>
            <a:fld id="{AEDD04C6-533B-5048-8A95-E30278380C9F}" type="datetimeFigureOut">
              <a:rPr lang="en-US"/>
              <a:pPr>
                <a:defRPr/>
              </a:pPr>
              <a:t>7/5/21</a:t>
            </a:fld>
            <a:endParaRPr lang="en-US"/>
          </a:p>
        </p:txBody>
      </p:sp>
      <p:sp>
        <p:nvSpPr>
          <p:cNvPr id="3" name="Footer Placeholder 4">
            <a:extLst>
              <a:ext uri="{FF2B5EF4-FFF2-40B4-BE49-F238E27FC236}">
                <a16:creationId xmlns:a16="http://schemas.microsoft.com/office/drawing/2014/main" id="{88AD2D17-0090-B643-8133-41D10A44DE6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0FE91CDB-DC3C-AB41-B54D-8C8DD2001FDB}"/>
              </a:ext>
            </a:extLst>
          </p:cNvPr>
          <p:cNvSpPr>
            <a:spLocks noGrp="1"/>
          </p:cNvSpPr>
          <p:nvPr>
            <p:ph type="sldNum" sz="quarter" idx="12"/>
          </p:nvPr>
        </p:nvSpPr>
        <p:spPr/>
        <p:txBody>
          <a:bodyPr/>
          <a:lstStyle>
            <a:lvl1pPr>
              <a:defRPr/>
            </a:lvl1pPr>
          </a:lstStyle>
          <a:p>
            <a:pPr>
              <a:defRPr/>
            </a:pPr>
            <a:fld id="{BA0B9944-191A-8945-902F-07E5F68920B4}" type="slidenum">
              <a:rPr lang="en-US" altLang="en-US"/>
              <a:pPr>
                <a:defRPr/>
              </a:pPr>
              <a:t>‹#›</a:t>
            </a:fld>
            <a:endParaRPr lang="en-US" altLang="en-US"/>
          </a:p>
        </p:txBody>
      </p:sp>
    </p:spTree>
    <p:extLst>
      <p:ext uri="{BB962C8B-B14F-4D97-AF65-F5344CB8AC3E}">
        <p14:creationId xmlns:p14="http://schemas.microsoft.com/office/powerpoint/2010/main" val="1867197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FAF3AA41-121E-874E-95C9-01E0ED368181}"/>
              </a:ext>
            </a:extLst>
          </p:cNvPr>
          <p:cNvSpPr>
            <a:spLocks noGrp="1"/>
          </p:cNvSpPr>
          <p:nvPr>
            <p:ph type="dt" sz="half" idx="10"/>
          </p:nvPr>
        </p:nvSpPr>
        <p:spPr/>
        <p:txBody>
          <a:bodyPr/>
          <a:lstStyle>
            <a:lvl1pPr>
              <a:defRPr/>
            </a:lvl1pPr>
          </a:lstStyle>
          <a:p>
            <a:pPr>
              <a:defRPr/>
            </a:pPr>
            <a:fld id="{DFA5866B-B21E-7E41-82AA-4FC313992CD9}" type="datetimeFigureOut">
              <a:rPr lang="en-US"/>
              <a:pPr>
                <a:defRPr/>
              </a:pPr>
              <a:t>7/5/21</a:t>
            </a:fld>
            <a:endParaRPr lang="en-US"/>
          </a:p>
        </p:txBody>
      </p:sp>
      <p:sp>
        <p:nvSpPr>
          <p:cNvPr id="6" name="Footer Placeholder 4">
            <a:extLst>
              <a:ext uri="{FF2B5EF4-FFF2-40B4-BE49-F238E27FC236}">
                <a16:creationId xmlns:a16="http://schemas.microsoft.com/office/drawing/2014/main" id="{881186AA-1184-F34E-93F8-E510D606E44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5ED1143-C261-6549-B8A5-2AD9F1807026}"/>
              </a:ext>
            </a:extLst>
          </p:cNvPr>
          <p:cNvSpPr>
            <a:spLocks noGrp="1"/>
          </p:cNvSpPr>
          <p:nvPr>
            <p:ph type="sldNum" sz="quarter" idx="12"/>
          </p:nvPr>
        </p:nvSpPr>
        <p:spPr/>
        <p:txBody>
          <a:bodyPr/>
          <a:lstStyle>
            <a:lvl1pPr>
              <a:defRPr/>
            </a:lvl1pPr>
          </a:lstStyle>
          <a:p>
            <a:pPr>
              <a:defRPr/>
            </a:pPr>
            <a:fld id="{224FA02B-AB85-BE4C-BD51-1EBECB488EC4}" type="slidenum">
              <a:rPr lang="en-US" altLang="en-US"/>
              <a:pPr>
                <a:defRPr/>
              </a:pPr>
              <a:t>‹#›</a:t>
            </a:fld>
            <a:endParaRPr lang="en-US" altLang="en-US"/>
          </a:p>
        </p:txBody>
      </p:sp>
    </p:spTree>
    <p:extLst>
      <p:ext uri="{BB962C8B-B14F-4D97-AF65-F5344CB8AC3E}">
        <p14:creationId xmlns:p14="http://schemas.microsoft.com/office/powerpoint/2010/main" val="1774651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344B66E-9073-8848-9997-906887215482}"/>
              </a:ext>
            </a:extLst>
          </p:cNvPr>
          <p:cNvSpPr>
            <a:spLocks noGrp="1"/>
          </p:cNvSpPr>
          <p:nvPr>
            <p:ph type="dt" sz="half" idx="10"/>
          </p:nvPr>
        </p:nvSpPr>
        <p:spPr/>
        <p:txBody>
          <a:bodyPr/>
          <a:lstStyle>
            <a:lvl1pPr>
              <a:defRPr/>
            </a:lvl1pPr>
          </a:lstStyle>
          <a:p>
            <a:pPr>
              <a:defRPr/>
            </a:pPr>
            <a:fld id="{C2B8999E-E04E-2443-BDEB-55118F9AB093}" type="datetimeFigureOut">
              <a:rPr lang="en-US"/>
              <a:pPr>
                <a:defRPr/>
              </a:pPr>
              <a:t>7/5/21</a:t>
            </a:fld>
            <a:endParaRPr lang="en-US"/>
          </a:p>
        </p:txBody>
      </p:sp>
      <p:sp>
        <p:nvSpPr>
          <p:cNvPr id="6" name="Footer Placeholder 4">
            <a:extLst>
              <a:ext uri="{FF2B5EF4-FFF2-40B4-BE49-F238E27FC236}">
                <a16:creationId xmlns:a16="http://schemas.microsoft.com/office/drawing/2014/main" id="{EFF0FEE8-3293-D44D-9E3E-FF7D32A973E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EC4423E-4C86-4143-8A3D-32967D9D5237}"/>
              </a:ext>
            </a:extLst>
          </p:cNvPr>
          <p:cNvSpPr>
            <a:spLocks noGrp="1"/>
          </p:cNvSpPr>
          <p:nvPr>
            <p:ph type="sldNum" sz="quarter" idx="12"/>
          </p:nvPr>
        </p:nvSpPr>
        <p:spPr/>
        <p:txBody>
          <a:bodyPr/>
          <a:lstStyle>
            <a:lvl1pPr>
              <a:defRPr/>
            </a:lvl1pPr>
          </a:lstStyle>
          <a:p>
            <a:pPr>
              <a:defRPr/>
            </a:pPr>
            <a:fld id="{90EF521F-F7C5-3941-8686-46D2C354FDAA}" type="slidenum">
              <a:rPr lang="en-US" altLang="en-US"/>
              <a:pPr>
                <a:defRPr/>
              </a:pPr>
              <a:t>‹#›</a:t>
            </a:fld>
            <a:endParaRPr lang="en-US" altLang="en-US"/>
          </a:p>
        </p:txBody>
      </p:sp>
    </p:spTree>
    <p:extLst>
      <p:ext uri="{BB962C8B-B14F-4D97-AF65-F5344CB8AC3E}">
        <p14:creationId xmlns:p14="http://schemas.microsoft.com/office/powerpoint/2010/main" val="2402510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A50D67D-76CD-8946-A51B-4B8FCDD80618}"/>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50E4781D-4284-3340-82DC-F9BA33D6ABC8}"/>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7A5888B7-D6AA-5B4E-966B-872411AA57D0}"/>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7E920331-FC4A-A14B-8A1F-51EEBC6C06A0}" type="datetimeFigureOut">
              <a:rPr lang="en-US"/>
              <a:pPr>
                <a:defRPr/>
              </a:pPr>
              <a:t>7/5/21</a:t>
            </a:fld>
            <a:endParaRPr lang="en-US"/>
          </a:p>
        </p:txBody>
      </p:sp>
      <p:sp>
        <p:nvSpPr>
          <p:cNvPr id="5" name="Footer Placeholder 4">
            <a:extLst>
              <a:ext uri="{FF2B5EF4-FFF2-40B4-BE49-F238E27FC236}">
                <a16:creationId xmlns:a16="http://schemas.microsoft.com/office/drawing/2014/main" id="{8E3E3EF0-FCB1-AE41-A596-1529D72F7536}"/>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AD19B8FE-440E-2044-8BE2-B62C78895451}"/>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anose="020F0502020204030204" pitchFamily="34" charset="0"/>
              </a:defRPr>
            </a:lvl1pPr>
          </a:lstStyle>
          <a:p>
            <a:pPr>
              <a:defRPr/>
            </a:pPr>
            <a:fld id="{8ADB0DFD-DD2C-F249-AE9F-140B9E2B8E7C}" type="slidenum">
              <a:rPr lang="en-US" altLang="en-US"/>
              <a:pPr>
                <a:defRPr/>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1">
            <a:extLst>
              <a:ext uri="{FF2B5EF4-FFF2-40B4-BE49-F238E27FC236}">
                <a16:creationId xmlns:a16="http://schemas.microsoft.com/office/drawing/2014/main" id="{D50187FF-B4CF-1D41-93FC-61809D63779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E2AA84E5-B5EF-EE4C-AC07-37948CB45BF4}"/>
              </a:ext>
            </a:extLst>
          </p:cNvPr>
          <p:cNvSpPr/>
          <p:nvPr/>
        </p:nvSpPr>
        <p:spPr>
          <a:xfrm>
            <a:off x="1143000" y="678924"/>
            <a:ext cx="5715000" cy="3785652"/>
          </a:xfrm>
          <a:prstGeom prst="rect">
            <a:avLst/>
          </a:prstGeom>
        </p:spPr>
        <p:txBody>
          <a:bodyPr wrap="square">
            <a:spAutoFit/>
          </a:bodyPr>
          <a:lstStyle/>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Studies</a:t>
            </a:r>
          </a:p>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In</a:t>
            </a:r>
          </a:p>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Christianity</a:t>
            </a:r>
            <a:endParaRPr lang="en-US" sz="8000" dirty="0">
              <a:ln w="19050">
                <a:solidFill>
                  <a:srgbClr val="00FF00"/>
                </a:solidFill>
              </a:l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F3E08CD5-35C2-0C4F-BABB-FF58B13453D3}"/>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34925" y="-635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CAFAA6C-69C7-B24A-ACA8-F52EA299C123}"/>
              </a:ext>
            </a:extLst>
          </p:cNvPr>
          <p:cNvSpPr/>
          <p:nvPr/>
        </p:nvSpPr>
        <p:spPr>
          <a:xfrm>
            <a:off x="958038" y="756518"/>
            <a:ext cx="7202549" cy="646331"/>
          </a:xfrm>
          <a:prstGeom prst="rect">
            <a:avLst/>
          </a:prstGeom>
        </p:spPr>
        <p:txBody>
          <a:bodyPr wrap="none">
            <a:spAutoFit/>
          </a:bodyPr>
          <a:lstStyle/>
          <a:p>
            <a:pPr algn="ctr">
              <a:defRPr/>
            </a:pPr>
            <a:r>
              <a:rPr lang="en-US" sz="3600" b="1" i="1" dirty="0">
                <a:ln w="25400">
                  <a:solidFill>
                    <a:srgbClr val="000000"/>
                  </a:solidFill>
                </a:ln>
                <a:solidFill>
                  <a:srgbClr val="FFFF99"/>
                </a:solidFill>
                <a:latin typeface="ArabBruD" panose="03060802060502020204" pitchFamily="66" charset="0"/>
                <a:ea typeface="SimSun" panose="02010600030101010101" pitchFamily="2" charset="-122"/>
              </a:rPr>
              <a:t>You deserve to be in Hell, but Jesus …</a:t>
            </a:r>
            <a:endParaRPr lang="en-US" sz="3600" dirty="0"/>
          </a:p>
        </p:txBody>
      </p:sp>
      <p:sp>
        <p:nvSpPr>
          <p:cNvPr id="2" name="Rectangle 1">
            <a:extLst>
              <a:ext uri="{FF2B5EF4-FFF2-40B4-BE49-F238E27FC236}">
                <a16:creationId xmlns:a16="http://schemas.microsoft.com/office/drawing/2014/main" id="{5E38FB94-F35C-CE48-A34F-88C7B70117CD}"/>
              </a:ext>
            </a:extLst>
          </p:cNvPr>
          <p:cNvSpPr/>
          <p:nvPr/>
        </p:nvSpPr>
        <p:spPr>
          <a:xfrm>
            <a:off x="2286000" y="1050925"/>
            <a:ext cx="4572000" cy="3724275"/>
          </a:xfrm>
          <a:prstGeom prst="rect">
            <a:avLst/>
          </a:prstGeom>
        </p:spPr>
        <p:txBody>
          <a:bodyPr>
            <a:spAutoFit/>
          </a:bodyPr>
          <a:lstStyle/>
          <a:p>
            <a:pPr>
              <a:lnSpc>
                <a:spcPct val="150000"/>
              </a:lnSpc>
              <a:spcBef>
                <a:spcPts val="0"/>
              </a:spcBef>
              <a:spcAft>
                <a:spcPts val="0"/>
              </a:spcAft>
              <a:tabLst>
                <a:tab pos="182880" algn="l"/>
                <a:tab pos="228600" algn="l"/>
              </a:tabLst>
              <a:defRPr/>
            </a:pPr>
            <a:endParaRPr lang="en-US" b="1" dirty="0">
              <a:solidFill>
                <a:srgbClr val="000000"/>
              </a:solidFill>
              <a:latin typeface="Times New Roman" panose="02020603050405020304" pitchFamily="18" charset="0"/>
              <a:ea typeface="Times New Roman" panose="02020603050405020304" pitchFamily="18" charset="0"/>
            </a:endParaRPr>
          </a:p>
          <a:p>
            <a:pPr>
              <a:lnSpc>
                <a:spcPct val="150000"/>
              </a:lnSpc>
              <a:spcBef>
                <a:spcPts val="0"/>
              </a:spcBef>
              <a:spcAft>
                <a:spcPts val="0"/>
              </a:spcAft>
              <a:tabLst>
                <a:tab pos="182880" algn="l"/>
                <a:tab pos="228600" algn="l"/>
              </a:tabLst>
              <a:defRPr/>
            </a:pPr>
            <a:endParaRPr lang="en-US" b="1"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Romans 3: 23</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For there is no distinction; </a:t>
            </a:r>
            <a:r>
              <a:rPr lang="en-US" sz="2000" b="1" dirty="0">
                <a:solidFill>
                  <a:srgbClr val="C00000"/>
                </a:solidFill>
                <a:latin typeface="Arial Narrow" panose="020B0606020202030204" pitchFamily="34" charset="0"/>
                <a:ea typeface="Times New Roman" panose="02020603050405020304" pitchFamily="18" charset="0"/>
              </a:rPr>
              <a:t>23</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for all have sinned </a:t>
            </a:r>
            <a:r>
              <a:rPr lang="en-US" sz="2600" b="1" dirty="0">
                <a:solidFill>
                  <a:srgbClr val="000000"/>
                </a:solidFill>
                <a:latin typeface="Arial Narrow" panose="020B0606020202030204" pitchFamily="34" charset="0"/>
                <a:ea typeface="Times New Roman" panose="02020603050405020304" pitchFamily="18" charset="0"/>
              </a:rPr>
              <a:t>and fall short of the glory of God,</a:t>
            </a:r>
          </a:p>
          <a:p>
            <a:pPr>
              <a:spcBef>
                <a:spcPts val="0"/>
              </a:spcBef>
              <a:spcAft>
                <a:spcPts val="0"/>
              </a:spcAft>
              <a:tabLst>
                <a:tab pos="182880" algn="l"/>
              </a:tabLst>
              <a:defRPr/>
            </a:pPr>
            <a:endParaRPr lang="en-US"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Romans 6:23</a:t>
            </a:r>
            <a:r>
              <a:rPr lang="en-US" sz="2600" b="1" dirty="0">
                <a:solidFill>
                  <a:srgbClr val="000000"/>
                </a:solidFill>
                <a:latin typeface="Times New Roman" panose="02020603050405020304" pitchFamily="18" charset="0"/>
                <a:ea typeface="Times New Roman" panose="02020603050405020304" pitchFamily="18" charset="0"/>
              </a:rPr>
              <a:t> </a:t>
            </a:r>
            <a:r>
              <a:rPr lang="en-US" sz="2600" dirty="0">
                <a:latin typeface="Times New Roman" panose="02020603050405020304" pitchFamily="18" charset="0"/>
                <a:ea typeface="Times New Roman" panose="02020603050405020304" pitchFamily="18" charset="0"/>
              </a:rPr>
              <a:t> </a:t>
            </a: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For the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wages of sin</a:t>
            </a:r>
            <a:r>
              <a:rPr lang="en-US" sz="2600" b="1" dirty="0">
                <a:solidFill>
                  <a:srgbClr val="000000"/>
                </a:solidFill>
                <a:latin typeface="Arial Narrow" panose="020B0606020202030204" pitchFamily="34" charset="0"/>
                <a:ea typeface="Times New Roman" panose="02020603050405020304" pitchFamily="18" charset="0"/>
              </a:rPr>
              <a:t> is death,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a:extLst>
              <a:ext uri="{FF2B5EF4-FFF2-40B4-BE49-F238E27FC236}">
                <a16:creationId xmlns:a16="http://schemas.microsoft.com/office/drawing/2014/main" id="{2F7529DD-6DC7-5843-A918-A3B1BCD7168B}"/>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5DF41DB-99FE-B54D-A6B8-93F17DAB5472}"/>
              </a:ext>
            </a:extLst>
          </p:cNvPr>
          <p:cNvSpPr/>
          <p:nvPr/>
        </p:nvSpPr>
        <p:spPr>
          <a:xfrm>
            <a:off x="1498600" y="1211263"/>
            <a:ext cx="617220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John 4:9</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God is love. </a:t>
            </a:r>
            <a:r>
              <a:rPr lang="en-US" sz="2000" b="1" dirty="0">
                <a:solidFill>
                  <a:srgbClr val="C00000"/>
                </a:solidFill>
                <a:latin typeface="Arial Narrow" panose="020B0606020202030204" pitchFamily="34" charset="0"/>
                <a:ea typeface="Times New Roman" panose="02020603050405020304" pitchFamily="18" charset="0"/>
              </a:rPr>
              <a:t>9</a:t>
            </a:r>
            <a:r>
              <a:rPr lang="en-US" sz="2600" b="1" dirty="0">
                <a:solidFill>
                  <a:srgbClr val="000000"/>
                </a:solidFill>
                <a:latin typeface="Arial Narrow" panose="020B0606020202030204" pitchFamily="34" charset="0"/>
                <a:ea typeface="Times New Roman" panose="02020603050405020304" pitchFamily="18" charset="0"/>
              </a:rPr>
              <a:t> By this the love of God was manifested in us, that God has sent His only begotten Son into the world so that we might live through Him. </a:t>
            </a:r>
            <a:r>
              <a:rPr lang="en-US" sz="2000" b="1" dirty="0">
                <a:solidFill>
                  <a:srgbClr val="C00000"/>
                </a:solidFill>
                <a:latin typeface="Arial Narrow" panose="020B0606020202030204" pitchFamily="34" charset="0"/>
                <a:ea typeface="Times New Roman" panose="02020603050405020304" pitchFamily="18" charset="0"/>
              </a:rPr>
              <a:t>10</a:t>
            </a:r>
            <a:r>
              <a:rPr lang="en-US" sz="2600" b="1" dirty="0">
                <a:solidFill>
                  <a:srgbClr val="000000"/>
                </a:solidFill>
                <a:latin typeface="Arial Narrow" panose="020B0606020202030204" pitchFamily="34" charset="0"/>
                <a:ea typeface="Times New Roman" panose="02020603050405020304" pitchFamily="18" charset="0"/>
              </a:rPr>
              <a:t> In this is love, not that we loved God, but that He loved us and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sent His Son to be the propitiation for our sins. </a:t>
            </a:r>
            <a:endParaRPr lang="en-US" sz="2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0C93A9DF-7C68-194A-B220-308D2C4E1EA7}"/>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0638" y="0"/>
            <a:ext cx="9169401"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653DF91-5902-7743-8087-CA1ECC7A8A6F}"/>
              </a:ext>
            </a:extLst>
          </p:cNvPr>
          <p:cNvSpPr/>
          <p:nvPr/>
        </p:nvSpPr>
        <p:spPr>
          <a:xfrm>
            <a:off x="1516063" y="895350"/>
            <a:ext cx="6096000" cy="3752850"/>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John 3: 16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God so loved the world,  that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He gave His only begotten</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Son</a:t>
            </a:r>
            <a:r>
              <a:rPr lang="en-US" sz="2600" b="1" dirty="0">
                <a:solidFill>
                  <a:srgbClr val="000000"/>
                </a:solidFill>
                <a:latin typeface="Arial Narrow" panose="020B0606020202030204" pitchFamily="34" charset="0"/>
                <a:ea typeface="Times New Roman" panose="02020603050405020304" pitchFamily="18" charset="0"/>
              </a:rPr>
              <a:t>, that whoever believes in Him shall not perish, but have eternal life.       </a:t>
            </a:r>
            <a:endParaRPr lang="en-US" sz="2600" dirty="0">
              <a:latin typeface="Times New Roman" panose="02020603050405020304" pitchFamily="18" charset="0"/>
              <a:ea typeface="Times New Roman" panose="02020603050405020304" pitchFamily="18" charset="0"/>
            </a:endParaRPr>
          </a:p>
          <a:p>
            <a:pPr>
              <a:lnSpc>
                <a:spcPct val="115000"/>
              </a:lnSpc>
              <a:spcBef>
                <a:spcPts val="0"/>
              </a:spcBef>
              <a:spcAft>
                <a:spcPts val="0"/>
              </a:spcAft>
              <a:tabLst>
                <a:tab pos="182880" algn="l"/>
                <a:tab pos="228600" algn="l"/>
              </a:tabLst>
              <a:defRPr/>
            </a:pPr>
            <a:endParaRPr lang="en-US" sz="26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Mark 10: 45</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even the Son of Man did not come to be served, but to serve, and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to give His life a ransom for many.</a:t>
            </a:r>
            <a:endParaRPr lang="en-US" sz="2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a:extLst>
              <a:ext uri="{FF2B5EF4-FFF2-40B4-BE49-F238E27FC236}">
                <a16:creationId xmlns:a16="http://schemas.microsoft.com/office/drawing/2014/main" id="{125CE2D9-5137-4042-8811-2956404F4EDA}"/>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0638" y="-4763"/>
            <a:ext cx="9169401" cy="5314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17D4573-2A91-E447-A3B8-7C964EAD5F86}"/>
              </a:ext>
            </a:extLst>
          </p:cNvPr>
          <p:cNvSpPr/>
          <p:nvPr/>
        </p:nvSpPr>
        <p:spPr>
          <a:xfrm>
            <a:off x="1554163" y="1206500"/>
            <a:ext cx="6019800" cy="28924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Mark 14: 35</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And He went a little beyond them, and fell to the ground and began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to pray that if it were possible</a:t>
            </a:r>
            <a:r>
              <a:rPr lang="en-US" sz="2600" b="1" dirty="0">
                <a:solidFill>
                  <a:srgbClr val="000000"/>
                </a:solidFill>
                <a:latin typeface="Arial Narrow" panose="020B0606020202030204" pitchFamily="34" charset="0"/>
                <a:ea typeface="Times New Roman" panose="02020603050405020304" pitchFamily="18" charset="0"/>
              </a:rPr>
              <a:t>, the hour might pass Him by. </a:t>
            </a:r>
            <a:r>
              <a:rPr lang="en-US" sz="2000" b="1" dirty="0">
                <a:solidFill>
                  <a:srgbClr val="C00000"/>
                </a:solidFill>
                <a:latin typeface="Arial Narrow" panose="020B0606020202030204" pitchFamily="34" charset="0"/>
                <a:ea typeface="Times New Roman" panose="02020603050405020304" pitchFamily="18" charset="0"/>
              </a:rPr>
              <a:t>36</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And He was saying, " Abba! Father! All things are possible for You; remove this cup from Me; yet not what I will, but what You will."</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F548224B-792E-224A-A1C5-6BDAC9AB7AC3}"/>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0" y="-7938"/>
            <a:ext cx="9169400" cy="5314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C6A6E52-8FC9-A243-BA06-1C769E36A6C6}"/>
              </a:ext>
            </a:extLst>
          </p:cNvPr>
          <p:cNvSpPr/>
          <p:nvPr/>
        </p:nvSpPr>
        <p:spPr>
          <a:xfrm>
            <a:off x="812800" y="1003300"/>
            <a:ext cx="75438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Philippians 2: 5</a:t>
            </a:r>
            <a:r>
              <a:rPr lang="en-US" sz="2600" b="1" dirty="0">
                <a:solidFill>
                  <a:srgbClr val="000000"/>
                </a:solidFill>
                <a:latin typeface="Times New Roman" panose="02020603050405020304" pitchFamily="18" charset="0"/>
                <a:ea typeface="Times New Roman" panose="02020603050405020304" pitchFamily="18" charset="0"/>
              </a:rPr>
              <a:t> </a:t>
            </a:r>
            <a:r>
              <a:rPr lang="en-US" sz="2600" dirty="0">
                <a:latin typeface="Times New Roman" panose="02020603050405020304" pitchFamily="18"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Have this attitude in yourselves which was also in Christ Jesus,   </a:t>
            </a:r>
            <a:r>
              <a:rPr lang="en-US" sz="2000" b="1" dirty="0">
                <a:solidFill>
                  <a:srgbClr val="C00000"/>
                </a:solidFill>
                <a:latin typeface="Arial Narrow" panose="020B0606020202030204" pitchFamily="34" charset="0"/>
                <a:ea typeface="Times New Roman" panose="02020603050405020304" pitchFamily="18" charset="0"/>
              </a:rPr>
              <a:t>6</a:t>
            </a:r>
            <a:r>
              <a:rPr lang="en-US" sz="2600" b="1" dirty="0">
                <a:solidFill>
                  <a:srgbClr val="000000"/>
                </a:solidFill>
                <a:latin typeface="Arial Narrow" panose="020B0606020202030204" pitchFamily="34" charset="0"/>
                <a:ea typeface="Times New Roman" panose="02020603050405020304" pitchFamily="18" charset="0"/>
              </a:rPr>
              <a:t> who, although He existed in the form of God, did not regard equality with God a thing to be grasped, </a:t>
            </a:r>
            <a:r>
              <a:rPr lang="en-US" sz="2000" b="1" dirty="0">
                <a:solidFill>
                  <a:srgbClr val="C00000"/>
                </a:solidFill>
                <a:latin typeface="Arial Narrow" panose="020B0606020202030204" pitchFamily="34" charset="0"/>
                <a:ea typeface="Times New Roman" panose="02020603050405020304" pitchFamily="18" charset="0"/>
              </a:rPr>
              <a:t>7</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but emptied Himself</a:t>
            </a:r>
            <a:r>
              <a:rPr lang="en-US" sz="2600" b="1" dirty="0">
                <a:solidFill>
                  <a:srgbClr val="000000"/>
                </a:solidFill>
                <a:latin typeface="Arial Narrow" panose="020B0606020202030204" pitchFamily="34" charset="0"/>
                <a:ea typeface="Times New Roman" panose="02020603050405020304" pitchFamily="18" charset="0"/>
              </a:rPr>
              <a:t>, taking the form of a bond-servant, and  being made in the likeness of men. </a:t>
            </a:r>
            <a:r>
              <a:rPr lang="en-US" sz="2000" b="1" dirty="0">
                <a:solidFill>
                  <a:srgbClr val="C00000"/>
                </a:solidFill>
                <a:latin typeface="Arial Narrow" panose="020B0606020202030204" pitchFamily="34" charset="0"/>
                <a:ea typeface="Times New Roman" panose="02020603050405020304" pitchFamily="18" charset="0"/>
              </a:rPr>
              <a:t>8</a:t>
            </a:r>
            <a:r>
              <a:rPr lang="en-US" sz="2600" b="1" dirty="0">
                <a:solidFill>
                  <a:srgbClr val="000000"/>
                </a:solidFill>
                <a:latin typeface="Arial Narrow" panose="020B0606020202030204" pitchFamily="34" charset="0"/>
                <a:ea typeface="Times New Roman" panose="02020603050405020304" pitchFamily="18" charset="0"/>
              </a:rPr>
              <a:t> Being found in appearance as a man,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He humbled Himself by becoming obedient</a:t>
            </a:r>
            <a:r>
              <a:rPr lang="en-US" sz="2600" b="1" dirty="0">
                <a:solidFill>
                  <a:srgbClr val="000000"/>
                </a:solidFill>
                <a:latin typeface="Arial Narrow" panose="020B0606020202030204" pitchFamily="34" charset="0"/>
                <a:ea typeface="Times New Roman" panose="02020603050405020304" pitchFamily="18" charset="0"/>
              </a:rPr>
              <a:t> to the point of death, even death on a cross.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a:extLst>
              <a:ext uri="{FF2B5EF4-FFF2-40B4-BE49-F238E27FC236}">
                <a16:creationId xmlns:a16="http://schemas.microsoft.com/office/drawing/2014/main" id="{2D09D9D5-6883-734A-BB91-A970D6131910}"/>
              </a:ext>
            </a:extLst>
          </p:cNvPr>
          <p:cNvPicPr>
            <a:picLocks noChangeAspect="1"/>
          </p:cNvPicPr>
          <p:nvPr/>
        </p:nvPicPr>
        <p:blipFill>
          <a:blip r:embed="rId2">
            <a:extLst>
              <a:ext uri="{28A0092B-C50C-407E-A947-70E740481C1C}">
                <a14:useLocalDpi xmlns:a14="http://schemas.microsoft.com/office/drawing/2010/main" val="0"/>
              </a:ext>
            </a:extLst>
          </a:blip>
          <a:srcRect b="4074"/>
          <a:stretch>
            <a:fillRect/>
          </a:stretch>
        </p:blipFill>
        <p:spPr bwMode="auto">
          <a:xfrm>
            <a:off x="0" y="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AE182B3-C509-F649-BCF4-F13AFA74261B}"/>
              </a:ext>
            </a:extLst>
          </p:cNvPr>
          <p:cNvSpPr/>
          <p:nvPr/>
        </p:nvSpPr>
        <p:spPr>
          <a:xfrm>
            <a:off x="1066800" y="1733550"/>
            <a:ext cx="7010400" cy="1323439"/>
          </a:xfrm>
          <a:prstGeom prst="rect">
            <a:avLst/>
          </a:prstGeom>
        </p:spPr>
        <p:txBody>
          <a:bodyPr>
            <a:spAutoFit/>
          </a:bodyPr>
          <a:lstStyle/>
          <a:p>
            <a:pPr>
              <a:defRPr/>
            </a:pPr>
            <a:r>
              <a:rPr lang="en-US" sz="3600" b="1" i="1" dirty="0">
                <a:ln w="25400">
                  <a:solidFill>
                    <a:srgbClr val="000000"/>
                  </a:solidFill>
                </a:ln>
                <a:solidFill>
                  <a:srgbClr val="FFFF99"/>
                </a:solidFill>
                <a:latin typeface="Times New Roman" panose="02020603050405020304" pitchFamily="18" charset="0"/>
                <a:ea typeface="SimSun" panose="02010600030101010101" pitchFamily="2" charset="-122"/>
                <a:cs typeface="Times New Roman" panose="02020603050405020304" pitchFamily="18" charset="0"/>
              </a:rPr>
              <a:t>II.  The knowledge of </a:t>
            </a: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Hell is an</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incentive to abstain from sin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a:extLst>
              <a:ext uri="{FF2B5EF4-FFF2-40B4-BE49-F238E27FC236}">
                <a16:creationId xmlns:a16="http://schemas.microsoft.com/office/drawing/2014/main" id="{28A5C9AA-1B7E-FB4D-BD31-A74B2F15B7AC}"/>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0638" y="-4763"/>
            <a:ext cx="9169401" cy="5314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A24A370-B6C8-E340-B09A-13ED41015039}"/>
              </a:ext>
            </a:extLst>
          </p:cNvPr>
          <p:cNvSpPr/>
          <p:nvPr/>
        </p:nvSpPr>
        <p:spPr>
          <a:xfrm>
            <a:off x="1225550" y="806450"/>
            <a:ext cx="6675438" cy="36925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II Thessalonians</a:t>
            </a:r>
            <a:r>
              <a:rPr lang="en-US" sz="2600" dirty="0">
                <a:solidFill>
                  <a:srgbClr val="C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1: 7</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 when the Lord Jesus will be revealed from heaven with His mighty angels in flaming fire, </a:t>
            </a:r>
            <a:r>
              <a:rPr lang="en-US" sz="2000" b="1" dirty="0">
                <a:solidFill>
                  <a:srgbClr val="C00000"/>
                </a:solidFill>
                <a:latin typeface="Arial Narrow" panose="020B0606020202030204" pitchFamily="34" charset="0"/>
                <a:ea typeface="Times New Roman" panose="02020603050405020304" pitchFamily="18" charset="0"/>
              </a:rPr>
              <a:t>8</a:t>
            </a:r>
            <a:r>
              <a:rPr lang="en-US" sz="2600" b="1" dirty="0">
                <a:solidFill>
                  <a:srgbClr val="000000"/>
                </a:solidFill>
                <a:latin typeface="Arial Narrow" panose="020B0606020202030204" pitchFamily="34" charset="0"/>
                <a:ea typeface="Times New Roman" panose="02020603050405020304" pitchFamily="18" charset="0"/>
              </a:rPr>
              <a:t> dealing out retribution to those who do not know God and to those who do not obey the gospel of our Lord Jesus.</a:t>
            </a:r>
            <a:r>
              <a:rPr lang="en-US" sz="2600" b="1" dirty="0">
                <a:solidFill>
                  <a:srgbClr val="C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9</a:t>
            </a:r>
            <a:r>
              <a:rPr lang="en-US" sz="2600" b="1" dirty="0">
                <a:solidFill>
                  <a:srgbClr val="000000"/>
                </a:solidFill>
                <a:latin typeface="Arial Narrow" panose="020B0606020202030204" pitchFamily="34" charset="0"/>
                <a:ea typeface="Times New Roman" panose="02020603050405020304" pitchFamily="18" charset="0"/>
              </a:rPr>
              <a:t> These will pay the penalty of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eternal destruction, away from the presence of the Lord</a:t>
            </a:r>
            <a:r>
              <a:rPr lang="en-US" sz="2600" b="1" dirty="0">
                <a:solidFill>
                  <a:srgbClr val="000000"/>
                </a:solidFill>
                <a:latin typeface="Arial Narrow" panose="020B0606020202030204" pitchFamily="34" charset="0"/>
                <a:ea typeface="Times New Roman" panose="02020603050405020304" pitchFamily="18" charset="0"/>
              </a:rPr>
              <a:t> and from the glory of His power, </a:t>
            </a:r>
            <a:r>
              <a:rPr lang="en-US" sz="2000" b="1" dirty="0">
                <a:solidFill>
                  <a:srgbClr val="C00000"/>
                </a:solidFill>
                <a:latin typeface="Arial Narrow" panose="020B0606020202030204" pitchFamily="34" charset="0"/>
                <a:ea typeface="Times New Roman" panose="02020603050405020304" pitchFamily="18" charset="0"/>
              </a:rPr>
              <a:t>10 </a:t>
            </a:r>
            <a:r>
              <a:rPr lang="en-US" sz="2600" b="1" dirty="0">
                <a:solidFill>
                  <a:srgbClr val="000000"/>
                </a:solidFill>
                <a:latin typeface="Arial Narrow" panose="020B0606020202030204" pitchFamily="34" charset="0"/>
                <a:ea typeface="Times New Roman" panose="02020603050405020304" pitchFamily="18" charset="0"/>
              </a:rPr>
              <a:t>when He comes to be glorified in His saints on that day,…</a:t>
            </a:r>
            <a:endParaRPr lang="en-US" sz="2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a:extLst>
              <a:ext uri="{FF2B5EF4-FFF2-40B4-BE49-F238E27FC236}">
                <a16:creationId xmlns:a16="http://schemas.microsoft.com/office/drawing/2014/main" id="{163AD0DE-A49A-9645-AD7D-3921A1243BFA}"/>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0638" y="-4763"/>
            <a:ext cx="9169401" cy="5314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33E36DF-F4E7-274B-9163-24E0EAADC266}"/>
              </a:ext>
            </a:extLst>
          </p:cNvPr>
          <p:cNvSpPr/>
          <p:nvPr/>
        </p:nvSpPr>
        <p:spPr>
          <a:xfrm>
            <a:off x="1211263" y="806450"/>
            <a:ext cx="6705600" cy="36925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Jude 6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And angels who did not keep their own domain, but abandoned their proper abode, He has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kept in eternal bonds under</a:t>
            </a:r>
            <a:r>
              <a:rPr lang="en-US" sz="2600" b="1" dirty="0">
                <a:solidFill>
                  <a:srgbClr val="000000"/>
                </a:solidFill>
                <a:latin typeface="Arial Narrow" panose="020B0606020202030204" pitchFamily="34" charset="0"/>
                <a:ea typeface="Times New Roman" panose="02020603050405020304" pitchFamily="18" charset="0"/>
              </a:rPr>
              <a:t> darkness for the judgment of the great day, </a:t>
            </a:r>
            <a:r>
              <a:rPr lang="en-US" sz="2000" b="1" dirty="0">
                <a:solidFill>
                  <a:srgbClr val="C00000"/>
                </a:solidFill>
                <a:latin typeface="Arial Narrow" panose="020B0606020202030204" pitchFamily="34" charset="0"/>
                <a:ea typeface="Times New Roman" panose="02020603050405020304" pitchFamily="18" charset="0"/>
              </a:rPr>
              <a:t>7</a:t>
            </a:r>
            <a:r>
              <a:rPr lang="en-US" sz="2600" b="1" dirty="0">
                <a:solidFill>
                  <a:srgbClr val="000000"/>
                </a:solidFill>
                <a:latin typeface="Arial Narrow" panose="020B0606020202030204" pitchFamily="34" charset="0"/>
                <a:ea typeface="Times New Roman" panose="02020603050405020304" pitchFamily="18" charset="0"/>
              </a:rPr>
              <a:t> just as Sodom and Gomorrah and the cities around them, since they in the same way as these indulged in gross immorality and went after strange flesh, are exhibited as an example in undergoing the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punishment of eternal fire.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a:extLst>
              <a:ext uri="{FF2B5EF4-FFF2-40B4-BE49-F238E27FC236}">
                <a16:creationId xmlns:a16="http://schemas.microsoft.com/office/drawing/2014/main" id="{CA24B11D-2FCE-3845-A37D-7B7AE38626E3}"/>
              </a:ext>
            </a:extLst>
          </p:cNvPr>
          <p:cNvPicPr>
            <a:picLocks noChangeAspect="1"/>
          </p:cNvPicPr>
          <p:nvPr/>
        </p:nvPicPr>
        <p:blipFill>
          <a:blip r:embed="rId2">
            <a:extLst>
              <a:ext uri="{28A0092B-C50C-407E-A947-70E740481C1C}">
                <a14:useLocalDpi xmlns:a14="http://schemas.microsoft.com/office/drawing/2010/main" val="0"/>
              </a:ext>
            </a:extLst>
          </a:blip>
          <a:srcRect b="4074"/>
          <a:stretch>
            <a:fillRect/>
          </a:stretch>
        </p:blipFill>
        <p:spPr bwMode="auto">
          <a:xfrm>
            <a:off x="0" y="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71B5C6E-6949-8649-9932-7F117DB50DB9}"/>
              </a:ext>
            </a:extLst>
          </p:cNvPr>
          <p:cNvSpPr/>
          <p:nvPr/>
        </p:nvSpPr>
        <p:spPr>
          <a:xfrm>
            <a:off x="1257300" y="1504950"/>
            <a:ext cx="6629400" cy="1938992"/>
          </a:xfrm>
          <a:prstGeom prst="rect">
            <a:avLst/>
          </a:prstGeom>
        </p:spPr>
        <p:txBody>
          <a:bodyPr>
            <a:spAutoFit/>
          </a:bodyPr>
          <a:lstStyle/>
          <a:p>
            <a:pPr>
              <a:defRPr/>
            </a:pPr>
            <a:r>
              <a:rPr lang="en-US" sz="3600" b="1" i="1" dirty="0">
                <a:ln w="25400">
                  <a:solidFill>
                    <a:srgbClr val="000000"/>
                  </a:solidFill>
                </a:ln>
                <a:solidFill>
                  <a:srgbClr val="FFFF99"/>
                </a:solidFill>
                <a:latin typeface="Times New Roman" panose="02020603050405020304" pitchFamily="18" charset="0"/>
                <a:ea typeface="SimSun" panose="02010600030101010101" pitchFamily="2" charset="-122"/>
                <a:cs typeface="Times New Roman" panose="02020603050405020304" pitchFamily="18" charset="0"/>
              </a:rPr>
              <a:t>III. </a:t>
            </a: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Hell should cause us all to </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realize all sin must be dealt</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with radically.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E9AAEB62-E15B-C843-A8E0-76626373F1E8}"/>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11113" y="-95250"/>
            <a:ext cx="9169401"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1">
            <a:extLst>
              <a:ext uri="{FF2B5EF4-FFF2-40B4-BE49-F238E27FC236}">
                <a16:creationId xmlns:a16="http://schemas.microsoft.com/office/drawing/2014/main" id="{43B8B378-CE66-A241-B5BB-C2F437AC506A}"/>
              </a:ext>
            </a:extLst>
          </p:cNvPr>
          <p:cNvSpPr>
            <a:spLocks noChangeArrowheads="1"/>
          </p:cNvSpPr>
          <p:nvPr/>
        </p:nvSpPr>
        <p:spPr bwMode="auto">
          <a:xfrm>
            <a:off x="2033588" y="357188"/>
            <a:ext cx="5051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3600" b="1">
                <a:solidFill>
                  <a:srgbClr val="000000"/>
                </a:solidFill>
                <a:latin typeface="ArabBruD" pitchFamily="66" charset="0"/>
                <a:cs typeface="Times New Roman" panose="02020603050405020304" pitchFamily="18" charset="0"/>
              </a:rPr>
              <a:t>Repentance is a matter of </a:t>
            </a:r>
          </a:p>
          <a:p>
            <a:pPr algn="ctr">
              <a:spcBef>
                <a:spcPct val="0"/>
              </a:spcBef>
              <a:buFontTx/>
              <a:buNone/>
            </a:pPr>
            <a:r>
              <a:rPr lang="en-US" altLang="en-US" sz="3600" b="1">
                <a:solidFill>
                  <a:srgbClr val="000000"/>
                </a:solidFill>
                <a:latin typeface="ArabBruD" pitchFamily="66" charset="0"/>
                <a:cs typeface="Times New Roman" panose="02020603050405020304" pitchFamily="18" charset="0"/>
              </a:rPr>
              <a:t>life and death. </a:t>
            </a:r>
            <a:endParaRPr lang="en-US" altLang="en-US" sz="3600">
              <a:latin typeface="ArabBruD" pitchFamily="66" charset="0"/>
            </a:endParaRPr>
          </a:p>
        </p:txBody>
      </p:sp>
      <p:sp>
        <p:nvSpPr>
          <p:cNvPr id="3" name="Rectangle 2">
            <a:extLst>
              <a:ext uri="{FF2B5EF4-FFF2-40B4-BE49-F238E27FC236}">
                <a16:creationId xmlns:a16="http://schemas.microsoft.com/office/drawing/2014/main" id="{D472B90C-11CA-FF4F-A2F9-32C82D971234}"/>
              </a:ext>
            </a:extLst>
          </p:cNvPr>
          <p:cNvSpPr/>
          <p:nvPr/>
        </p:nvSpPr>
        <p:spPr>
          <a:xfrm>
            <a:off x="1422400" y="1974850"/>
            <a:ext cx="6324600" cy="209391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3: 2</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Repent,</a:t>
            </a:r>
            <a:r>
              <a:rPr lang="en-US" sz="2600" b="1" dirty="0">
                <a:solidFill>
                  <a:srgbClr val="000000"/>
                </a:solidFill>
                <a:latin typeface="Arial Narrow" panose="020B0606020202030204" pitchFamily="34" charset="0"/>
                <a:ea typeface="Times New Roman" panose="02020603050405020304" pitchFamily="18" charset="0"/>
              </a:rPr>
              <a:t> for the kingdom of heaven is at hand."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endParaRPr lang="en-US" sz="2600" b="1"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Matthew 4: 17</a:t>
            </a:r>
            <a:r>
              <a:rPr lang="en-US" sz="2600" b="1" dirty="0">
                <a:solidFill>
                  <a:srgbClr val="C00000"/>
                </a:solidFill>
                <a:latin typeface="Arial Narrow" panose="020B0606020202030204" pitchFamily="34"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Repent,</a:t>
            </a:r>
            <a:r>
              <a:rPr lang="en-US" sz="2600" b="1" dirty="0">
                <a:solidFill>
                  <a:srgbClr val="000000"/>
                </a:solidFill>
                <a:latin typeface="Arial Narrow" panose="020B0606020202030204" pitchFamily="34" charset="0"/>
                <a:ea typeface="Times New Roman" panose="02020603050405020304" pitchFamily="18" charset="0"/>
              </a:rPr>
              <a:t> for the kingdom of heaven is at hand." </a:t>
            </a:r>
            <a:endParaRPr lang="en-US" sz="2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4" name="Picture 1">
            <a:extLst>
              <a:ext uri="{FF2B5EF4-FFF2-40B4-BE49-F238E27FC236}">
                <a16:creationId xmlns:a16="http://schemas.microsoft.com/office/drawing/2014/main" id="{2E0648FD-D116-4D40-A26A-680E5FF1A0B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7FCA79F-069E-3542-B316-3A165C1688C8}"/>
              </a:ext>
            </a:extLst>
          </p:cNvPr>
          <p:cNvSpPr/>
          <p:nvPr/>
        </p:nvSpPr>
        <p:spPr>
          <a:xfrm>
            <a:off x="-152400" y="1123950"/>
            <a:ext cx="9144000" cy="2123658"/>
          </a:xfrm>
          <a:prstGeom prst="rect">
            <a:avLst/>
          </a:prstGeom>
        </p:spPr>
        <p:txBody>
          <a:bodyPr>
            <a:spAutoFit/>
          </a:bodyPr>
          <a:lstStyle/>
          <a:p>
            <a:pPr algn="ctr">
              <a:defRPr/>
            </a:pPr>
            <a:r>
              <a:rPr lang="en-US" sz="4800" b="1" i="1" dirty="0">
                <a:ln w="19050">
                  <a:solidFill>
                    <a:srgbClr val="00FF00"/>
                  </a:solidFill>
                </a:ln>
                <a:latin typeface="ArabBruD" panose="03060802060502020204" pitchFamily="66" charset="0"/>
                <a:ea typeface="SimSun" panose="02010600030101010101" pitchFamily="2" charset="-122"/>
              </a:rPr>
              <a:t>Private Worship #13</a:t>
            </a:r>
          </a:p>
          <a:p>
            <a:pPr algn="ctr">
              <a:defRPr/>
            </a:pPr>
            <a:endParaRPr lang="en-US" sz="3600" b="1" i="1" dirty="0">
              <a:ln w="19050">
                <a:solidFill>
                  <a:srgbClr val="00FF00"/>
                </a:solidFill>
              </a:ln>
              <a:latin typeface="ArabBruD" panose="03060802060502020204" pitchFamily="66" charset="0"/>
              <a:ea typeface="SimSun" panose="02010600030101010101" pitchFamily="2" charset="-122"/>
            </a:endParaRPr>
          </a:p>
          <a:p>
            <a:pPr algn="ctr">
              <a:defRPr/>
            </a:pPr>
            <a:r>
              <a:rPr lang="en-US" sz="4800" b="1" i="1" dirty="0">
                <a:ln w="19050">
                  <a:solidFill>
                    <a:srgbClr val="00FF00"/>
                  </a:solidFill>
                </a:ln>
                <a:latin typeface="ArabBruD" panose="03060802060502020204" pitchFamily="66" charset="0"/>
                <a:ea typeface="SimSun" panose="02010600030101010101" pitchFamily="2" charset="-122"/>
              </a:rPr>
              <a:t>The Christian Response to Hell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a:extLst>
              <a:ext uri="{FF2B5EF4-FFF2-40B4-BE49-F238E27FC236}">
                <a16:creationId xmlns:a16="http://schemas.microsoft.com/office/drawing/2014/main" id="{484654D8-08BF-C44B-8D31-1DF56BD83458}"/>
              </a:ext>
            </a:extLst>
          </p:cNvPr>
          <p:cNvPicPr>
            <a:picLocks noChangeAspect="1"/>
          </p:cNvPicPr>
          <p:nvPr/>
        </p:nvPicPr>
        <p:blipFill>
          <a:blip r:embed="rId2">
            <a:extLst>
              <a:ext uri="{28A0092B-C50C-407E-A947-70E740481C1C}">
                <a14:useLocalDpi xmlns:a14="http://schemas.microsoft.com/office/drawing/2010/main" val="0"/>
              </a:ext>
            </a:extLst>
          </a:blip>
          <a:srcRect b="4074"/>
          <a:stretch>
            <a:fillRect/>
          </a:stretch>
        </p:blipFill>
        <p:spPr bwMode="auto">
          <a:xfrm>
            <a:off x="0" y="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49D0FE2-4EC8-414D-AF24-1BCA56D3F60F}"/>
              </a:ext>
            </a:extLst>
          </p:cNvPr>
          <p:cNvSpPr/>
          <p:nvPr/>
        </p:nvSpPr>
        <p:spPr>
          <a:xfrm>
            <a:off x="1143000" y="1657350"/>
            <a:ext cx="6629400" cy="1323439"/>
          </a:xfrm>
          <a:prstGeom prst="rect">
            <a:avLst/>
          </a:prstGeom>
        </p:spPr>
        <p:txBody>
          <a:bodyPr>
            <a:spAutoFit/>
          </a:bodyPr>
          <a:lstStyle/>
          <a:p>
            <a:pPr>
              <a:defRPr/>
            </a:pPr>
            <a:r>
              <a:rPr lang="en-US" sz="3600" b="1" i="1" dirty="0">
                <a:ln w="25400">
                  <a:solidFill>
                    <a:srgbClr val="000000"/>
                  </a:solidFill>
                </a:ln>
                <a:solidFill>
                  <a:srgbClr val="FFFF99"/>
                </a:solidFill>
                <a:latin typeface="Times New Roman" panose="02020603050405020304" pitchFamily="18" charset="0"/>
                <a:ea typeface="SimSun" panose="02010600030101010101" pitchFamily="2" charset="-122"/>
                <a:cs typeface="Times New Roman" panose="02020603050405020304" pitchFamily="18" charset="0"/>
              </a:rPr>
              <a:t>IV.  </a:t>
            </a: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Being aware of Hell should</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motivate us to evangelism.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a:extLst>
              <a:ext uri="{FF2B5EF4-FFF2-40B4-BE49-F238E27FC236}">
                <a16:creationId xmlns:a16="http://schemas.microsoft.com/office/drawing/2014/main" id="{A29E03D9-D254-1449-B29C-28570B4D1966}"/>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0638" y="-4763"/>
            <a:ext cx="9169401" cy="5314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718BC91-FE77-3C48-9AD1-D96BF1428738}"/>
              </a:ext>
            </a:extLst>
          </p:cNvPr>
          <p:cNvSpPr/>
          <p:nvPr/>
        </p:nvSpPr>
        <p:spPr>
          <a:xfrm>
            <a:off x="1325563" y="1206500"/>
            <a:ext cx="6477000" cy="28924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Luke 16: 27</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And he said, 'Then I beg you, father, that you send him to my father's house — </a:t>
            </a:r>
            <a:r>
              <a:rPr lang="en-US" sz="2000" b="1" dirty="0">
                <a:solidFill>
                  <a:srgbClr val="C00000"/>
                </a:solidFill>
                <a:latin typeface="Arial Narrow" panose="020B0606020202030204" pitchFamily="34" charset="0"/>
                <a:ea typeface="Times New Roman" panose="02020603050405020304" pitchFamily="18" charset="0"/>
              </a:rPr>
              <a:t>28</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for I have five brothers — in order that he may warn them, so that they will not also come to this place of torment.' </a:t>
            </a:r>
            <a:r>
              <a:rPr lang="en-US" sz="20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29 </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But Abraham said,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'They have Moses and the Prophets; let them hear them</a:t>
            </a:r>
            <a:r>
              <a:rPr lang="en-US" b="1" u="dbl" dirty="0">
                <a:solidFill>
                  <a:srgbClr val="500050"/>
                </a:solidFill>
                <a:uFill>
                  <a:solidFill>
                    <a:srgbClr val="000058"/>
                  </a:solidFill>
                </a:uFill>
                <a:latin typeface="Arial Narrow" panose="020B0606020202030204" pitchFamily="34" charset="0"/>
                <a:ea typeface="Times New Roman" panose="02020603050405020304" pitchFamily="18" charset="0"/>
              </a:rPr>
              <a:t>.</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5664CDCC-4C8D-3F42-ACF2-5333F86F9D65}"/>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0" y="-11113"/>
            <a:ext cx="9169400" cy="5314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44E5FE9-82F1-984B-8B66-F5C7E69FCB84}"/>
              </a:ext>
            </a:extLst>
          </p:cNvPr>
          <p:cNvSpPr/>
          <p:nvPr/>
        </p:nvSpPr>
        <p:spPr>
          <a:xfrm>
            <a:off x="1828800" y="971550"/>
            <a:ext cx="5791200" cy="3694113"/>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Ephesians 2: 8 </a:t>
            </a:r>
          </a:p>
          <a:p>
            <a:pPr>
              <a:spcBef>
                <a:spcPts val="0"/>
              </a:spcBef>
              <a:spcAft>
                <a:spcPts val="0"/>
              </a:spcAft>
              <a:tabLst>
                <a:tab pos="182880" algn="l"/>
              </a:tabLst>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For by grace you have been saved through faith;</a:t>
            </a:r>
            <a:r>
              <a:rPr lang="en-US" sz="2600" b="1" dirty="0">
                <a:solidFill>
                  <a:srgbClr val="000000"/>
                </a:solidFill>
                <a:latin typeface="Arial Narrow" panose="020B0606020202030204" pitchFamily="34" charset="0"/>
                <a:ea typeface="Times New Roman" panose="02020603050405020304" pitchFamily="18" charset="0"/>
              </a:rPr>
              <a:t> and that not of yourselves, it is  the gift of God; </a:t>
            </a:r>
            <a:r>
              <a:rPr lang="en-US" sz="2000" b="1" dirty="0">
                <a:solidFill>
                  <a:srgbClr val="C00000"/>
                </a:solidFill>
                <a:latin typeface="Arial Narrow" panose="020B0606020202030204" pitchFamily="34" charset="0"/>
                <a:ea typeface="Times New Roman" panose="02020603050405020304" pitchFamily="18" charset="0"/>
              </a:rPr>
              <a:t>9</a:t>
            </a:r>
            <a:r>
              <a:rPr lang="en-US" sz="2600" b="1" dirty="0">
                <a:solidFill>
                  <a:srgbClr val="000000"/>
                </a:solidFill>
                <a:latin typeface="Arial Narrow" panose="020B0606020202030204" pitchFamily="34" charset="0"/>
                <a:ea typeface="Times New Roman" panose="02020603050405020304" pitchFamily="18" charset="0"/>
              </a:rPr>
              <a:t>  not as a result of works, so that no one may boast.    </a:t>
            </a:r>
            <a:r>
              <a:rPr lang="en-US" sz="2600" dirty="0">
                <a:solidFill>
                  <a:srgbClr val="000000"/>
                </a:solidFill>
                <a:latin typeface="Times New Roman" panose="02020603050405020304" pitchFamily="18"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2600" b="1"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10: 17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So f</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aith comes from hearing</a:t>
            </a:r>
            <a:r>
              <a:rPr lang="en-US" sz="2600" b="1" dirty="0">
                <a:solidFill>
                  <a:srgbClr val="000000"/>
                </a:solidFill>
                <a:latin typeface="Arial Narrow" panose="020B0606020202030204" pitchFamily="34" charset="0"/>
                <a:ea typeface="Times New Roman" panose="02020603050405020304" pitchFamily="18" charset="0"/>
              </a:rPr>
              <a:t>, and hearing by the word of Christ.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a:extLst>
              <a:ext uri="{FF2B5EF4-FFF2-40B4-BE49-F238E27FC236}">
                <a16:creationId xmlns:a16="http://schemas.microsoft.com/office/drawing/2014/main" id="{9D1E974F-E20D-E546-9E0B-384BAE2CFDC3}"/>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0638" y="-4763"/>
            <a:ext cx="9169401" cy="5314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1">
            <a:extLst>
              <a:ext uri="{FF2B5EF4-FFF2-40B4-BE49-F238E27FC236}">
                <a16:creationId xmlns:a16="http://schemas.microsoft.com/office/drawing/2014/main" id="{B456378D-5F8B-1649-A9A0-8DF6AD8C899E}"/>
              </a:ext>
            </a:extLst>
          </p:cNvPr>
          <p:cNvSpPr>
            <a:spLocks noChangeArrowheads="1"/>
          </p:cNvSpPr>
          <p:nvPr/>
        </p:nvSpPr>
        <p:spPr bwMode="auto">
          <a:xfrm>
            <a:off x="1295400" y="895350"/>
            <a:ext cx="6705600"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182563" algn="l"/>
                <a:tab pos="228600" algn="l"/>
              </a:tabLst>
              <a:defRPr>
                <a:solidFill>
                  <a:schemeClr val="tx1"/>
                </a:solidFill>
                <a:latin typeface="Arial" panose="020B0604020202020204" pitchFamily="34" charset="0"/>
                <a:cs typeface="Arial" panose="020B0604020202020204" pitchFamily="34" charset="0"/>
              </a:defRPr>
            </a:lvl1pPr>
            <a:lvl2pPr marL="742950" indent="-285750">
              <a:tabLst>
                <a:tab pos="182563" algn="l"/>
                <a:tab pos="228600" algn="l"/>
              </a:tabLst>
              <a:defRPr>
                <a:solidFill>
                  <a:schemeClr val="tx1"/>
                </a:solidFill>
                <a:latin typeface="Arial" panose="020B0604020202020204" pitchFamily="34" charset="0"/>
                <a:cs typeface="Arial" panose="020B0604020202020204" pitchFamily="34" charset="0"/>
              </a:defRPr>
            </a:lvl2pPr>
            <a:lvl3pPr marL="1143000" indent="-228600">
              <a:tabLst>
                <a:tab pos="182563" algn="l"/>
                <a:tab pos="228600" algn="l"/>
              </a:tabLst>
              <a:defRPr>
                <a:solidFill>
                  <a:schemeClr val="tx1"/>
                </a:solidFill>
                <a:latin typeface="Arial" panose="020B0604020202020204" pitchFamily="34" charset="0"/>
                <a:cs typeface="Arial" panose="020B0604020202020204" pitchFamily="34" charset="0"/>
              </a:defRPr>
            </a:lvl3pPr>
            <a:lvl4pPr marL="1600200" indent="-228600">
              <a:tabLst>
                <a:tab pos="182563" algn="l"/>
                <a:tab pos="228600" algn="l"/>
              </a:tabLst>
              <a:defRPr>
                <a:solidFill>
                  <a:schemeClr val="tx1"/>
                </a:solidFill>
                <a:latin typeface="Arial" panose="020B0604020202020204" pitchFamily="34" charset="0"/>
                <a:cs typeface="Arial" panose="020B0604020202020204" pitchFamily="34" charset="0"/>
              </a:defRPr>
            </a:lvl4pPr>
            <a:lvl5pPr marL="2057400" indent="-228600">
              <a:tabLst>
                <a:tab pos="182563" algn="l"/>
                <a:tab pos="22860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9pPr>
          </a:lstStyle>
          <a:p>
            <a:r>
              <a:rPr lang="en-US" altLang="en-US" sz="2600" b="1">
                <a:solidFill>
                  <a:srgbClr val="C00000"/>
                </a:solidFill>
                <a:latin typeface="Times New Roman" panose="02020603050405020304" pitchFamily="18" charset="0"/>
                <a:cs typeface="Times New Roman" panose="02020603050405020304" pitchFamily="18" charset="0"/>
              </a:rPr>
              <a:t>Romans 9: 1</a:t>
            </a:r>
            <a:r>
              <a:rPr lang="en-US" altLang="en-US" sz="2600" b="1">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4020202020204" pitchFamily="34" charset="0"/>
              <a:cs typeface="Times New Roman" panose="02020603050405020304" pitchFamily="18" charset="0"/>
            </a:endParaRPr>
          </a:p>
          <a:p>
            <a:r>
              <a:rPr lang="en-US" altLang="en-US" sz="2600" b="1">
                <a:solidFill>
                  <a:srgbClr val="000000"/>
                </a:solidFill>
                <a:latin typeface="Arial Narrow" panose="020B0604020202020204" pitchFamily="34" charset="0"/>
                <a:cs typeface="Times New Roman" panose="02020603050405020304" pitchFamily="18" charset="0"/>
              </a:rPr>
              <a:t>I am telling the truth in Christ, I am not lying, my conscience testifies with me in the Holy Spirit, </a:t>
            </a:r>
            <a:r>
              <a:rPr lang="en-US" altLang="en-US" sz="2000" b="1">
                <a:solidFill>
                  <a:srgbClr val="C00000"/>
                </a:solidFill>
                <a:latin typeface="Arial Narrow" panose="020B0604020202020204" pitchFamily="34" charset="0"/>
                <a:cs typeface="Times New Roman" panose="02020603050405020304" pitchFamily="18" charset="0"/>
              </a:rPr>
              <a:t>2</a:t>
            </a:r>
            <a:r>
              <a:rPr lang="en-US" altLang="en-US" sz="2600" b="1">
                <a:solidFill>
                  <a:srgbClr val="000000"/>
                </a:solidFill>
                <a:latin typeface="Arial Narrow" panose="020B0604020202020204" pitchFamily="34" charset="0"/>
                <a:cs typeface="Times New Roman" panose="02020603050405020304" pitchFamily="18" charset="0"/>
              </a:rPr>
              <a:t> that I have great sorrow and unceasing grief in my heart. </a:t>
            </a:r>
            <a:r>
              <a:rPr lang="en-US" altLang="en-US" sz="2000" b="1">
                <a:solidFill>
                  <a:srgbClr val="C00000"/>
                </a:solidFill>
                <a:latin typeface="Arial Narrow" panose="020B0604020202020204" pitchFamily="34" charset="0"/>
                <a:cs typeface="Times New Roman" panose="02020603050405020304" pitchFamily="18" charset="0"/>
              </a:rPr>
              <a:t>3</a:t>
            </a:r>
            <a:r>
              <a:rPr lang="en-US" altLang="en-US" sz="2600" b="1">
                <a:solidFill>
                  <a:srgbClr val="C00000"/>
                </a:solidFill>
                <a:latin typeface="Arial Narrow" panose="020B0604020202020204" pitchFamily="34" charset="0"/>
                <a:cs typeface="Times New Roman" panose="02020603050405020304" pitchFamily="18" charset="0"/>
              </a:rPr>
              <a:t> </a:t>
            </a:r>
            <a:r>
              <a:rPr lang="en-US" altLang="en-US" sz="2600" b="1">
                <a:solidFill>
                  <a:srgbClr val="000000"/>
                </a:solidFill>
                <a:latin typeface="Arial Narrow" panose="020B0604020202020204" pitchFamily="34" charset="0"/>
                <a:cs typeface="Times New Roman" panose="02020603050405020304" pitchFamily="18" charset="0"/>
              </a:rPr>
              <a:t>For I could wish that I myself were accursed, separated from Christ for the sake of my brethren, my kinsmen according to the flesh, </a:t>
            </a:r>
            <a:r>
              <a:rPr lang="en-US" altLang="en-US" sz="2000" b="1">
                <a:solidFill>
                  <a:srgbClr val="C00000"/>
                </a:solidFill>
                <a:latin typeface="Arial Narrow" panose="020B0604020202020204" pitchFamily="34" charset="0"/>
                <a:cs typeface="Times New Roman" panose="02020603050405020304" pitchFamily="18" charset="0"/>
              </a:rPr>
              <a:t>4</a:t>
            </a:r>
            <a:r>
              <a:rPr lang="en-US" altLang="en-US" sz="2600" b="1">
                <a:solidFill>
                  <a:srgbClr val="000000"/>
                </a:solidFill>
                <a:latin typeface="Arial Narrow" panose="020B0604020202020204" pitchFamily="34" charset="0"/>
                <a:cs typeface="Times New Roman" panose="02020603050405020304" pitchFamily="18" charset="0"/>
              </a:rPr>
              <a:t> who are Israelites,    </a:t>
            </a:r>
            <a:endParaRPr lang="en-US" altLang="en-US" sz="2600">
              <a:latin typeface="Times New Roman" panose="02020603050405020304" pitchFamily="18"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a:extLst>
              <a:ext uri="{FF2B5EF4-FFF2-40B4-BE49-F238E27FC236}">
                <a16:creationId xmlns:a16="http://schemas.microsoft.com/office/drawing/2014/main" id="{1DFC1EA6-45B9-8D46-8FE3-8E29A8B878A2}"/>
              </a:ext>
            </a:extLst>
          </p:cNvPr>
          <p:cNvPicPr>
            <a:picLocks noChangeAspect="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b="939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2">
            <a:extLst>
              <a:ext uri="{FF2B5EF4-FFF2-40B4-BE49-F238E27FC236}">
                <a16:creationId xmlns:a16="http://schemas.microsoft.com/office/drawing/2014/main" id="{2E189463-8952-1F4D-A102-3D97ABB242B2}"/>
              </a:ext>
            </a:extLst>
          </p:cNvPr>
          <p:cNvSpPr>
            <a:spLocks noChangeArrowheads="1"/>
          </p:cNvSpPr>
          <p:nvPr/>
        </p:nvSpPr>
        <p:spPr bwMode="auto">
          <a:xfrm>
            <a:off x="457200" y="863600"/>
            <a:ext cx="990600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b="1">
                <a:solidFill>
                  <a:srgbClr val="141414"/>
                </a:solidFill>
                <a:latin typeface="Trebuchet MS" panose="020B0703020202090204" pitchFamily="34" charset="0"/>
                <a:cs typeface="Times New Roman" panose="02020603050405020304" pitchFamily="18" charset="0"/>
              </a:rPr>
              <a:t>VERSE 1</a:t>
            </a:r>
            <a:br>
              <a:rPr lang="en-US" altLang="en-US" sz="2400">
                <a:solidFill>
                  <a:srgbClr val="141414"/>
                </a:solidFill>
                <a:latin typeface="Trebuchet MS" panose="020B0703020202090204" pitchFamily="34" charset="0"/>
                <a:cs typeface="Times New Roman" panose="02020603050405020304" pitchFamily="18" charset="0"/>
              </a:rPr>
            </a:br>
            <a:r>
              <a:rPr lang="en-US" altLang="en-US" sz="2400">
                <a:solidFill>
                  <a:srgbClr val="141414"/>
                </a:solidFill>
                <a:latin typeface="Trebuchet MS" panose="020B0703020202090204" pitchFamily="34" charset="0"/>
                <a:cs typeface="Times New Roman" panose="02020603050405020304" pitchFamily="18" charset="0"/>
              </a:rPr>
              <a:t>WHEN IN THE BETTER LAND, BEFORE THE BAR WE STAND</a:t>
            </a:r>
            <a:br>
              <a:rPr lang="en-US" altLang="en-US" sz="2400">
                <a:solidFill>
                  <a:srgbClr val="141414"/>
                </a:solidFill>
                <a:latin typeface="Trebuchet MS" panose="020B0703020202090204" pitchFamily="34" charset="0"/>
                <a:cs typeface="Times New Roman" panose="02020603050405020304" pitchFamily="18" charset="0"/>
              </a:rPr>
            </a:br>
            <a:r>
              <a:rPr lang="en-US" altLang="en-US" sz="2400">
                <a:solidFill>
                  <a:srgbClr val="141414"/>
                </a:solidFill>
                <a:latin typeface="Trebuchet MS" panose="020B0703020202090204" pitchFamily="34" charset="0"/>
                <a:cs typeface="Times New Roman" panose="02020603050405020304" pitchFamily="18" charset="0"/>
              </a:rPr>
              <a:t>HOW DEEPLY GRIEVED OUR SOULS WILL BE</a:t>
            </a:r>
            <a:br>
              <a:rPr lang="en-US" altLang="en-US" sz="2400">
                <a:solidFill>
                  <a:srgbClr val="141414"/>
                </a:solidFill>
                <a:latin typeface="Trebuchet MS" panose="020B0703020202090204" pitchFamily="34" charset="0"/>
                <a:cs typeface="Times New Roman" panose="02020603050405020304" pitchFamily="18" charset="0"/>
              </a:rPr>
            </a:br>
            <a:r>
              <a:rPr lang="en-US" altLang="en-US" sz="2400">
                <a:solidFill>
                  <a:srgbClr val="141414"/>
                </a:solidFill>
                <a:latin typeface="Trebuchet MS" panose="020B0703020202090204" pitchFamily="34" charset="0"/>
                <a:cs typeface="Times New Roman" panose="02020603050405020304" pitchFamily="18" charset="0"/>
              </a:rPr>
              <a:t>IF ANY LOST ONE THERE, SHOULD CRY IN DEEP DESPAIR</a:t>
            </a:r>
            <a:br>
              <a:rPr lang="en-US" altLang="en-US" sz="2400">
                <a:solidFill>
                  <a:srgbClr val="141414"/>
                </a:solidFill>
                <a:latin typeface="Trebuchet MS" panose="020B0703020202090204" pitchFamily="34" charset="0"/>
                <a:cs typeface="Times New Roman" panose="02020603050405020304" pitchFamily="18" charset="0"/>
              </a:rPr>
            </a:br>
            <a:r>
              <a:rPr lang="en-US" altLang="en-US" sz="2400">
                <a:solidFill>
                  <a:srgbClr val="141414"/>
                </a:solidFill>
                <a:latin typeface="Trebuchet MS" panose="020B0703020202090204" pitchFamily="34" charset="0"/>
                <a:cs typeface="Times New Roman" panose="02020603050405020304" pitchFamily="18" charset="0"/>
              </a:rPr>
              <a:t>YOU NEVER MENTIONED HIM TO ME</a:t>
            </a:r>
          </a:p>
          <a:p>
            <a:endParaRPr lang="en-US" altLang="en-US" sz="1200">
              <a:solidFill>
                <a:srgbClr val="141414"/>
              </a:solidFill>
              <a:latin typeface="Trebuchet MS" panose="020B0703020202090204" pitchFamily="34" charset="0"/>
              <a:cs typeface="Times New Roman" panose="02020603050405020304" pitchFamily="18" charset="0"/>
            </a:endParaRPr>
          </a:p>
          <a:p>
            <a:r>
              <a:rPr lang="en-US" altLang="en-US" sz="2400" b="1">
                <a:solidFill>
                  <a:srgbClr val="141414"/>
                </a:solidFill>
                <a:latin typeface="Trebuchet MS" panose="020B0703020202090204" pitchFamily="34" charset="0"/>
                <a:cs typeface="Times New Roman" panose="02020603050405020304" pitchFamily="18" charset="0"/>
              </a:rPr>
              <a:t>VERSE 2</a:t>
            </a:r>
            <a:br>
              <a:rPr lang="en-US" altLang="en-US" sz="2400">
                <a:solidFill>
                  <a:srgbClr val="141414"/>
                </a:solidFill>
                <a:latin typeface="Trebuchet MS" panose="020B0703020202090204" pitchFamily="34" charset="0"/>
                <a:cs typeface="Times New Roman" panose="02020603050405020304" pitchFamily="18" charset="0"/>
              </a:rPr>
            </a:br>
            <a:r>
              <a:rPr lang="en-US" altLang="en-US" sz="2400">
                <a:solidFill>
                  <a:srgbClr val="141414"/>
                </a:solidFill>
                <a:latin typeface="Trebuchet MS" panose="020B0703020202090204" pitchFamily="34" charset="0"/>
                <a:cs typeface="Times New Roman" panose="02020603050405020304" pitchFamily="18" charset="0"/>
              </a:rPr>
              <a:t>O LET US SPREAD THE WORD, WHERE-EER IT MAY BE HEARD</a:t>
            </a:r>
            <a:br>
              <a:rPr lang="en-US" altLang="en-US" sz="2400">
                <a:solidFill>
                  <a:srgbClr val="141414"/>
                </a:solidFill>
                <a:latin typeface="Trebuchet MS" panose="020B0703020202090204" pitchFamily="34" charset="0"/>
                <a:cs typeface="Times New Roman" panose="02020603050405020304" pitchFamily="18" charset="0"/>
              </a:rPr>
            </a:br>
            <a:r>
              <a:rPr lang="en-US" altLang="en-US" sz="2400">
                <a:solidFill>
                  <a:srgbClr val="141414"/>
                </a:solidFill>
                <a:latin typeface="Trebuchet MS" panose="020B0703020202090204" pitchFamily="34" charset="0"/>
                <a:cs typeface="Times New Roman" panose="02020603050405020304" pitchFamily="18" charset="0"/>
              </a:rPr>
              <a:t>HELP GROPING SOULS THE LIGHT TO SEE</a:t>
            </a:r>
            <a:br>
              <a:rPr lang="en-US" altLang="en-US" sz="2400">
                <a:solidFill>
                  <a:srgbClr val="141414"/>
                </a:solidFill>
                <a:latin typeface="Trebuchet MS" panose="020B0703020202090204" pitchFamily="34" charset="0"/>
                <a:cs typeface="Times New Roman" panose="02020603050405020304" pitchFamily="18" charset="0"/>
              </a:rPr>
            </a:br>
            <a:r>
              <a:rPr lang="en-US" altLang="en-US" sz="2400">
                <a:solidFill>
                  <a:srgbClr val="141414"/>
                </a:solidFill>
                <a:latin typeface="Trebuchet MS" panose="020B0703020202090204" pitchFamily="34" charset="0"/>
                <a:cs typeface="Times New Roman" panose="02020603050405020304" pitchFamily="18" charset="0"/>
              </a:rPr>
              <a:t>THAT YONDER NONE MAY SAY, YOU SHOWED ME NOT THE WAY</a:t>
            </a:r>
            <a:br>
              <a:rPr lang="en-US" altLang="en-US" sz="2400">
                <a:solidFill>
                  <a:srgbClr val="141414"/>
                </a:solidFill>
                <a:latin typeface="Trebuchet MS" panose="020B0703020202090204" pitchFamily="34" charset="0"/>
                <a:cs typeface="Times New Roman" panose="02020603050405020304" pitchFamily="18" charset="0"/>
              </a:rPr>
            </a:br>
            <a:r>
              <a:rPr lang="en-US" altLang="en-US" sz="2400">
                <a:solidFill>
                  <a:srgbClr val="141414"/>
                </a:solidFill>
                <a:latin typeface="Trebuchet MS" panose="020B0703020202090204" pitchFamily="34" charset="0"/>
                <a:cs typeface="Times New Roman" panose="02020603050405020304" pitchFamily="18" charset="0"/>
              </a:rPr>
              <a:t>YOU NEVER MENTIONED HIM TO ME</a:t>
            </a:r>
            <a:endParaRPr lang="en-US" altLang="en-US"/>
          </a:p>
        </p:txBody>
      </p:sp>
      <p:sp>
        <p:nvSpPr>
          <p:cNvPr id="25604" name="Rectangle 3">
            <a:extLst>
              <a:ext uri="{FF2B5EF4-FFF2-40B4-BE49-F238E27FC236}">
                <a16:creationId xmlns:a16="http://schemas.microsoft.com/office/drawing/2014/main" id="{C76AF1A8-B79A-204D-ABBE-AD1CC71B0F29}"/>
              </a:ext>
            </a:extLst>
          </p:cNvPr>
          <p:cNvSpPr>
            <a:spLocks noChangeArrowheads="1"/>
          </p:cNvSpPr>
          <p:nvPr/>
        </p:nvSpPr>
        <p:spPr bwMode="auto">
          <a:xfrm>
            <a:off x="1133475" y="285750"/>
            <a:ext cx="68770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4000" b="1" i="1">
                <a:solidFill>
                  <a:srgbClr val="004200"/>
                </a:solidFill>
                <a:latin typeface="ArabBruD" pitchFamily="66" charset="0"/>
                <a:cs typeface="Times New Roman" panose="02020603050405020304" pitchFamily="18" charset="0"/>
              </a:rPr>
              <a:t>You Never Mentioned Him to Me</a:t>
            </a:r>
            <a:r>
              <a:rPr lang="en-US" altLang="en-US" b="1" i="1">
                <a:solidFill>
                  <a:srgbClr val="004200"/>
                </a:solidFill>
                <a:latin typeface="ArabBruD" pitchFamily="66" charset="0"/>
                <a:cs typeface="Times New Roman" panose="02020603050405020304" pitchFamily="18" charset="0"/>
              </a:rPr>
              <a:t> </a:t>
            </a:r>
            <a:endParaRPr lang="en-US"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a:extLst>
              <a:ext uri="{FF2B5EF4-FFF2-40B4-BE49-F238E27FC236}">
                <a16:creationId xmlns:a16="http://schemas.microsoft.com/office/drawing/2014/main" id="{83BF4C04-3D34-4341-9070-0F7CB87E7244}"/>
              </a:ext>
            </a:extLst>
          </p:cNvPr>
          <p:cNvPicPr>
            <a:picLocks noChangeAspect="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b="9399"/>
          <a:stretch>
            <a:fillRect/>
          </a:stretch>
        </p:blipFill>
        <p:spPr bwMode="auto">
          <a:xfrm>
            <a:off x="0" y="-13087"/>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2">
            <a:extLst>
              <a:ext uri="{FF2B5EF4-FFF2-40B4-BE49-F238E27FC236}">
                <a16:creationId xmlns:a16="http://schemas.microsoft.com/office/drawing/2014/main" id="{201221FC-F91F-0D4C-95CC-3C16E9D8519C}"/>
              </a:ext>
            </a:extLst>
          </p:cNvPr>
          <p:cNvSpPr>
            <a:spLocks noChangeArrowheads="1"/>
          </p:cNvSpPr>
          <p:nvPr/>
        </p:nvSpPr>
        <p:spPr bwMode="auto">
          <a:xfrm>
            <a:off x="838200" y="438150"/>
            <a:ext cx="80772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b="1">
                <a:solidFill>
                  <a:srgbClr val="141414"/>
                </a:solidFill>
                <a:latin typeface="Trebuchet MS" panose="020B0703020202090204" pitchFamily="34" charset="0"/>
                <a:cs typeface="Times New Roman" panose="02020603050405020304" pitchFamily="18" charset="0"/>
              </a:rPr>
              <a:t>VERSE 3</a:t>
            </a:r>
            <a:br>
              <a:rPr lang="en-US" altLang="en-US" sz="2400">
                <a:solidFill>
                  <a:srgbClr val="141414"/>
                </a:solidFill>
                <a:latin typeface="Trebuchet MS" panose="020B0703020202090204" pitchFamily="34" charset="0"/>
                <a:cs typeface="Times New Roman" panose="02020603050405020304" pitchFamily="18" charset="0"/>
              </a:rPr>
            </a:br>
            <a:r>
              <a:rPr lang="en-US" altLang="en-US" sz="2400">
                <a:solidFill>
                  <a:srgbClr val="141414"/>
                </a:solidFill>
                <a:latin typeface="Trebuchet MS" panose="020B0703020202090204" pitchFamily="34" charset="0"/>
                <a:cs typeface="Times New Roman" panose="02020603050405020304" pitchFamily="18" charset="0"/>
              </a:rPr>
              <a:t>A FEW SWEET WORDS MAY GUIDE, A LOST ONE TO HIS SIDE</a:t>
            </a:r>
            <a:br>
              <a:rPr lang="en-US" altLang="en-US" sz="2400">
                <a:solidFill>
                  <a:srgbClr val="141414"/>
                </a:solidFill>
                <a:latin typeface="Trebuchet MS" panose="020B0703020202090204" pitchFamily="34" charset="0"/>
                <a:cs typeface="Times New Roman" panose="02020603050405020304" pitchFamily="18" charset="0"/>
              </a:rPr>
            </a:br>
            <a:r>
              <a:rPr lang="en-US" altLang="en-US" sz="2400">
                <a:solidFill>
                  <a:srgbClr val="141414"/>
                </a:solidFill>
                <a:latin typeface="Trebuchet MS" panose="020B0703020202090204" pitchFamily="34" charset="0"/>
                <a:cs typeface="Times New Roman" panose="02020603050405020304" pitchFamily="18" charset="0"/>
              </a:rPr>
              <a:t>OR TURN SAD EYES ON CALVARY</a:t>
            </a:r>
            <a:br>
              <a:rPr lang="en-US" altLang="en-US" sz="2400">
                <a:solidFill>
                  <a:srgbClr val="141414"/>
                </a:solidFill>
                <a:latin typeface="Trebuchet MS" panose="020B0703020202090204" pitchFamily="34" charset="0"/>
                <a:cs typeface="Times New Roman" panose="02020603050405020304" pitchFamily="18" charset="0"/>
              </a:rPr>
            </a:br>
            <a:r>
              <a:rPr lang="en-US" altLang="en-US" sz="2400">
                <a:solidFill>
                  <a:srgbClr val="141414"/>
                </a:solidFill>
                <a:latin typeface="Trebuchet MS" panose="020B0703020202090204" pitchFamily="34" charset="0"/>
                <a:cs typeface="Times New Roman" panose="02020603050405020304" pitchFamily="18" charset="0"/>
              </a:rPr>
              <a:t>SO WORK AS DAYS GO BY, THAT YONDER NONE MAY CRY</a:t>
            </a:r>
            <a:br>
              <a:rPr lang="en-US" altLang="en-US" sz="2400">
                <a:solidFill>
                  <a:srgbClr val="141414"/>
                </a:solidFill>
                <a:latin typeface="Trebuchet MS" panose="020B0703020202090204" pitchFamily="34" charset="0"/>
                <a:cs typeface="Times New Roman" panose="02020603050405020304" pitchFamily="18" charset="0"/>
              </a:rPr>
            </a:br>
            <a:r>
              <a:rPr lang="en-US" altLang="en-US" sz="2400">
                <a:solidFill>
                  <a:srgbClr val="141414"/>
                </a:solidFill>
                <a:latin typeface="Trebuchet MS" panose="020B0703020202090204" pitchFamily="34" charset="0"/>
                <a:cs typeface="Times New Roman" panose="02020603050405020304" pitchFamily="18" charset="0"/>
              </a:rPr>
              <a:t>YOU NEVER MENTIONED HIM TO ME</a:t>
            </a:r>
          </a:p>
          <a:p>
            <a:br>
              <a:rPr lang="en-US" altLang="en-US" sz="2400">
                <a:solidFill>
                  <a:srgbClr val="141414"/>
                </a:solidFill>
                <a:latin typeface="Trebuchet MS" panose="020B0703020202090204" pitchFamily="34" charset="0"/>
                <a:cs typeface="Times New Roman" panose="02020603050405020304" pitchFamily="18" charset="0"/>
              </a:rPr>
            </a:br>
            <a:r>
              <a:rPr lang="en-US" altLang="en-US" sz="2400" b="1">
                <a:solidFill>
                  <a:srgbClr val="141414"/>
                </a:solidFill>
                <a:latin typeface="Trebuchet MS" panose="020B0703020202090204" pitchFamily="34" charset="0"/>
                <a:cs typeface="Times New Roman" panose="02020603050405020304" pitchFamily="18" charset="0"/>
              </a:rPr>
              <a:t>CHORUS</a:t>
            </a:r>
            <a:br>
              <a:rPr lang="en-US" altLang="en-US" sz="2400">
                <a:solidFill>
                  <a:srgbClr val="141414"/>
                </a:solidFill>
                <a:latin typeface="Trebuchet MS" panose="020B0703020202090204" pitchFamily="34" charset="0"/>
                <a:cs typeface="Times New Roman" panose="02020603050405020304" pitchFamily="18" charset="0"/>
              </a:rPr>
            </a:br>
            <a:r>
              <a:rPr lang="en-US" altLang="en-US" sz="2400">
                <a:solidFill>
                  <a:srgbClr val="141414"/>
                </a:solidFill>
                <a:latin typeface="Trebuchet MS" panose="020B0703020202090204" pitchFamily="34" charset="0"/>
                <a:cs typeface="Times New Roman" panose="02020603050405020304" pitchFamily="18" charset="0"/>
              </a:rPr>
              <a:t>YOU NEVER MENTIONED HIM TO ME</a:t>
            </a:r>
            <a:br>
              <a:rPr lang="en-US" altLang="en-US" sz="2400">
                <a:solidFill>
                  <a:srgbClr val="141414"/>
                </a:solidFill>
                <a:latin typeface="Trebuchet MS" panose="020B0703020202090204" pitchFamily="34" charset="0"/>
                <a:cs typeface="Times New Roman" panose="02020603050405020304" pitchFamily="18" charset="0"/>
              </a:rPr>
            </a:br>
            <a:r>
              <a:rPr lang="en-US" altLang="en-US" sz="2400">
                <a:solidFill>
                  <a:srgbClr val="141414"/>
                </a:solidFill>
                <a:latin typeface="Trebuchet MS" panose="020B0703020202090204" pitchFamily="34" charset="0"/>
                <a:cs typeface="Times New Roman" panose="02020603050405020304" pitchFamily="18" charset="0"/>
              </a:rPr>
              <a:t>NOR HELP ME THE LIGHT TO SEE</a:t>
            </a:r>
            <a:br>
              <a:rPr lang="en-US" altLang="en-US" sz="2400">
                <a:solidFill>
                  <a:srgbClr val="141414"/>
                </a:solidFill>
                <a:latin typeface="Trebuchet MS" panose="020B0703020202090204" pitchFamily="34" charset="0"/>
                <a:cs typeface="Times New Roman" panose="02020603050405020304" pitchFamily="18" charset="0"/>
              </a:rPr>
            </a:br>
            <a:r>
              <a:rPr lang="en-US" altLang="en-US" sz="2400">
                <a:solidFill>
                  <a:srgbClr val="141414"/>
                </a:solidFill>
                <a:latin typeface="Trebuchet MS" panose="020B0703020202090204" pitchFamily="34" charset="0"/>
                <a:cs typeface="Times New Roman" panose="02020603050405020304" pitchFamily="18" charset="0"/>
              </a:rPr>
              <a:t>YOU MET ME DAY BY DAY AND KNEW I WAS A-STRAY</a:t>
            </a:r>
            <a:endParaRPr lang="en-US" altLang="en-US" sz="24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a:extLst>
              <a:ext uri="{FF2B5EF4-FFF2-40B4-BE49-F238E27FC236}">
                <a16:creationId xmlns:a16="http://schemas.microsoft.com/office/drawing/2014/main" id="{83992C19-80C4-AF4D-8CE0-59F67E1C9EA3}"/>
              </a:ext>
            </a:extLst>
          </p:cNvPr>
          <p:cNvPicPr>
            <a:picLocks noChangeAspect="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b="939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a:extLst>
              <a:ext uri="{FF2B5EF4-FFF2-40B4-BE49-F238E27FC236}">
                <a16:creationId xmlns:a16="http://schemas.microsoft.com/office/drawing/2014/main" id="{7CCE3186-99E4-C34F-A400-52B521E7982A}"/>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34925"/>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5815853-458B-9643-BABB-907F81F7F359}"/>
              </a:ext>
            </a:extLst>
          </p:cNvPr>
          <p:cNvSpPr/>
          <p:nvPr/>
        </p:nvSpPr>
        <p:spPr>
          <a:xfrm>
            <a:off x="1701800" y="1276350"/>
            <a:ext cx="5715000" cy="2400300"/>
          </a:xfrm>
          <a:prstGeom prst="rect">
            <a:avLst/>
          </a:prstGeom>
        </p:spPr>
        <p:txBody>
          <a:bodyPr>
            <a:spAutoFit/>
          </a:bodyPr>
          <a:lstStyle/>
          <a:p>
            <a:pPr>
              <a:spcBef>
                <a:spcPts val="0"/>
              </a:spcBef>
              <a:spcAft>
                <a:spcPts val="0"/>
              </a:spcAft>
              <a:tabLst>
                <a:tab pos="182880" algn="l"/>
                <a:tab pos="228600" algn="l"/>
              </a:tabLst>
              <a:defRPr/>
            </a:pPr>
            <a:r>
              <a:rPr lang="en-US" sz="3000" b="1" dirty="0">
                <a:solidFill>
                  <a:srgbClr val="C00000"/>
                </a:solidFill>
                <a:latin typeface="Times New Roman" panose="02020603050405020304" pitchFamily="18" charset="0"/>
                <a:ea typeface="Times New Roman" panose="02020603050405020304" pitchFamily="18" charset="0"/>
              </a:rPr>
              <a:t>I John 2: 28 </a:t>
            </a:r>
            <a:endParaRPr lang="en-US" sz="30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3000" b="1" dirty="0">
                <a:solidFill>
                  <a:srgbClr val="000000"/>
                </a:solidFill>
                <a:latin typeface="Arial Narrow" panose="020B0606020202030204" pitchFamily="34" charset="0"/>
                <a:ea typeface="Times New Roman" panose="02020603050405020304" pitchFamily="18" charset="0"/>
              </a:rPr>
              <a:t>Now, little children, abide in Him, so that when He appears,</a:t>
            </a:r>
            <a:r>
              <a:rPr lang="en-US" sz="3000" dirty="0">
                <a:latin typeface="Times New Roman" panose="02020603050405020304" pitchFamily="18" charset="0"/>
                <a:ea typeface="Times New Roman" panose="02020603050405020304" pitchFamily="18" charset="0"/>
              </a:rPr>
              <a:t> </a:t>
            </a:r>
            <a:r>
              <a:rPr lang="en-US" sz="3000" b="1" u="dbl" dirty="0">
                <a:solidFill>
                  <a:srgbClr val="75296A"/>
                </a:solidFill>
                <a:uFill>
                  <a:solidFill>
                    <a:srgbClr val="000058"/>
                  </a:solidFill>
                </a:uFill>
                <a:latin typeface="Arial Narrow" panose="020B0606020202030204" pitchFamily="34" charset="0"/>
                <a:ea typeface="Times New Roman" panose="02020603050405020304" pitchFamily="18" charset="0"/>
              </a:rPr>
              <a:t>we may have confidence and not shrink away from Him in shame </a:t>
            </a:r>
            <a:r>
              <a:rPr lang="en-US" sz="3000" b="1" dirty="0">
                <a:solidFill>
                  <a:srgbClr val="000000"/>
                </a:solidFill>
                <a:latin typeface="Arial Narrow" panose="020B0606020202030204" pitchFamily="34" charset="0"/>
                <a:ea typeface="Times New Roman" panose="02020603050405020304" pitchFamily="18" charset="0"/>
              </a:rPr>
              <a:t>at His coming. </a:t>
            </a:r>
            <a:endParaRPr lang="en-US" sz="3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8AF05A6A-C846-064F-8BDC-28149FFE8953}"/>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0638" y="-4763"/>
            <a:ext cx="9169401" cy="5314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DBCD013-60D9-6344-9710-AC77DCFB66A8}"/>
              </a:ext>
            </a:extLst>
          </p:cNvPr>
          <p:cNvSpPr/>
          <p:nvPr/>
        </p:nvSpPr>
        <p:spPr>
          <a:xfrm>
            <a:off x="1363663" y="806450"/>
            <a:ext cx="6400800" cy="36925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Matthew 13: 40</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So just as the tares are gathered up and burned with fire, so shall it be at the end of the age.  </a:t>
            </a:r>
            <a:r>
              <a:rPr lang="en-US" sz="2000" b="1" dirty="0">
                <a:solidFill>
                  <a:srgbClr val="C00000"/>
                </a:solidFill>
                <a:latin typeface="Arial Narrow" panose="020B0606020202030204" pitchFamily="34" charset="0"/>
                <a:ea typeface="Times New Roman" panose="02020603050405020304" pitchFamily="18" charset="0"/>
              </a:rPr>
              <a:t>41</a:t>
            </a:r>
            <a:r>
              <a:rPr lang="en-US" sz="2600" b="1" dirty="0">
                <a:solidFill>
                  <a:srgbClr val="000000"/>
                </a:solidFill>
                <a:latin typeface="Arial Narrow" panose="020B0606020202030204" pitchFamily="34" charset="0"/>
                <a:ea typeface="Times New Roman" panose="02020603050405020304" pitchFamily="18" charset="0"/>
              </a:rPr>
              <a:t>  The Son of Man will send forth His angels, and they will gather out of His kingdom all stumbling  blocks, and those who commit lawlessness, </a:t>
            </a:r>
            <a:r>
              <a:rPr lang="en-US" sz="2000" b="1" dirty="0">
                <a:solidFill>
                  <a:srgbClr val="C00000"/>
                </a:solidFill>
                <a:latin typeface="Arial Narrow" panose="020B0606020202030204" pitchFamily="34" charset="0"/>
                <a:ea typeface="Times New Roman" panose="02020603050405020304" pitchFamily="18" charset="0"/>
              </a:rPr>
              <a:t>42</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500050"/>
                </a:solidFill>
                <a:latin typeface="Arial Narrow" panose="020B0606020202030204" pitchFamily="34" charset="0"/>
                <a:ea typeface="Times New Roman" panose="02020603050405020304" pitchFamily="18" charset="0"/>
              </a:rPr>
              <a:t>and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will throw them into the furnace of fire</a:t>
            </a:r>
            <a:r>
              <a:rPr lang="en-US" sz="2600" b="1" dirty="0">
                <a:solidFill>
                  <a:srgbClr val="500050"/>
                </a:solidFill>
                <a:latin typeface="Arial Narrow" panose="020B0606020202030204" pitchFamily="34" charset="0"/>
                <a:ea typeface="Times New Roman" panose="02020603050405020304" pitchFamily="18" charset="0"/>
              </a:rPr>
              <a:t>;</a:t>
            </a:r>
            <a:r>
              <a:rPr lang="en-US" sz="2600" b="1" dirty="0">
                <a:solidFill>
                  <a:srgbClr val="000000"/>
                </a:solidFill>
                <a:latin typeface="Arial Narrow" panose="020B0606020202030204" pitchFamily="34" charset="0"/>
                <a:ea typeface="Times New Roman" panose="02020603050405020304" pitchFamily="18" charset="0"/>
              </a:rPr>
              <a:t> in that place here will be weeping and </a:t>
            </a:r>
            <a:r>
              <a:rPr lang="en-US" sz="2600" b="1" dirty="0">
                <a:solidFill>
                  <a:srgbClr val="500050"/>
                </a:solidFill>
                <a:latin typeface="Arial Narrow" panose="020B0606020202030204" pitchFamily="34" charset="0"/>
                <a:ea typeface="Times New Roman" panose="02020603050405020304" pitchFamily="18" charset="0"/>
              </a:rPr>
              <a:t>gnashing</a:t>
            </a:r>
            <a:r>
              <a:rPr lang="en-US" sz="2600" b="1" dirty="0">
                <a:solidFill>
                  <a:srgbClr val="000000"/>
                </a:solidFill>
                <a:latin typeface="Arial Narrow" panose="020B0606020202030204" pitchFamily="34" charset="0"/>
                <a:ea typeface="Times New Roman" panose="02020603050405020304" pitchFamily="18" charset="0"/>
              </a:rPr>
              <a:t> of teeth.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a:extLst>
              <a:ext uri="{FF2B5EF4-FFF2-40B4-BE49-F238E27FC236}">
                <a16:creationId xmlns:a16="http://schemas.microsoft.com/office/drawing/2014/main" id="{501CC9D0-1DAF-9C42-9B2D-C5B9417F945B}"/>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0638" y="-4763"/>
            <a:ext cx="9169401" cy="5314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76E9268B-4C7E-034F-A971-8257DCD06E52}"/>
              </a:ext>
            </a:extLst>
          </p:cNvPr>
          <p:cNvSpPr/>
          <p:nvPr/>
        </p:nvSpPr>
        <p:spPr>
          <a:xfrm>
            <a:off x="1858963" y="1206500"/>
            <a:ext cx="5410200" cy="28924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Matthew 7: 13</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Enter through the narrow gate; for the gate is wide and the way is broad that leads to destruction, and there are many who enter through it.  </a:t>
            </a:r>
            <a:r>
              <a:rPr lang="en-US" sz="2000" b="1" dirty="0">
                <a:solidFill>
                  <a:srgbClr val="C00000"/>
                </a:solidFill>
                <a:latin typeface="Arial Narrow" panose="020B0606020202030204" pitchFamily="34" charset="0"/>
                <a:ea typeface="Times New Roman" panose="02020603050405020304" pitchFamily="18" charset="0"/>
              </a:rPr>
              <a:t>14</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For the gate is small and the way is narrow that leads to life, and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there are few who find it.</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a:extLst>
              <a:ext uri="{FF2B5EF4-FFF2-40B4-BE49-F238E27FC236}">
                <a16:creationId xmlns:a16="http://schemas.microsoft.com/office/drawing/2014/main" id="{F5C5490B-8B11-4B43-A062-5EB3A5D78C6E}"/>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9525"/>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C4C1BDD-9B10-1C4C-9AFC-6315F301FED1}"/>
              </a:ext>
            </a:extLst>
          </p:cNvPr>
          <p:cNvSpPr/>
          <p:nvPr/>
        </p:nvSpPr>
        <p:spPr>
          <a:xfrm>
            <a:off x="2273300" y="1401763"/>
            <a:ext cx="45720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Acts 20:26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Therefore, I testify to you this day that I am innocent of the blood of all men.  </a:t>
            </a:r>
            <a:r>
              <a:rPr lang="en-US" sz="2000" b="1" dirty="0">
                <a:solidFill>
                  <a:srgbClr val="C00000"/>
                </a:solidFill>
                <a:latin typeface="Arial Narrow" panose="020B0606020202030204" pitchFamily="34" charset="0"/>
                <a:ea typeface="Times New Roman" panose="02020603050405020304" pitchFamily="18" charset="0"/>
              </a:rPr>
              <a:t>27</a:t>
            </a:r>
            <a:r>
              <a:rPr lang="en-US" sz="2600" b="1" dirty="0">
                <a:solidFill>
                  <a:srgbClr val="000000"/>
                </a:solidFill>
                <a:latin typeface="Arial Narrow" panose="020B0606020202030204" pitchFamily="34" charset="0"/>
                <a:ea typeface="Times New Roman" panose="02020603050405020304" pitchFamily="18" charset="0"/>
              </a:rPr>
              <a:t>  For I did not shrink from declaring to you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the whole purpose of God.</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8708E082-7894-4A49-8218-E9A795583D37}"/>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0638" y="-4763"/>
            <a:ext cx="9169401" cy="5314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C6886FA-D4A1-E441-9DD6-244772AF4536}"/>
              </a:ext>
            </a:extLst>
          </p:cNvPr>
          <p:cNvSpPr/>
          <p:nvPr/>
        </p:nvSpPr>
        <p:spPr>
          <a:xfrm>
            <a:off x="990600" y="401638"/>
            <a:ext cx="7086600" cy="4094162"/>
          </a:xfrm>
          <a:prstGeom prst="rect">
            <a:avLst/>
          </a:prstGeom>
        </p:spPr>
        <p:txBody>
          <a:bodyPr>
            <a:spAutoFit/>
          </a:bodyPr>
          <a:lstStyle/>
          <a:p>
            <a:pPr>
              <a:spcBef>
                <a:spcPts val="0"/>
              </a:spcBef>
              <a:spcAft>
                <a:spcPts val="0"/>
              </a:spcAft>
              <a:tabLst>
                <a:tab pos="182880" algn="l"/>
                <a:tab pos="1143000" algn="l"/>
              </a:tabLst>
              <a:defRPr/>
            </a:pPr>
            <a:r>
              <a:rPr lang="en-US" sz="2600" b="1" dirty="0">
                <a:solidFill>
                  <a:srgbClr val="C00000"/>
                </a:solidFill>
                <a:latin typeface="Times New Roman" panose="02020603050405020304" pitchFamily="18" charset="0"/>
                <a:ea typeface="Times New Roman" panose="02020603050405020304" pitchFamily="18" charset="0"/>
              </a:rPr>
              <a:t>II Timothy 3: 16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1143000" algn="l"/>
              </a:tabLst>
              <a:defRPr/>
            </a:pPr>
            <a:r>
              <a:rPr lang="en-US" sz="2600" b="1" dirty="0">
                <a:solidFill>
                  <a:srgbClr val="000000"/>
                </a:solidFill>
                <a:latin typeface="Arial Narrow" panose="020B0606020202030204" pitchFamily="34" charset="0"/>
                <a:ea typeface="Times New Roman" panose="02020603050405020304" pitchFamily="18" charset="0"/>
              </a:rPr>
              <a:t> All Scripture is inspired by God and profitable for teaching, for reproof, for correction, for training in righteousness; </a:t>
            </a:r>
            <a:r>
              <a:rPr lang="en-US" sz="2000" b="1" dirty="0">
                <a:solidFill>
                  <a:srgbClr val="C00000"/>
                </a:solidFill>
                <a:latin typeface="Arial Narrow" panose="020B0606020202030204" pitchFamily="34" charset="0"/>
                <a:ea typeface="Times New Roman" panose="02020603050405020304" pitchFamily="18" charset="0"/>
              </a:rPr>
              <a:t>17</a:t>
            </a:r>
            <a:r>
              <a:rPr lang="en-US" sz="2600" b="1" dirty="0">
                <a:solidFill>
                  <a:srgbClr val="000000"/>
                </a:solidFill>
                <a:latin typeface="Arial Narrow" panose="020B0606020202030204" pitchFamily="34" charset="0"/>
                <a:ea typeface="Times New Roman" panose="02020603050405020304" pitchFamily="18" charset="0"/>
              </a:rPr>
              <a:t> so that the man of God may be adequate, equipped for every good work.  </a:t>
            </a:r>
            <a:r>
              <a:rPr lang="en-US" sz="2000" b="1" dirty="0">
                <a:solidFill>
                  <a:srgbClr val="C00000"/>
                </a:solidFill>
                <a:latin typeface="Arial Narrow" panose="020B0606020202030204" pitchFamily="34" charset="0"/>
                <a:ea typeface="Times New Roman" panose="02020603050405020304" pitchFamily="18" charset="0"/>
              </a:rPr>
              <a:t>4: 1</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I solemnly charge you in the presence of God and of Christ Jesus, who is to judge the living and the dead, and by His appearing and His kingdom</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 </a:t>
            </a:r>
            <a:r>
              <a:rPr lang="en-US" sz="2000" b="1" u="dbl" dirty="0">
                <a:solidFill>
                  <a:srgbClr val="C00000"/>
                </a:solidFill>
                <a:uFill>
                  <a:solidFill>
                    <a:srgbClr val="000058"/>
                  </a:solidFill>
                </a:uFill>
                <a:latin typeface="Arial Narrow" panose="020B0606020202030204" pitchFamily="34" charset="0"/>
                <a:ea typeface="Times New Roman" panose="02020603050405020304" pitchFamily="18" charset="0"/>
              </a:rPr>
              <a:t>2</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 preach the word; be</a:t>
            </a:r>
            <a:r>
              <a:rPr lang="en-US" sz="2600" b="1" dirty="0">
                <a:solidFill>
                  <a:srgbClr val="000000"/>
                </a:solidFill>
                <a:latin typeface="Arial Narrow" panose="020B0606020202030204" pitchFamily="34" charset="0"/>
                <a:ea typeface="Times New Roman" panose="02020603050405020304" pitchFamily="18" charset="0"/>
              </a:rPr>
              <a:t> ready in season and out of season; reprove, rebuke, exhort, with great patience and instruction.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a:extLst>
              <a:ext uri="{FF2B5EF4-FFF2-40B4-BE49-F238E27FC236}">
                <a16:creationId xmlns:a16="http://schemas.microsoft.com/office/drawing/2014/main" id="{8AC6B386-1A2C-6943-8136-4ED9BD1DF569}"/>
              </a:ext>
            </a:extLst>
          </p:cNvPr>
          <p:cNvPicPr>
            <a:picLocks noChangeAspect="1"/>
          </p:cNvPicPr>
          <p:nvPr/>
        </p:nvPicPr>
        <p:blipFill>
          <a:blip r:embed="rId2">
            <a:extLst>
              <a:ext uri="{28A0092B-C50C-407E-A947-70E740481C1C}">
                <a14:useLocalDpi xmlns:a14="http://schemas.microsoft.com/office/drawing/2010/main" val="0"/>
              </a:ext>
            </a:extLst>
          </a:blip>
          <a:srcRect b="939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7EDFDAE-836F-FB42-9850-3304FF8F237D}"/>
              </a:ext>
            </a:extLst>
          </p:cNvPr>
          <p:cNvSpPr/>
          <p:nvPr/>
        </p:nvSpPr>
        <p:spPr>
          <a:xfrm>
            <a:off x="990600" y="819150"/>
            <a:ext cx="7605415" cy="3708708"/>
          </a:xfrm>
          <a:prstGeom prst="rect">
            <a:avLst/>
          </a:prstGeom>
        </p:spPr>
        <p:txBody>
          <a:bodyPr wrap="none">
            <a:spAutoFit/>
          </a:bodyPr>
          <a:lstStyle/>
          <a:p>
            <a:pPr>
              <a:defRPr/>
            </a:pPr>
            <a:r>
              <a:rPr lang="en-US" sz="4800" b="1" i="1" dirty="0">
                <a:ln w="25400">
                  <a:solidFill>
                    <a:srgbClr val="000000"/>
                  </a:solidFill>
                </a:ln>
                <a:solidFill>
                  <a:srgbClr val="FFFF99"/>
                </a:solidFill>
                <a:latin typeface="ArabBruD" panose="03060802060502020204" pitchFamily="66" charset="0"/>
                <a:ea typeface="SimSun" panose="02010600030101010101" pitchFamily="2" charset="-122"/>
              </a:rPr>
              <a:t>Last week we discussed Hell : </a:t>
            </a:r>
          </a:p>
          <a:p>
            <a:pPr>
              <a:defRPr/>
            </a:pPr>
            <a:endParaRPr lang="en-US" sz="1000" b="1" i="1" dirty="0">
              <a:ln w="25400">
                <a:solidFill>
                  <a:srgbClr val="000000"/>
                </a:solidFill>
              </a:ln>
              <a:solidFill>
                <a:srgbClr val="FFFF99"/>
              </a:solidFill>
              <a:latin typeface="ArabBruD" panose="03060802060502020204" pitchFamily="66" charset="0"/>
              <a:ea typeface="SimSun" panose="02010600030101010101" pitchFamily="2" charset="-122"/>
            </a:endParaRPr>
          </a:p>
          <a:p>
            <a:pPr>
              <a:lnSpc>
                <a:spcPct val="150000"/>
              </a:lnSpc>
              <a:defRPr/>
            </a:pPr>
            <a:r>
              <a:rPr lang="en-US" sz="2800" b="1" dirty="0">
                <a:ln w="31750">
                  <a:solidFill>
                    <a:srgbClr val="000066"/>
                  </a:solidFill>
                </a:ln>
                <a:latin typeface="+mn-lt"/>
                <a:ea typeface="SimSun" panose="02010600030101010101" pitchFamily="2" charset="-122"/>
              </a:rPr>
              <a:t>               Most people will go to Hell.</a:t>
            </a:r>
          </a:p>
          <a:p>
            <a:pPr>
              <a:lnSpc>
                <a:spcPct val="150000"/>
              </a:lnSpc>
              <a:defRPr/>
            </a:pPr>
            <a:endParaRPr lang="en-US" sz="600" b="1" dirty="0">
              <a:ln w="31750">
                <a:solidFill>
                  <a:srgbClr val="000066"/>
                </a:solidFill>
              </a:ln>
              <a:ea typeface="SimSun" panose="02010600030101010101" pitchFamily="2" charset="-122"/>
            </a:endParaRPr>
          </a:p>
          <a:p>
            <a:pPr>
              <a:lnSpc>
                <a:spcPct val="150000"/>
              </a:lnSpc>
              <a:defRPr/>
            </a:pPr>
            <a:r>
              <a:rPr lang="en-US" sz="2800" b="1" dirty="0">
                <a:ln w="31750">
                  <a:solidFill>
                    <a:srgbClr val="000066"/>
                  </a:solidFill>
                </a:ln>
                <a:latin typeface="+mn-lt"/>
                <a:ea typeface="SimSun" panose="02010600030101010101" pitchFamily="2" charset="-122"/>
              </a:rPr>
              <a:t>               Hell is a place of banishment.</a:t>
            </a:r>
          </a:p>
          <a:p>
            <a:pPr>
              <a:lnSpc>
                <a:spcPct val="150000"/>
              </a:lnSpc>
              <a:defRPr/>
            </a:pPr>
            <a:r>
              <a:rPr lang="en-US" sz="2800" b="1" dirty="0">
                <a:ln w="31750">
                  <a:solidFill>
                    <a:srgbClr val="000066"/>
                  </a:solidFill>
                </a:ln>
                <a:latin typeface="+mn-lt"/>
                <a:ea typeface="SimSun" panose="02010600030101010101" pitchFamily="2" charset="-122"/>
              </a:rPr>
              <a:t>               The purpose of Hell is punishment.</a:t>
            </a:r>
          </a:p>
          <a:p>
            <a:pPr>
              <a:lnSpc>
                <a:spcPct val="150000"/>
              </a:lnSpc>
              <a:defRPr/>
            </a:pPr>
            <a:r>
              <a:rPr lang="en-US" sz="2800" b="1" dirty="0">
                <a:ln w="31750">
                  <a:solidFill>
                    <a:srgbClr val="000066"/>
                  </a:solidFill>
                </a:ln>
                <a:ea typeface="SimSun" panose="02010600030101010101" pitchFamily="2" charset="-122"/>
              </a:rPr>
              <a:t>             People in Hell have no hope.</a:t>
            </a:r>
            <a:endParaRPr lang="en-US" sz="2800" b="1" i="1" dirty="0">
              <a:ln w="25400">
                <a:solidFill>
                  <a:srgbClr val="000000"/>
                </a:solidFill>
              </a:ln>
              <a:solidFill>
                <a:srgbClr val="FFFF99"/>
              </a:solidFill>
              <a:latin typeface="+mn-lt"/>
              <a:ea typeface="SimSun" panose="02010600030101010101" pitchFamily="2"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a:extLst>
              <a:ext uri="{FF2B5EF4-FFF2-40B4-BE49-F238E27FC236}">
                <a16:creationId xmlns:a16="http://schemas.microsoft.com/office/drawing/2014/main" id="{1105289B-65F5-E84F-9217-34472657D4AF}"/>
              </a:ext>
            </a:extLst>
          </p:cNvPr>
          <p:cNvPicPr>
            <a:picLocks noChangeAspect="1"/>
          </p:cNvPicPr>
          <p:nvPr/>
        </p:nvPicPr>
        <p:blipFill>
          <a:blip r:embed="rId2">
            <a:extLst>
              <a:ext uri="{28A0092B-C50C-407E-A947-70E740481C1C}">
                <a14:useLocalDpi xmlns:a14="http://schemas.microsoft.com/office/drawing/2010/main" val="0"/>
              </a:ext>
            </a:extLst>
          </a:blip>
          <a:srcRect b="939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54F2738B-E129-0D40-91ED-1F05CB027EC6}"/>
              </a:ext>
            </a:extLst>
          </p:cNvPr>
          <p:cNvSpPr/>
          <p:nvPr/>
        </p:nvSpPr>
        <p:spPr>
          <a:xfrm>
            <a:off x="1143000" y="1047750"/>
            <a:ext cx="7061549" cy="2646878"/>
          </a:xfrm>
          <a:prstGeom prst="rect">
            <a:avLst/>
          </a:prstGeom>
        </p:spPr>
        <p:txBody>
          <a:bodyPr wrap="none">
            <a:spAutoFit/>
          </a:bodyPr>
          <a:lstStyle/>
          <a:p>
            <a:pPr>
              <a:defRPr/>
            </a:pPr>
            <a:r>
              <a:rPr lang="en-US" sz="3800" b="1" i="1" dirty="0">
                <a:ln w="25400">
                  <a:solidFill>
                    <a:srgbClr val="000000"/>
                  </a:solidFill>
                </a:ln>
                <a:solidFill>
                  <a:srgbClr val="FFFF99"/>
                </a:solidFill>
                <a:latin typeface="ArabBruD" panose="03060802060502020204" pitchFamily="66" charset="0"/>
                <a:ea typeface="SimSun" panose="02010600030101010101" pitchFamily="2" charset="-122"/>
              </a:rPr>
              <a:t>Some responses to Hell : </a:t>
            </a:r>
          </a:p>
          <a:p>
            <a:pPr>
              <a:defRPr/>
            </a:pPr>
            <a:endParaRPr lang="en-US" sz="1000" b="1" i="1" dirty="0">
              <a:ln w="25400">
                <a:solidFill>
                  <a:srgbClr val="000000"/>
                </a:solidFill>
              </a:ln>
              <a:solidFill>
                <a:srgbClr val="FFFF99"/>
              </a:solidFill>
              <a:latin typeface="ArabBruD" panose="03060802060502020204" pitchFamily="66" charset="0"/>
              <a:ea typeface="SimSun" panose="02010600030101010101" pitchFamily="2" charset="-122"/>
            </a:endParaRPr>
          </a:p>
          <a:p>
            <a:pPr>
              <a:defRPr/>
            </a:pPr>
            <a:r>
              <a:rPr lang="en-US" sz="2800" b="1" dirty="0">
                <a:ln w="31750">
                  <a:solidFill>
                    <a:srgbClr val="000066"/>
                  </a:solidFill>
                </a:ln>
                <a:latin typeface="+mn-lt"/>
                <a:ea typeface="SimSun" panose="02010600030101010101" pitchFamily="2" charset="-122"/>
              </a:rPr>
              <a:t>   It should elicit praise and gratitude.</a:t>
            </a:r>
          </a:p>
          <a:p>
            <a:pPr>
              <a:defRPr/>
            </a:pPr>
            <a:endParaRPr lang="en-US" sz="600" b="1" dirty="0">
              <a:ln w="31750">
                <a:solidFill>
                  <a:srgbClr val="000066"/>
                </a:solidFill>
              </a:ln>
              <a:ea typeface="SimSun" panose="02010600030101010101" pitchFamily="2" charset="-122"/>
            </a:endParaRPr>
          </a:p>
          <a:p>
            <a:pPr>
              <a:defRPr/>
            </a:pPr>
            <a:r>
              <a:rPr lang="en-US" sz="2800" b="1" dirty="0">
                <a:ln w="31750">
                  <a:solidFill>
                    <a:srgbClr val="000066"/>
                  </a:solidFill>
                </a:ln>
                <a:latin typeface="+mn-lt"/>
                <a:ea typeface="SimSun" panose="02010600030101010101" pitchFamily="2" charset="-122"/>
              </a:rPr>
              <a:t>   Hell is an incentive to abstain from sins.</a:t>
            </a:r>
          </a:p>
          <a:p>
            <a:pPr>
              <a:defRPr/>
            </a:pPr>
            <a:r>
              <a:rPr lang="en-US" sz="2800" b="1" dirty="0">
                <a:ln w="31750">
                  <a:solidFill>
                    <a:srgbClr val="000066"/>
                  </a:solidFill>
                </a:ln>
                <a:latin typeface="+mn-lt"/>
                <a:ea typeface="SimSun" panose="02010600030101010101" pitchFamily="2" charset="-122"/>
              </a:rPr>
              <a:t>   Realize all sin must be dealt with radically</a:t>
            </a:r>
          </a:p>
          <a:p>
            <a:pPr>
              <a:defRPr/>
            </a:pPr>
            <a:r>
              <a:rPr lang="en-US" sz="2800" b="1" dirty="0">
                <a:ln w="31750">
                  <a:solidFill>
                    <a:srgbClr val="000066"/>
                  </a:solidFill>
                </a:ln>
                <a:latin typeface="+mn-lt"/>
                <a:ea typeface="SimSun" panose="02010600030101010101" pitchFamily="2" charset="-122"/>
              </a:rPr>
              <a:t>   </a:t>
            </a:r>
            <a:r>
              <a:rPr lang="en-US" sz="2800" b="1" dirty="0">
                <a:ln w="31750">
                  <a:solidFill>
                    <a:srgbClr val="000066"/>
                  </a:solidFill>
                </a:ln>
                <a:ea typeface="SimSun" panose="02010600030101010101" pitchFamily="2" charset="-122"/>
              </a:rPr>
              <a:t>Hell should motivate us to evangelism.</a:t>
            </a:r>
            <a:endParaRPr lang="en-US" sz="600" b="1" dirty="0">
              <a:ln w="31750">
                <a:solidFill>
                  <a:srgbClr val="000066"/>
                </a:solidFill>
              </a:ln>
              <a:ea typeface="SimSun" panose="02010600030101010101" pitchFamily="2"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a:extLst>
              <a:ext uri="{FF2B5EF4-FFF2-40B4-BE49-F238E27FC236}">
                <a16:creationId xmlns:a16="http://schemas.microsoft.com/office/drawing/2014/main" id="{D9255D9E-1CD4-7445-BDCA-34927C243CD4}"/>
              </a:ext>
            </a:extLst>
          </p:cNvPr>
          <p:cNvPicPr>
            <a:picLocks noChangeAspect="1"/>
          </p:cNvPicPr>
          <p:nvPr/>
        </p:nvPicPr>
        <p:blipFill>
          <a:blip r:embed="rId2">
            <a:extLst>
              <a:ext uri="{28A0092B-C50C-407E-A947-70E740481C1C}">
                <a14:useLocalDpi xmlns:a14="http://schemas.microsoft.com/office/drawing/2010/main" val="0"/>
              </a:ext>
            </a:extLst>
          </a:blip>
          <a:srcRect b="4074"/>
          <a:stretch>
            <a:fillRect/>
          </a:stretch>
        </p:blipFill>
        <p:spPr bwMode="auto">
          <a:xfrm>
            <a:off x="0" y="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3133DE4A-6309-6149-9B8B-8BBE0AD56D25}"/>
              </a:ext>
            </a:extLst>
          </p:cNvPr>
          <p:cNvSpPr/>
          <p:nvPr/>
        </p:nvSpPr>
        <p:spPr>
          <a:xfrm>
            <a:off x="1447800" y="1657350"/>
            <a:ext cx="6324600" cy="1200329"/>
          </a:xfrm>
          <a:prstGeom prst="rect">
            <a:avLst/>
          </a:prstGeom>
        </p:spPr>
        <p:txBody>
          <a:bodyPr>
            <a:spAutoFit/>
          </a:bodyPr>
          <a:lstStyle/>
          <a:p>
            <a:pPr>
              <a:defRPr/>
            </a:pPr>
            <a:r>
              <a:rPr lang="en-US" sz="3600" b="1" i="1" dirty="0">
                <a:ln w="25400">
                  <a:solidFill>
                    <a:srgbClr val="000000"/>
                  </a:solidFill>
                </a:ln>
                <a:solidFill>
                  <a:srgbClr val="FFFF99"/>
                </a:solidFill>
                <a:latin typeface="Times New Roman" panose="02020603050405020304" pitchFamily="18" charset="0"/>
                <a:ea typeface="SimSun" panose="02010600030101010101" pitchFamily="2" charset="-122"/>
                <a:cs typeface="Times New Roman" panose="02020603050405020304" pitchFamily="18" charset="0"/>
              </a:rPr>
              <a:t>I. </a:t>
            </a:r>
            <a:r>
              <a:rPr lang="en-US" sz="3600" b="1" i="1" dirty="0">
                <a:ln w="25400">
                  <a:solidFill>
                    <a:srgbClr val="000000"/>
                  </a:solidFill>
                </a:ln>
                <a:solidFill>
                  <a:srgbClr val="FFFF99"/>
                </a:solidFill>
                <a:latin typeface="ArabBruD" panose="03060802060502020204" pitchFamily="66" charset="0"/>
                <a:ea typeface="SimSun" panose="02010600030101010101" pitchFamily="2" charset="-122"/>
                <a:cs typeface="Times New Roman" panose="02020603050405020304" pitchFamily="18" charset="0"/>
              </a:rPr>
              <a:t>Hell should elicit intense</a:t>
            </a:r>
          </a:p>
          <a:p>
            <a:pPr>
              <a:defRPr/>
            </a:pPr>
            <a:r>
              <a:rPr lang="en-US" sz="3600" b="1" i="1" dirty="0">
                <a:ln w="25400">
                  <a:solidFill>
                    <a:srgbClr val="000000"/>
                  </a:solidFill>
                </a:ln>
                <a:solidFill>
                  <a:srgbClr val="FFFF99"/>
                </a:solidFill>
                <a:latin typeface="ArabBruD" panose="03060802060502020204" pitchFamily="66" charset="0"/>
                <a:ea typeface="SimSun" panose="02010600030101010101" pitchFamily="2" charset="-122"/>
                <a:cs typeface="Times New Roman" panose="02020603050405020304" pitchFamily="18" charset="0"/>
              </a:rPr>
              <a:t>   praise and gratitude for Jesus.</a:t>
            </a:r>
          </a:p>
        </p:txBody>
      </p:sp>
    </p:spTree>
  </p:cSld>
  <p:clrMapOvr>
    <a:masterClrMapping/>
  </p:clrMapOvr>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18384</TotalTime>
  <Words>1368</Words>
  <Application>Microsoft Macintosh PowerPoint</Application>
  <PresentationFormat>On-screen Show (16:9)</PresentationFormat>
  <Paragraphs>84</Paragraphs>
  <Slides>27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Times New Roman</vt:lpstr>
      <vt:lpstr>Arial Narrow</vt:lpstr>
      <vt:lpstr>ArabBruD</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ivan</cp:lastModifiedBy>
  <cp:revision>1173</cp:revision>
  <dcterms:created xsi:type="dcterms:W3CDTF">2013-07-27T15:59:10Z</dcterms:created>
  <dcterms:modified xsi:type="dcterms:W3CDTF">2021-07-05T12:12:03Z</dcterms:modified>
</cp:coreProperties>
</file>