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87" r:id="rId2"/>
    <p:sldId id="703" r:id="rId3"/>
    <p:sldId id="870" r:id="rId4"/>
    <p:sldId id="920" r:id="rId5"/>
    <p:sldId id="865" r:id="rId6"/>
    <p:sldId id="948" r:id="rId7"/>
    <p:sldId id="924" r:id="rId8"/>
    <p:sldId id="944" r:id="rId9"/>
    <p:sldId id="945" r:id="rId10"/>
    <p:sldId id="925" r:id="rId11"/>
    <p:sldId id="950" r:id="rId12"/>
    <p:sldId id="949" r:id="rId13"/>
    <p:sldId id="946" r:id="rId14"/>
    <p:sldId id="947" r:id="rId15"/>
    <p:sldId id="903" r:id="rId16"/>
    <p:sldId id="955" r:id="rId17"/>
    <p:sldId id="954" r:id="rId18"/>
    <p:sldId id="953" r:id="rId19"/>
    <p:sldId id="952" r:id="rId20"/>
    <p:sldId id="938" r:id="rId21"/>
    <p:sldId id="951" r:id="rId22"/>
    <p:sldId id="960" r:id="rId23"/>
    <p:sldId id="961" r:id="rId24"/>
    <p:sldId id="921" r:id="rId25"/>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FF3F3F"/>
    <a:srgbClr val="FFFF99"/>
    <a:srgbClr val="C78AC8"/>
    <a:srgbClr val="9FFF9F"/>
    <a:srgbClr val="B05800"/>
    <a:srgbClr val="9ED6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00" d="100"/>
          <a:sy n="100" d="100"/>
        </p:scale>
        <p:origin x="468" y="9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DA3251AB-E358-4B5A-B644-41E97D46776C}"/>
              </a:ext>
            </a:extLst>
          </p:cNvPr>
          <p:cNvSpPr>
            <a:spLocks noGrp="1"/>
          </p:cNvSpPr>
          <p:nvPr>
            <p:ph type="dt" sz="half" idx="10"/>
          </p:nvPr>
        </p:nvSpPr>
        <p:spPr/>
        <p:txBody>
          <a:bodyPr/>
          <a:lstStyle>
            <a:lvl1pPr>
              <a:defRPr/>
            </a:lvl1pPr>
          </a:lstStyle>
          <a:p>
            <a:pPr>
              <a:defRPr/>
            </a:pPr>
            <a:fld id="{64B4C139-E942-451C-ADEF-FEBE73AC96E0}" type="datetimeFigureOut">
              <a:rPr lang="en-US"/>
              <a:pPr>
                <a:defRPr/>
              </a:pPr>
              <a:t>5/5/2021</a:t>
            </a:fld>
            <a:endParaRPr lang="en-US"/>
          </a:p>
        </p:txBody>
      </p:sp>
      <p:sp>
        <p:nvSpPr>
          <p:cNvPr id="5" name="Footer Placeholder 4">
            <a:extLst>
              <a:ext uri="{FF2B5EF4-FFF2-40B4-BE49-F238E27FC236}">
                <a16:creationId xmlns:a16="http://schemas.microsoft.com/office/drawing/2014/main" id="{A05820B3-A156-4E36-AE9E-51187F27A4D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F0F19CF-7EF0-4ED5-93FA-898615BB6363}"/>
              </a:ext>
            </a:extLst>
          </p:cNvPr>
          <p:cNvSpPr>
            <a:spLocks noGrp="1"/>
          </p:cNvSpPr>
          <p:nvPr>
            <p:ph type="sldNum" sz="quarter" idx="12"/>
          </p:nvPr>
        </p:nvSpPr>
        <p:spPr/>
        <p:txBody>
          <a:bodyPr/>
          <a:lstStyle>
            <a:lvl1pPr>
              <a:defRPr/>
            </a:lvl1pPr>
          </a:lstStyle>
          <a:p>
            <a:fld id="{575BADF2-38B7-4D3E-92FA-E42FC54F8BF4}" type="slidenum">
              <a:rPr lang="en-US" altLang="en-US"/>
              <a:pPr/>
              <a:t>‹#›</a:t>
            </a:fld>
            <a:endParaRPr lang="en-US" altLang="en-US"/>
          </a:p>
        </p:txBody>
      </p:sp>
    </p:spTree>
    <p:extLst>
      <p:ext uri="{BB962C8B-B14F-4D97-AF65-F5344CB8AC3E}">
        <p14:creationId xmlns:p14="http://schemas.microsoft.com/office/powerpoint/2010/main" val="197138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7BDA2-8E71-49E1-8A4F-90CF50B4315E}"/>
              </a:ext>
            </a:extLst>
          </p:cNvPr>
          <p:cNvSpPr>
            <a:spLocks noGrp="1"/>
          </p:cNvSpPr>
          <p:nvPr>
            <p:ph type="dt" sz="half" idx="10"/>
          </p:nvPr>
        </p:nvSpPr>
        <p:spPr/>
        <p:txBody>
          <a:bodyPr/>
          <a:lstStyle>
            <a:lvl1pPr>
              <a:defRPr/>
            </a:lvl1pPr>
          </a:lstStyle>
          <a:p>
            <a:pPr>
              <a:defRPr/>
            </a:pPr>
            <a:fld id="{01B9FB7A-6971-4C06-B8B5-C03C3CA15CB3}" type="datetimeFigureOut">
              <a:rPr lang="en-US"/>
              <a:pPr>
                <a:defRPr/>
              </a:pPr>
              <a:t>5/5/2021</a:t>
            </a:fld>
            <a:endParaRPr lang="en-US"/>
          </a:p>
        </p:txBody>
      </p:sp>
      <p:sp>
        <p:nvSpPr>
          <p:cNvPr id="5" name="Footer Placeholder 4">
            <a:extLst>
              <a:ext uri="{FF2B5EF4-FFF2-40B4-BE49-F238E27FC236}">
                <a16:creationId xmlns:a16="http://schemas.microsoft.com/office/drawing/2014/main" id="{B4921282-ED49-4F84-9272-F5CD4B71ED9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FCD8AD3-49B3-4A63-A479-382F9DEC67AE}"/>
              </a:ext>
            </a:extLst>
          </p:cNvPr>
          <p:cNvSpPr>
            <a:spLocks noGrp="1"/>
          </p:cNvSpPr>
          <p:nvPr>
            <p:ph type="sldNum" sz="quarter" idx="12"/>
          </p:nvPr>
        </p:nvSpPr>
        <p:spPr/>
        <p:txBody>
          <a:bodyPr/>
          <a:lstStyle>
            <a:lvl1pPr>
              <a:defRPr/>
            </a:lvl1pPr>
          </a:lstStyle>
          <a:p>
            <a:fld id="{88EF1CC0-7E9B-485D-98EC-9B161FDA2925}" type="slidenum">
              <a:rPr lang="en-US" altLang="en-US"/>
              <a:pPr/>
              <a:t>‹#›</a:t>
            </a:fld>
            <a:endParaRPr lang="en-US" altLang="en-US"/>
          </a:p>
        </p:txBody>
      </p:sp>
    </p:spTree>
    <p:extLst>
      <p:ext uri="{BB962C8B-B14F-4D97-AF65-F5344CB8AC3E}">
        <p14:creationId xmlns:p14="http://schemas.microsoft.com/office/powerpoint/2010/main" val="2421869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2786D1-5506-4162-8C94-321C8F7A909B}"/>
              </a:ext>
            </a:extLst>
          </p:cNvPr>
          <p:cNvSpPr>
            <a:spLocks noGrp="1"/>
          </p:cNvSpPr>
          <p:nvPr>
            <p:ph type="dt" sz="half" idx="10"/>
          </p:nvPr>
        </p:nvSpPr>
        <p:spPr/>
        <p:txBody>
          <a:bodyPr/>
          <a:lstStyle>
            <a:lvl1pPr>
              <a:defRPr/>
            </a:lvl1pPr>
          </a:lstStyle>
          <a:p>
            <a:pPr>
              <a:defRPr/>
            </a:pPr>
            <a:fld id="{5E41C607-A53D-4A7C-8558-72B1BE50214A}" type="datetimeFigureOut">
              <a:rPr lang="en-US"/>
              <a:pPr>
                <a:defRPr/>
              </a:pPr>
              <a:t>5/5/2021</a:t>
            </a:fld>
            <a:endParaRPr lang="en-US"/>
          </a:p>
        </p:txBody>
      </p:sp>
      <p:sp>
        <p:nvSpPr>
          <p:cNvPr id="5" name="Footer Placeholder 4">
            <a:extLst>
              <a:ext uri="{FF2B5EF4-FFF2-40B4-BE49-F238E27FC236}">
                <a16:creationId xmlns:a16="http://schemas.microsoft.com/office/drawing/2014/main" id="{67CFCC89-7888-4E3C-A445-1F21761D587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0AAB03-67C3-47FA-91E9-C4FB3ABD9292}"/>
              </a:ext>
            </a:extLst>
          </p:cNvPr>
          <p:cNvSpPr>
            <a:spLocks noGrp="1"/>
          </p:cNvSpPr>
          <p:nvPr>
            <p:ph type="sldNum" sz="quarter" idx="12"/>
          </p:nvPr>
        </p:nvSpPr>
        <p:spPr/>
        <p:txBody>
          <a:bodyPr/>
          <a:lstStyle>
            <a:lvl1pPr>
              <a:defRPr/>
            </a:lvl1pPr>
          </a:lstStyle>
          <a:p>
            <a:fld id="{B00F9277-7B02-45EE-B346-CA354B2D8375}" type="slidenum">
              <a:rPr lang="en-US" altLang="en-US"/>
              <a:pPr/>
              <a:t>‹#›</a:t>
            </a:fld>
            <a:endParaRPr lang="en-US" altLang="en-US"/>
          </a:p>
        </p:txBody>
      </p:sp>
    </p:spTree>
    <p:extLst>
      <p:ext uri="{BB962C8B-B14F-4D97-AF65-F5344CB8AC3E}">
        <p14:creationId xmlns:p14="http://schemas.microsoft.com/office/powerpoint/2010/main" val="1118159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5A6B01-8C6B-4A3D-8995-CCC1C16088A2}"/>
              </a:ext>
            </a:extLst>
          </p:cNvPr>
          <p:cNvSpPr>
            <a:spLocks noGrp="1"/>
          </p:cNvSpPr>
          <p:nvPr>
            <p:ph type="dt" sz="half" idx="10"/>
          </p:nvPr>
        </p:nvSpPr>
        <p:spPr/>
        <p:txBody>
          <a:bodyPr/>
          <a:lstStyle>
            <a:lvl1pPr>
              <a:defRPr/>
            </a:lvl1pPr>
          </a:lstStyle>
          <a:p>
            <a:pPr>
              <a:defRPr/>
            </a:pPr>
            <a:fld id="{8A4A1C3A-D68A-4934-9F82-40E0C127C451}" type="datetimeFigureOut">
              <a:rPr lang="en-US"/>
              <a:pPr>
                <a:defRPr/>
              </a:pPr>
              <a:t>5/5/2021</a:t>
            </a:fld>
            <a:endParaRPr lang="en-US"/>
          </a:p>
        </p:txBody>
      </p:sp>
      <p:sp>
        <p:nvSpPr>
          <p:cNvPr id="5" name="Footer Placeholder 4">
            <a:extLst>
              <a:ext uri="{FF2B5EF4-FFF2-40B4-BE49-F238E27FC236}">
                <a16:creationId xmlns:a16="http://schemas.microsoft.com/office/drawing/2014/main" id="{A48F2966-C993-4ABB-91D5-9B589FC6428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11A769F-823C-40C2-8EED-1CA69442CBA6}"/>
              </a:ext>
            </a:extLst>
          </p:cNvPr>
          <p:cNvSpPr>
            <a:spLocks noGrp="1"/>
          </p:cNvSpPr>
          <p:nvPr>
            <p:ph type="sldNum" sz="quarter" idx="12"/>
          </p:nvPr>
        </p:nvSpPr>
        <p:spPr/>
        <p:txBody>
          <a:bodyPr/>
          <a:lstStyle>
            <a:lvl1pPr>
              <a:defRPr/>
            </a:lvl1pPr>
          </a:lstStyle>
          <a:p>
            <a:fld id="{B99BD257-A698-4253-9102-687E0E4A5D4A}" type="slidenum">
              <a:rPr lang="en-US" altLang="en-US"/>
              <a:pPr/>
              <a:t>‹#›</a:t>
            </a:fld>
            <a:endParaRPr lang="en-US" altLang="en-US"/>
          </a:p>
        </p:txBody>
      </p:sp>
    </p:spTree>
    <p:extLst>
      <p:ext uri="{BB962C8B-B14F-4D97-AF65-F5344CB8AC3E}">
        <p14:creationId xmlns:p14="http://schemas.microsoft.com/office/powerpoint/2010/main" val="356253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C422F3-FF20-4F83-A36E-015D29B97D53}"/>
              </a:ext>
            </a:extLst>
          </p:cNvPr>
          <p:cNvSpPr>
            <a:spLocks noGrp="1"/>
          </p:cNvSpPr>
          <p:nvPr>
            <p:ph type="dt" sz="half" idx="10"/>
          </p:nvPr>
        </p:nvSpPr>
        <p:spPr/>
        <p:txBody>
          <a:bodyPr/>
          <a:lstStyle>
            <a:lvl1pPr>
              <a:defRPr/>
            </a:lvl1pPr>
          </a:lstStyle>
          <a:p>
            <a:pPr>
              <a:defRPr/>
            </a:pPr>
            <a:fld id="{F6213E00-FBD6-451F-89BB-88E400DDB34D}" type="datetimeFigureOut">
              <a:rPr lang="en-US"/>
              <a:pPr>
                <a:defRPr/>
              </a:pPr>
              <a:t>5/5/2021</a:t>
            </a:fld>
            <a:endParaRPr lang="en-US"/>
          </a:p>
        </p:txBody>
      </p:sp>
      <p:sp>
        <p:nvSpPr>
          <p:cNvPr id="5" name="Footer Placeholder 4">
            <a:extLst>
              <a:ext uri="{FF2B5EF4-FFF2-40B4-BE49-F238E27FC236}">
                <a16:creationId xmlns:a16="http://schemas.microsoft.com/office/drawing/2014/main" id="{763FD725-987E-4197-883C-AB4C537E137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4B2FBA3-B320-44CB-8F38-4E3A2FC31CB4}"/>
              </a:ext>
            </a:extLst>
          </p:cNvPr>
          <p:cNvSpPr>
            <a:spLocks noGrp="1"/>
          </p:cNvSpPr>
          <p:nvPr>
            <p:ph type="sldNum" sz="quarter" idx="12"/>
          </p:nvPr>
        </p:nvSpPr>
        <p:spPr/>
        <p:txBody>
          <a:bodyPr/>
          <a:lstStyle>
            <a:lvl1pPr>
              <a:defRPr/>
            </a:lvl1pPr>
          </a:lstStyle>
          <a:p>
            <a:fld id="{A9B00163-3885-451C-8CB0-72716895FB03}" type="slidenum">
              <a:rPr lang="en-US" altLang="en-US"/>
              <a:pPr/>
              <a:t>‹#›</a:t>
            </a:fld>
            <a:endParaRPr lang="en-US" altLang="en-US"/>
          </a:p>
        </p:txBody>
      </p:sp>
    </p:spTree>
    <p:extLst>
      <p:ext uri="{BB962C8B-B14F-4D97-AF65-F5344CB8AC3E}">
        <p14:creationId xmlns:p14="http://schemas.microsoft.com/office/powerpoint/2010/main" val="234787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A6F7498-E06C-4B6C-9AA4-AD859BF54A6F}"/>
              </a:ext>
            </a:extLst>
          </p:cNvPr>
          <p:cNvSpPr>
            <a:spLocks noGrp="1"/>
          </p:cNvSpPr>
          <p:nvPr>
            <p:ph type="dt" sz="half" idx="10"/>
          </p:nvPr>
        </p:nvSpPr>
        <p:spPr/>
        <p:txBody>
          <a:bodyPr/>
          <a:lstStyle>
            <a:lvl1pPr>
              <a:defRPr/>
            </a:lvl1pPr>
          </a:lstStyle>
          <a:p>
            <a:pPr>
              <a:defRPr/>
            </a:pPr>
            <a:fld id="{237D07D2-C63E-4990-8C56-B57898B5C3F7}" type="datetimeFigureOut">
              <a:rPr lang="en-US"/>
              <a:pPr>
                <a:defRPr/>
              </a:pPr>
              <a:t>5/5/2021</a:t>
            </a:fld>
            <a:endParaRPr lang="en-US"/>
          </a:p>
        </p:txBody>
      </p:sp>
      <p:sp>
        <p:nvSpPr>
          <p:cNvPr id="6" name="Footer Placeholder 4">
            <a:extLst>
              <a:ext uri="{FF2B5EF4-FFF2-40B4-BE49-F238E27FC236}">
                <a16:creationId xmlns:a16="http://schemas.microsoft.com/office/drawing/2014/main" id="{AE232B49-9CBA-4372-A191-558E885B349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533AED0-9BD4-4567-9F08-6706E3FCB61E}"/>
              </a:ext>
            </a:extLst>
          </p:cNvPr>
          <p:cNvSpPr>
            <a:spLocks noGrp="1"/>
          </p:cNvSpPr>
          <p:nvPr>
            <p:ph type="sldNum" sz="quarter" idx="12"/>
          </p:nvPr>
        </p:nvSpPr>
        <p:spPr/>
        <p:txBody>
          <a:bodyPr/>
          <a:lstStyle>
            <a:lvl1pPr>
              <a:defRPr/>
            </a:lvl1pPr>
          </a:lstStyle>
          <a:p>
            <a:fld id="{BFDAD7C7-5E5F-467B-AB0A-2651D97D4E84}" type="slidenum">
              <a:rPr lang="en-US" altLang="en-US"/>
              <a:pPr/>
              <a:t>‹#›</a:t>
            </a:fld>
            <a:endParaRPr lang="en-US" altLang="en-US"/>
          </a:p>
        </p:txBody>
      </p:sp>
    </p:spTree>
    <p:extLst>
      <p:ext uri="{BB962C8B-B14F-4D97-AF65-F5344CB8AC3E}">
        <p14:creationId xmlns:p14="http://schemas.microsoft.com/office/powerpoint/2010/main" val="4133661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DB9F7B2-0238-40A0-9B7B-A8C105C71E09}"/>
              </a:ext>
            </a:extLst>
          </p:cNvPr>
          <p:cNvSpPr>
            <a:spLocks noGrp="1"/>
          </p:cNvSpPr>
          <p:nvPr>
            <p:ph type="dt" sz="half" idx="10"/>
          </p:nvPr>
        </p:nvSpPr>
        <p:spPr/>
        <p:txBody>
          <a:bodyPr/>
          <a:lstStyle>
            <a:lvl1pPr>
              <a:defRPr/>
            </a:lvl1pPr>
          </a:lstStyle>
          <a:p>
            <a:pPr>
              <a:defRPr/>
            </a:pPr>
            <a:fld id="{C9D02055-C641-4A52-9BEC-76DB46D9E8C6}" type="datetimeFigureOut">
              <a:rPr lang="en-US"/>
              <a:pPr>
                <a:defRPr/>
              </a:pPr>
              <a:t>5/5/2021</a:t>
            </a:fld>
            <a:endParaRPr lang="en-US"/>
          </a:p>
        </p:txBody>
      </p:sp>
      <p:sp>
        <p:nvSpPr>
          <p:cNvPr id="8" name="Footer Placeholder 4">
            <a:extLst>
              <a:ext uri="{FF2B5EF4-FFF2-40B4-BE49-F238E27FC236}">
                <a16:creationId xmlns:a16="http://schemas.microsoft.com/office/drawing/2014/main" id="{AC05B4D2-EF7C-4B46-A2DC-9B33BA9387D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9F0F05B-1B01-4E80-B17A-B439666FAB10}"/>
              </a:ext>
            </a:extLst>
          </p:cNvPr>
          <p:cNvSpPr>
            <a:spLocks noGrp="1"/>
          </p:cNvSpPr>
          <p:nvPr>
            <p:ph type="sldNum" sz="quarter" idx="12"/>
          </p:nvPr>
        </p:nvSpPr>
        <p:spPr/>
        <p:txBody>
          <a:bodyPr/>
          <a:lstStyle>
            <a:lvl1pPr>
              <a:defRPr/>
            </a:lvl1pPr>
          </a:lstStyle>
          <a:p>
            <a:fld id="{CDB07DC5-22F2-4AA3-87EA-9F55F9558C3C}" type="slidenum">
              <a:rPr lang="en-US" altLang="en-US"/>
              <a:pPr/>
              <a:t>‹#›</a:t>
            </a:fld>
            <a:endParaRPr lang="en-US" altLang="en-US"/>
          </a:p>
        </p:txBody>
      </p:sp>
    </p:spTree>
    <p:extLst>
      <p:ext uri="{BB962C8B-B14F-4D97-AF65-F5344CB8AC3E}">
        <p14:creationId xmlns:p14="http://schemas.microsoft.com/office/powerpoint/2010/main" val="642316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62299C2-7CEA-4E0E-A276-0DBAAA4FB3E6}"/>
              </a:ext>
            </a:extLst>
          </p:cNvPr>
          <p:cNvSpPr>
            <a:spLocks noGrp="1"/>
          </p:cNvSpPr>
          <p:nvPr>
            <p:ph type="dt" sz="half" idx="10"/>
          </p:nvPr>
        </p:nvSpPr>
        <p:spPr/>
        <p:txBody>
          <a:bodyPr/>
          <a:lstStyle>
            <a:lvl1pPr>
              <a:defRPr/>
            </a:lvl1pPr>
          </a:lstStyle>
          <a:p>
            <a:pPr>
              <a:defRPr/>
            </a:pPr>
            <a:fld id="{3D0983B0-0E6E-4F36-929E-EF96B9BA4488}" type="datetimeFigureOut">
              <a:rPr lang="en-US"/>
              <a:pPr>
                <a:defRPr/>
              </a:pPr>
              <a:t>5/5/2021</a:t>
            </a:fld>
            <a:endParaRPr lang="en-US"/>
          </a:p>
        </p:txBody>
      </p:sp>
      <p:sp>
        <p:nvSpPr>
          <p:cNvPr id="4" name="Footer Placeholder 4">
            <a:extLst>
              <a:ext uri="{FF2B5EF4-FFF2-40B4-BE49-F238E27FC236}">
                <a16:creationId xmlns:a16="http://schemas.microsoft.com/office/drawing/2014/main" id="{2FA29CD2-D05A-4718-A791-4C7D4FF54C6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DE72F0B-BED7-4A8E-9600-58CC8527A361}"/>
              </a:ext>
            </a:extLst>
          </p:cNvPr>
          <p:cNvSpPr>
            <a:spLocks noGrp="1"/>
          </p:cNvSpPr>
          <p:nvPr>
            <p:ph type="sldNum" sz="quarter" idx="12"/>
          </p:nvPr>
        </p:nvSpPr>
        <p:spPr/>
        <p:txBody>
          <a:bodyPr/>
          <a:lstStyle>
            <a:lvl1pPr>
              <a:defRPr/>
            </a:lvl1pPr>
          </a:lstStyle>
          <a:p>
            <a:fld id="{A70611E3-CF2B-47D1-B0B2-3086B09978C4}" type="slidenum">
              <a:rPr lang="en-US" altLang="en-US"/>
              <a:pPr/>
              <a:t>‹#›</a:t>
            </a:fld>
            <a:endParaRPr lang="en-US" altLang="en-US"/>
          </a:p>
        </p:txBody>
      </p:sp>
    </p:spTree>
    <p:extLst>
      <p:ext uri="{BB962C8B-B14F-4D97-AF65-F5344CB8AC3E}">
        <p14:creationId xmlns:p14="http://schemas.microsoft.com/office/powerpoint/2010/main" val="2602059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8064180-B6CB-4DF7-9705-81EDD47B3287}"/>
              </a:ext>
            </a:extLst>
          </p:cNvPr>
          <p:cNvSpPr>
            <a:spLocks noGrp="1"/>
          </p:cNvSpPr>
          <p:nvPr>
            <p:ph type="dt" sz="half" idx="10"/>
          </p:nvPr>
        </p:nvSpPr>
        <p:spPr/>
        <p:txBody>
          <a:bodyPr/>
          <a:lstStyle>
            <a:lvl1pPr>
              <a:defRPr/>
            </a:lvl1pPr>
          </a:lstStyle>
          <a:p>
            <a:pPr>
              <a:defRPr/>
            </a:pPr>
            <a:fld id="{AA1C3D7D-7F2D-4830-8334-E55B9A4C3000}" type="datetimeFigureOut">
              <a:rPr lang="en-US"/>
              <a:pPr>
                <a:defRPr/>
              </a:pPr>
              <a:t>5/5/2021</a:t>
            </a:fld>
            <a:endParaRPr lang="en-US"/>
          </a:p>
        </p:txBody>
      </p:sp>
      <p:sp>
        <p:nvSpPr>
          <p:cNvPr id="3" name="Footer Placeholder 4">
            <a:extLst>
              <a:ext uri="{FF2B5EF4-FFF2-40B4-BE49-F238E27FC236}">
                <a16:creationId xmlns:a16="http://schemas.microsoft.com/office/drawing/2014/main" id="{3A44F23B-6FE5-4B4F-939A-3D889E32133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D76F2EC-E3BA-4770-865E-AB3DF0F1DD35}"/>
              </a:ext>
            </a:extLst>
          </p:cNvPr>
          <p:cNvSpPr>
            <a:spLocks noGrp="1"/>
          </p:cNvSpPr>
          <p:nvPr>
            <p:ph type="sldNum" sz="quarter" idx="12"/>
          </p:nvPr>
        </p:nvSpPr>
        <p:spPr/>
        <p:txBody>
          <a:bodyPr/>
          <a:lstStyle>
            <a:lvl1pPr>
              <a:defRPr/>
            </a:lvl1pPr>
          </a:lstStyle>
          <a:p>
            <a:fld id="{9AA08F7E-3E12-47CA-BC09-DFE7F0DAA081}" type="slidenum">
              <a:rPr lang="en-US" altLang="en-US"/>
              <a:pPr/>
              <a:t>‹#›</a:t>
            </a:fld>
            <a:endParaRPr lang="en-US" altLang="en-US"/>
          </a:p>
        </p:txBody>
      </p:sp>
    </p:spTree>
    <p:extLst>
      <p:ext uri="{BB962C8B-B14F-4D97-AF65-F5344CB8AC3E}">
        <p14:creationId xmlns:p14="http://schemas.microsoft.com/office/powerpoint/2010/main" val="3100282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6CD538A-5773-4B34-B041-ACDD519F1DF1}"/>
              </a:ext>
            </a:extLst>
          </p:cNvPr>
          <p:cNvSpPr>
            <a:spLocks noGrp="1"/>
          </p:cNvSpPr>
          <p:nvPr>
            <p:ph type="dt" sz="half" idx="10"/>
          </p:nvPr>
        </p:nvSpPr>
        <p:spPr/>
        <p:txBody>
          <a:bodyPr/>
          <a:lstStyle>
            <a:lvl1pPr>
              <a:defRPr/>
            </a:lvl1pPr>
          </a:lstStyle>
          <a:p>
            <a:pPr>
              <a:defRPr/>
            </a:pPr>
            <a:fld id="{4709EB67-3FA1-4FD2-A4AD-FB00578EFA7E}" type="datetimeFigureOut">
              <a:rPr lang="en-US"/>
              <a:pPr>
                <a:defRPr/>
              </a:pPr>
              <a:t>5/5/2021</a:t>
            </a:fld>
            <a:endParaRPr lang="en-US"/>
          </a:p>
        </p:txBody>
      </p:sp>
      <p:sp>
        <p:nvSpPr>
          <p:cNvPr id="6" name="Footer Placeholder 4">
            <a:extLst>
              <a:ext uri="{FF2B5EF4-FFF2-40B4-BE49-F238E27FC236}">
                <a16:creationId xmlns:a16="http://schemas.microsoft.com/office/drawing/2014/main" id="{10DB3C67-8F4F-4D29-B5CD-95C696B4ECD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08EEF5F-B908-44BC-B7E6-DA07EEC79163}"/>
              </a:ext>
            </a:extLst>
          </p:cNvPr>
          <p:cNvSpPr>
            <a:spLocks noGrp="1"/>
          </p:cNvSpPr>
          <p:nvPr>
            <p:ph type="sldNum" sz="quarter" idx="12"/>
          </p:nvPr>
        </p:nvSpPr>
        <p:spPr/>
        <p:txBody>
          <a:bodyPr/>
          <a:lstStyle>
            <a:lvl1pPr>
              <a:defRPr/>
            </a:lvl1pPr>
          </a:lstStyle>
          <a:p>
            <a:fld id="{D8849169-66D8-4008-8436-4520D665C0B5}" type="slidenum">
              <a:rPr lang="en-US" altLang="en-US"/>
              <a:pPr/>
              <a:t>‹#›</a:t>
            </a:fld>
            <a:endParaRPr lang="en-US" altLang="en-US"/>
          </a:p>
        </p:txBody>
      </p:sp>
    </p:spTree>
    <p:extLst>
      <p:ext uri="{BB962C8B-B14F-4D97-AF65-F5344CB8AC3E}">
        <p14:creationId xmlns:p14="http://schemas.microsoft.com/office/powerpoint/2010/main" val="3841278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DDC9702-19E9-441C-9F34-DB953E9F74F5}"/>
              </a:ext>
            </a:extLst>
          </p:cNvPr>
          <p:cNvSpPr>
            <a:spLocks noGrp="1"/>
          </p:cNvSpPr>
          <p:nvPr>
            <p:ph type="dt" sz="half" idx="10"/>
          </p:nvPr>
        </p:nvSpPr>
        <p:spPr/>
        <p:txBody>
          <a:bodyPr/>
          <a:lstStyle>
            <a:lvl1pPr>
              <a:defRPr/>
            </a:lvl1pPr>
          </a:lstStyle>
          <a:p>
            <a:pPr>
              <a:defRPr/>
            </a:pPr>
            <a:fld id="{671FCF45-EC56-479F-986E-943FE8865BF7}" type="datetimeFigureOut">
              <a:rPr lang="en-US"/>
              <a:pPr>
                <a:defRPr/>
              </a:pPr>
              <a:t>5/5/2021</a:t>
            </a:fld>
            <a:endParaRPr lang="en-US"/>
          </a:p>
        </p:txBody>
      </p:sp>
      <p:sp>
        <p:nvSpPr>
          <p:cNvPr id="6" name="Footer Placeholder 4">
            <a:extLst>
              <a:ext uri="{FF2B5EF4-FFF2-40B4-BE49-F238E27FC236}">
                <a16:creationId xmlns:a16="http://schemas.microsoft.com/office/drawing/2014/main" id="{B99F6E45-21C0-4E7B-A069-2E4AE80F1F5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6DDEFD5-89E5-49FA-80AB-34F484297F5A}"/>
              </a:ext>
            </a:extLst>
          </p:cNvPr>
          <p:cNvSpPr>
            <a:spLocks noGrp="1"/>
          </p:cNvSpPr>
          <p:nvPr>
            <p:ph type="sldNum" sz="quarter" idx="12"/>
          </p:nvPr>
        </p:nvSpPr>
        <p:spPr/>
        <p:txBody>
          <a:bodyPr/>
          <a:lstStyle>
            <a:lvl1pPr>
              <a:defRPr/>
            </a:lvl1pPr>
          </a:lstStyle>
          <a:p>
            <a:fld id="{6F6FC237-7E39-4950-A7AE-57C0134459A2}" type="slidenum">
              <a:rPr lang="en-US" altLang="en-US"/>
              <a:pPr/>
              <a:t>‹#›</a:t>
            </a:fld>
            <a:endParaRPr lang="en-US" altLang="en-US"/>
          </a:p>
        </p:txBody>
      </p:sp>
    </p:spTree>
    <p:extLst>
      <p:ext uri="{BB962C8B-B14F-4D97-AF65-F5344CB8AC3E}">
        <p14:creationId xmlns:p14="http://schemas.microsoft.com/office/powerpoint/2010/main" val="3556489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CEEB160-767D-40CF-A5B8-C689266F9C84}"/>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39D4D69-14F4-4BCC-875F-51ACF16CFA2C}"/>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0618E29-53AB-4519-8D5D-720F959C8062}"/>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AF231677-F5D1-4D34-87A0-1F99BC23F577}" type="datetimeFigureOut">
              <a:rPr lang="en-US"/>
              <a:pPr>
                <a:defRPr/>
              </a:pPr>
              <a:t>5/5/2021</a:t>
            </a:fld>
            <a:endParaRPr lang="en-US"/>
          </a:p>
        </p:txBody>
      </p:sp>
      <p:sp>
        <p:nvSpPr>
          <p:cNvPr id="5" name="Footer Placeholder 4">
            <a:extLst>
              <a:ext uri="{FF2B5EF4-FFF2-40B4-BE49-F238E27FC236}">
                <a16:creationId xmlns:a16="http://schemas.microsoft.com/office/drawing/2014/main" id="{59956E60-5D4F-4166-AE01-874CFE74979C}"/>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72B47A23-D83A-4E4E-A373-D1809085DB89}"/>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864C18BF-2EEA-456F-9527-8422E004E05A}"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536CAFAE-23DC-486D-AE37-EA0224211B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6D8E0DE-FF29-4742-AFBF-80115B20F731}"/>
              </a:ext>
            </a:extLst>
          </p:cNvPr>
          <p:cNvSpPr/>
          <p:nvPr/>
        </p:nvSpPr>
        <p:spPr>
          <a:xfrm>
            <a:off x="2286000" y="678924"/>
            <a:ext cx="4572000" cy="3785652"/>
          </a:xfrm>
          <a:prstGeom prst="rect">
            <a:avLst/>
          </a:prstGeom>
        </p:spPr>
        <p:txBody>
          <a:bodyPr>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15665098-D9A0-44C1-9634-DB42B837F912}"/>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68263"/>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10FEA62-33D5-468D-9C05-C8A91897CC12}"/>
              </a:ext>
            </a:extLst>
          </p:cNvPr>
          <p:cNvSpPr/>
          <p:nvPr/>
        </p:nvSpPr>
        <p:spPr>
          <a:xfrm>
            <a:off x="1047750" y="1428750"/>
            <a:ext cx="7048500" cy="2554545"/>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Though we are certain that</a:t>
            </a:r>
            <a:endParaRPr lang="en-US" sz="4000" dirty="0"/>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day will come, no one knows</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when it will be.</a:t>
            </a:r>
          </a:p>
          <a:p>
            <a:pPr>
              <a:defRPr/>
            </a:pPr>
            <a:endParaRPr lang="en-US" sz="4000" b="1" i="1" dirty="0">
              <a:ln w="25400">
                <a:solidFill>
                  <a:srgbClr val="000000"/>
                </a:solidFill>
              </a:ln>
              <a:solidFill>
                <a:srgbClr val="FFFF99"/>
              </a:solidFill>
              <a:latin typeface="ArabBruD" panose="03060802060502020204" pitchFamily="66" charset="0"/>
              <a:ea typeface="SimSun" panose="02010600030101010101"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BC098FB8-0BE9-4BD2-B9FB-0230AC92CA63}"/>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44CFC81-DC53-42EB-823A-B388AB9FE447}"/>
              </a:ext>
            </a:extLst>
          </p:cNvPr>
          <p:cNvSpPr/>
          <p:nvPr/>
        </p:nvSpPr>
        <p:spPr>
          <a:xfrm>
            <a:off x="2209800" y="1581150"/>
            <a:ext cx="51816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24: 36</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of that day and hour no one knows,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not even the angels of heaven, nor the Son</a:t>
            </a:r>
            <a:r>
              <a:rPr lang="en-US" sz="2600" b="1" dirty="0">
                <a:solidFill>
                  <a:srgbClr val="000000"/>
                </a:solidFill>
                <a:latin typeface="Arial Narrow" panose="020B0606020202030204" pitchFamily="34" charset="0"/>
                <a:ea typeface="Times New Roman" panose="02020603050405020304" pitchFamily="18" charset="0"/>
              </a:rPr>
              <a:t>, but the Father alone. </a:t>
            </a:r>
            <a:endParaRPr lang="en-US"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1F9352E8-C957-425A-A6AE-E41929A35371}"/>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CA6ECA2-221E-4CD6-80D8-08F174A6DC07}"/>
              </a:ext>
            </a:extLst>
          </p:cNvPr>
          <p:cNvSpPr/>
          <p:nvPr/>
        </p:nvSpPr>
        <p:spPr>
          <a:xfrm>
            <a:off x="1320800" y="1123950"/>
            <a:ext cx="64770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Mark 13: 35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be on the alert —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for you do not know when</a:t>
            </a:r>
            <a:r>
              <a:rPr lang="en-US" sz="2600" b="1" dirty="0">
                <a:solidFill>
                  <a:srgbClr val="000000"/>
                </a:solidFill>
                <a:latin typeface="Arial Narrow" panose="020B0606020202030204" pitchFamily="34" charset="0"/>
                <a:ea typeface="Times New Roman" panose="02020603050405020304" pitchFamily="18" charset="0"/>
              </a:rPr>
              <a:t> the master of the house is coming, whether in the evening, at midnight, or when the rooster crows, or in the morning —  </a:t>
            </a:r>
            <a:r>
              <a:rPr lang="en-US" sz="2000" b="1" dirty="0">
                <a:solidFill>
                  <a:srgbClr val="C00000"/>
                </a:solidFill>
                <a:latin typeface="Arial Narrow" panose="020B0606020202030204" pitchFamily="34" charset="0"/>
                <a:ea typeface="Times New Roman" panose="02020603050405020304" pitchFamily="18" charset="0"/>
              </a:rPr>
              <a:t>36</a:t>
            </a:r>
            <a:r>
              <a:rPr lang="en-US" sz="2600" b="1" dirty="0">
                <a:solidFill>
                  <a:srgbClr val="000000"/>
                </a:solidFill>
                <a:latin typeface="Arial Narrow" panose="020B0606020202030204" pitchFamily="34" charset="0"/>
                <a:ea typeface="Times New Roman" panose="02020603050405020304" pitchFamily="18" charset="0"/>
              </a:rPr>
              <a:t> in case he should come suddenly and find you asleep. </a:t>
            </a:r>
            <a:r>
              <a:rPr lang="en-US" sz="2000" b="1" dirty="0">
                <a:solidFill>
                  <a:srgbClr val="C00000"/>
                </a:solidFill>
                <a:latin typeface="Arial Narrow" panose="020B0606020202030204" pitchFamily="34" charset="0"/>
                <a:ea typeface="Times New Roman" panose="02020603050405020304" pitchFamily="18" charset="0"/>
              </a:rPr>
              <a:t>37</a:t>
            </a:r>
            <a:r>
              <a:rPr lang="en-US" sz="2600" b="1" dirty="0">
                <a:solidFill>
                  <a:srgbClr val="000000"/>
                </a:solidFill>
                <a:latin typeface="Arial Narrow" panose="020B0606020202030204" pitchFamily="34" charset="0"/>
                <a:ea typeface="Times New Roman" panose="02020603050405020304" pitchFamily="18" charset="0"/>
              </a:rPr>
              <a:t> "What I say to you I say to all, ' Be on the alert!'"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DBAEDE68-5690-4688-90C3-8CC75FB9E24E}"/>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34925"/>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3CDBDBA-EC9D-49AD-8B1F-B0A752BEFED1}"/>
              </a:ext>
            </a:extLst>
          </p:cNvPr>
          <p:cNvSpPr/>
          <p:nvPr/>
        </p:nvSpPr>
        <p:spPr>
          <a:xfrm>
            <a:off x="1371600" y="498475"/>
            <a:ext cx="6248400" cy="4094163"/>
          </a:xfrm>
          <a:prstGeom prst="rect">
            <a:avLst/>
          </a:prstGeom>
        </p:spPr>
        <p:txBody>
          <a:bodyPr>
            <a:spAutoFit/>
          </a:bodyPr>
          <a:lstStyle>
            <a:lvl1pPr>
              <a:tabLst>
                <a:tab pos="182563" algn="l"/>
                <a:tab pos="228600"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 pos="228600"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 pos="228600"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 pos="228600"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 pos="2286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Deut. 29: 29</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The </a:t>
            </a:r>
            <a:r>
              <a:rPr lang="en-US" altLang="en-US" sz="2600" b="1" u="sng">
                <a:solidFill>
                  <a:srgbClr val="580058"/>
                </a:solidFill>
                <a:latin typeface="Arial Narrow" panose="020B0606020202030204" pitchFamily="34" charset="0"/>
                <a:cs typeface="Times New Roman" panose="02020603050405020304" pitchFamily="18" charset="0"/>
              </a:rPr>
              <a:t>secret things belong to the Lord</a:t>
            </a:r>
            <a:r>
              <a:rPr lang="en-US" altLang="en-US" sz="2600" b="1">
                <a:solidFill>
                  <a:srgbClr val="000000"/>
                </a:solidFill>
                <a:latin typeface="Arial Narrow" panose="020B0606020202030204" pitchFamily="34" charset="0"/>
                <a:cs typeface="Times New Roman" panose="02020603050405020304" pitchFamily="18" charset="0"/>
              </a:rPr>
              <a:t> our God, but the things revealed belong to us and to our sons forever, that we may observe all the words of this law.</a:t>
            </a:r>
            <a:endParaRPr lang="en-US" altLang="en-US" sz="2600">
              <a:latin typeface="Times New Roman" panose="02020603050405020304" pitchFamily="18" charset="0"/>
              <a:cs typeface="Times New Roman" panose="02020603050405020304" pitchFamily="18" charset="0"/>
            </a:endParaRPr>
          </a:p>
          <a:p>
            <a:endParaRPr lang="en-US" altLang="en-US" b="1">
              <a:solidFill>
                <a:srgbClr val="C00000"/>
              </a:solidFill>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Acts 1: 7</a:t>
            </a:r>
            <a:endParaRPr lang="en-US" altLang="en-US" sz="2600" b="1">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He said to them, “</a:t>
            </a:r>
            <a:r>
              <a:rPr lang="en-US" altLang="en-US" sz="2600" b="1" u="sng">
                <a:solidFill>
                  <a:srgbClr val="580058"/>
                </a:solidFill>
                <a:latin typeface="Arial Narrow" panose="020B0606020202030204" pitchFamily="34" charset="0"/>
                <a:cs typeface="Times New Roman" panose="02020603050405020304" pitchFamily="18" charset="0"/>
              </a:rPr>
              <a:t>It is not for you to know times</a:t>
            </a:r>
            <a:r>
              <a:rPr lang="en-US" altLang="en-US" sz="2600" b="1">
                <a:solidFill>
                  <a:srgbClr val="000000"/>
                </a:solidFill>
                <a:latin typeface="Arial Narrow" panose="020B0606020202030204" pitchFamily="34" charset="0"/>
                <a:cs typeface="Times New Roman" panose="02020603050405020304" pitchFamily="18" charset="0"/>
              </a:rPr>
              <a:t> or epochs which </a:t>
            </a:r>
            <a:r>
              <a:rPr lang="en-US" altLang="en-US" sz="2600" b="1">
                <a:solidFill>
                  <a:srgbClr val="000000"/>
                </a:solidFill>
                <a:latin typeface="Tahoma" panose="020B0604030504040204" pitchFamily="34" charset="0"/>
                <a:cs typeface="Times New Roman" panose="02020603050405020304" pitchFamily="18" charset="0"/>
              </a:rPr>
              <a:t>﻿﻿</a:t>
            </a:r>
            <a:r>
              <a:rPr lang="en-US" altLang="en-US" sz="2600" b="1">
                <a:solidFill>
                  <a:srgbClr val="000000"/>
                </a:solidFill>
                <a:latin typeface="Arial Narrow" panose="020B0606020202030204" pitchFamily="34" charset="0"/>
                <a:cs typeface="Times New Roman" panose="02020603050405020304" pitchFamily="18" charset="0"/>
              </a:rPr>
              <a:t>the Father has fixed by His own authority;</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D7D80C7D-57DC-44F7-99DA-081EF228827C}"/>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AA32847-0E1F-4B02-A05D-F2CEC04D86B1}"/>
              </a:ext>
            </a:extLst>
          </p:cNvPr>
          <p:cNvSpPr/>
          <p:nvPr/>
        </p:nvSpPr>
        <p:spPr>
          <a:xfrm>
            <a:off x="1358900" y="1011238"/>
            <a:ext cx="6400800" cy="32924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II Peter 3: 15</a:t>
            </a:r>
            <a:r>
              <a:rPr lang="en-US" sz="2000" b="1" dirty="0">
                <a:solidFill>
                  <a:srgbClr val="000000"/>
                </a:solidFill>
                <a:latin typeface="Times New Roman" panose="02020603050405020304" pitchFamily="18" charset="0"/>
                <a:ea typeface="Times New Roman" panose="02020603050405020304" pitchFamily="18" charset="0"/>
              </a:rPr>
              <a:t>b</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 just as also our beloved brother Paul, according to the wisdom given him, wrote to you,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000000"/>
                </a:solidFill>
                <a:latin typeface="Arial Narrow" panose="020B0606020202030204" pitchFamily="34" charset="0"/>
                <a:ea typeface="Times New Roman" panose="02020603050405020304" pitchFamily="18" charset="0"/>
              </a:rPr>
              <a:t> as also in all his letters, speaking in them of these things, in which are some things hard to understand, which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the untaught and unstable </a:t>
            </a:r>
            <a:r>
              <a:rPr lang="en-US" sz="2600" b="1" u="dbl" dirty="0">
                <a:solidFill>
                  <a:srgbClr val="C00000"/>
                </a:solidFill>
                <a:uFill>
                  <a:solidFill>
                    <a:srgbClr val="000058"/>
                  </a:solidFill>
                </a:uFill>
                <a:latin typeface="Arial Narrow" panose="020B0606020202030204" pitchFamily="34" charset="0"/>
                <a:ea typeface="Times New Roman" panose="02020603050405020304" pitchFamily="18" charset="0"/>
              </a:rPr>
              <a:t>distort</a:t>
            </a:r>
            <a:r>
              <a:rPr lang="en-US" sz="2600" b="1" dirty="0">
                <a:solidFill>
                  <a:srgbClr val="C00000"/>
                </a:solidFill>
                <a:latin typeface="Arial Narrow" panose="020B0606020202030204" pitchFamily="34" charset="0"/>
                <a:ea typeface="Times New Roman" panose="02020603050405020304" pitchFamily="18" charset="0"/>
              </a:rPr>
              <a:t>,</a:t>
            </a:r>
            <a:r>
              <a:rPr lang="en-US" sz="2600" b="1" dirty="0">
                <a:solidFill>
                  <a:srgbClr val="000000"/>
                </a:solidFill>
                <a:latin typeface="Arial Narrow" panose="020B0606020202030204" pitchFamily="34" charset="0"/>
                <a:ea typeface="Times New Roman" panose="02020603050405020304" pitchFamily="18" charset="0"/>
              </a:rPr>
              <a:t> as they do also the rest of the Scriptures, to their own destruction.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8053E5B9-B490-486D-AF10-07E753D72AD8}"/>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20638"/>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A4E97FC-81FC-402E-A734-E7D22E8CFBC2}"/>
              </a:ext>
            </a:extLst>
          </p:cNvPr>
          <p:cNvSpPr/>
          <p:nvPr/>
        </p:nvSpPr>
        <p:spPr>
          <a:xfrm>
            <a:off x="1219200" y="1352550"/>
            <a:ext cx="6172200" cy="1938992"/>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III.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God has a reason for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wanting the day of His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return kept secret.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955DB564-51E1-43DC-85D5-9D806C602F10}"/>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83BE7F7-A626-4385-992C-069A6D70FDA0}"/>
              </a:ext>
            </a:extLst>
          </p:cNvPr>
          <p:cNvSpPr/>
          <p:nvPr/>
        </p:nvSpPr>
        <p:spPr>
          <a:xfrm>
            <a:off x="2286000" y="1555750"/>
            <a:ext cx="4572000" cy="24939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Peter 3: 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saying, " Where is the promise of His coming? For ever since the fathers fell asleep,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all continues just as it was</a:t>
            </a:r>
            <a:r>
              <a:rPr lang="en-US" sz="2600" b="1" dirty="0">
                <a:solidFill>
                  <a:srgbClr val="000000"/>
                </a:solidFill>
                <a:latin typeface="Arial Narrow" panose="020B0606020202030204" pitchFamily="34" charset="0"/>
                <a:ea typeface="Times New Roman" panose="02020603050405020304" pitchFamily="18" charset="0"/>
              </a:rPr>
              <a:t> from the beginning of creation."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8C3F67D2-E53A-42E3-B62E-3AD71F59F9E5}"/>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0F1ABB8-E75E-4B3B-9B2F-FE48E5C6ECAB}"/>
              </a:ext>
            </a:extLst>
          </p:cNvPr>
          <p:cNvSpPr/>
          <p:nvPr/>
        </p:nvSpPr>
        <p:spPr>
          <a:xfrm>
            <a:off x="1295400" y="1047750"/>
            <a:ext cx="66294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24 : 38</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as in those days before the flood they were eating and drinking, marrying and giving in marriage, until the day that Noah entered the ark,  </a:t>
            </a:r>
            <a:r>
              <a:rPr lang="en-US" sz="2000" b="1" dirty="0">
                <a:solidFill>
                  <a:srgbClr val="C00000"/>
                </a:solidFill>
                <a:latin typeface="Arial Narrow" panose="020B0606020202030204" pitchFamily="34" charset="0"/>
                <a:ea typeface="Times New Roman" panose="02020603050405020304" pitchFamily="18" charset="0"/>
              </a:rPr>
              <a:t>39</a:t>
            </a:r>
            <a:r>
              <a:rPr lang="en-US" sz="2600" b="1" dirty="0">
                <a:solidFill>
                  <a:srgbClr val="000000"/>
                </a:solidFill>
                <a:latin typeface="Arial Narrow" panose="020B0606020202030204" pitchFamily="34" charset="0"/>
                <a:ea typeface="Times New Roman" panose="02020603050405020304" pitchFamily="18" charset="0"/>
              </a:rPr>
              <a:t> and they did not understand until the flood came and took them all away;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so will the coming of the Son of Man be.</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9405ABF7-0395-4B46-B20A-C05BD24200CC}"/>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2B7D1F8-0758-4F84-80B7-97963970F1B3}"/>
              </a:ext>
            </a:extLst>
          </p:cNvPr>
          <p:cNvSpPr/>
          <p:nvPr/>
        </p:nvSpPr>
        <p:spPr>
          <a:xfrm>
            <a:off x="1524000" y="1047750"/>
            <a:ext cx="61722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Thessalonians 5: 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you yourselves know full well that the day of the Lord will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come just like a thief in the night</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While they are saying, "Peace and safety!" then destruction </a:t>
            </a:r>
            <a:r>
              <a:rPr lang="en-US" sz="2600" b="1" u="dbl" dirty="0">
                <a:solidFill>
                  <a:srgbClr val="580058"/>
                </a:solidFill>
                <a:latin typeface="Arial Narrow" panose="020B0606020202030204" pitchFamily="34" charset="0"/>
                <a:ea typeface="Times New Roman" panose="02020603050405020304" pitchFamily="18" charset="0"/>
              </a:rPr>
              <a:t>will come upon them suddenly like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labor pains</a:t>
            </a:r>
            <a:r>
              <a:rPr lang="en-US" sz="2600" b="1" dirty="0">
                <a:solidFill>
                  <a:srgbClr val="000000"/>
                </a:solidFill>
                <a:latin typeface="Arial Narrow" panose="020B0606020202030204" pitchFamily="34" charset="0"/>
                <a:ea typeface="Times New Roman" panose="02020603050405020304" pitchFamily="18" charset="0"/>
              </a:rPr>
              <a:t> upon a woman with child, and they will not escape.  </a:t>
            </a:r>
            <a:endParaRPr lang="en-US" sz="2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D270EFCC-EE1F-4E31-9AE8-911DE19C4F83}"/>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3175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E62E48E-6D29-4C70-89BC-71D1DAE6605B}"/>
              </a:ext>
            </a:extLst>
          </p:cNvPr>
          <p:cNvSpPr/>
          <p:nvPr/>
        </p:nvSpPr>
        <p:spPr>
          <a:xfrm>
            <a:off x="1803400" y="1379538"/>
            <a:ext cx="5562600" cy="249396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Peter 3: 10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the day of the Lord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will come like a thief</a:t>
            </a:r>
            <a:r>
              <a:rPr lang="en-US" sz="2600" b="1" dirty="0">
                <a:solidFill>
                  <a:srgbClr val="000000"/>
                </a:solidFill>
                <a:latin typeface="Arial Narrow" panose="020B0606020202030204" pitchFamily="34" charset="0"/>
                <a:ea typeface="Times New Roman" panose="02020603050405020304" pitchFamily="18" charset="0"/>
              </a:rPr>
              <a:t>, in which the heavens will pass away with a roar and the elements will be destroyed with intense heat, and the earth and its works will be burned up.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FDE22DA8-A820-4BA1-B689-5C533CB37B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9525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13D578A-F7E7-41D6-B97B-010A852A4AEE}"/>
              </a:ext>
            </a:extLst>
          </p:cNvPr>
          <p:cNvSpPr/>
          <p:nvPr/>
        </p:nvSpPr>
        <p:spPr>
          <a:xfrm>
            <a:off x="-76200" y="971550"/>
            <a:ext cx="9144000" cy="3046988"/>
          </a:xfrm>
          <a:prstGeom prst="rect">
            <a:avLst/>
          </a:prstGeom>
        </p:spPr>
        <p:txBody>
          <a:bodyPr>
            <a:spAutoFit/>
          </a:bodyPr>
          <a:lstStyle/>
          <a:p>
            <a:pPr algn="ctr">
              <a:defRPr/>
            </a:pPr>
            <a:r>
              <a:rPr lang="en-US" sz="4800" b="1" i="1" dirty="0">
                <a:ln w="19050">
                  <a:solidFill>
                    <a:srgbClr val="00FF00"/>
                  </a:solidFill>
                </a:ln>
                <a:latin typeface="ArabBruD" panose="03060802060502020204" pitchFamily="66" charset="0"/>
                <a:ea typeface="SimSun" panose="02010600030101010101" pitchFamily="2" charset="-122"/>
              </a:rPr>
              <a:t>Private Worship #9</a:t>
            </a:r>
          </a:p>
          <a:p>
            <a:pPr algn="ctr">
              <a:defRPr/>
            </a:pPr>
            <a:endParaRPr lang="en-US" sz="3600" b="1" i="1" dirty="0">
              <a:ln w="19050">
                <a:solidFill>
                  <a:srgbClr val="00FF00"/>
                </a:solidFill>
              </a:ln>
              <a:latin typeface="ArabBruD" panose="03060802060502020204" pitchFamily="66" charset="0"/>
              <a:ea typeface="SimSun" panose="02010600030101010101" pitchFamily="2" charset="-122"/>
            </a:endParaRPr>
          </a:p>
          <a:p>
            <a:pPr algn="ctr">
              <a:defRPr/>
            </a:pPr>
            <a:r>
              <a:rPr lang="en-US" sz="5400" b="1" i="1" dirty="0">
                <a:ln w="19050">
                  <a:solidFill>
                    <a:srgbClr val="00FF00"/>
                  </a:solidFill>
                </a:ln>
                <a:latin typeface="ArabBruD" panose="03060802060502020204" pitchFamily="66" charset="0"/>
                <a:ea typeface="SimSun" panose="02010600030101010101" pitchFamily="2" charset="-122"/>
              </a:rPr>
              <a:t>Worshipping the God</a:t>
            </a:r>
          </a:p>
          <a:p>
            <a:pPr algn="ctr">
              <a:defRPr/>
            </a:pPr>
            <a:r>
              <a:rPr lang="en-US" sz="5400" b="1" i="1" dirty="0">
                <a:ln w="19050">
                  <a:solidFill>
                    <a:srgbClr val="00FF00"/>
                  </a:solidFill>
                </a:ln>
                <a:latin typeface="ArabBruD" panose="03060802060502020204" pitchFamily="66" charset="0"/>
                <a:ea typeface="SimSun" panose="02010600030101010101" pitchFamily="2" charset="-122"/>
              </a:rPr>
              <a:t>We Await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A9AA5C17-0D23-4A03-A02F-B97E7E964053}"/>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20638"/>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FF15C00-C3EE-4E4F-8F0B-A8F15450E448}"/>
              </a:ext>
            </a:extLst>
          </p:cNvPr>
          <p:cNvSpPr/>
          <p:nvPr/>
        </p:nvSpPr>
        <p:spPr>
          <a:xfrm>
            <a:off x="1219200" y="1352550"/>
            <a:ext cx="6705600" cy="2554545"/>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IV.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God wants His arrival to</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be unexpected in order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to motivate His followers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to holy living.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B6CEB714-8B34-4BC4-8B7E-94A7787621AD}"/>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7C7ED27-A71B-4DCC-B320-52170EE68B8E}"/>
              </a:ext>
            </a:extLst>
          </p:cNvPr>
          <p:cNvSpPr/>
          <p:nvPr/>
        </p:nvSpPr>
        <p:spPr>
          <a:xfrm>
            <a:off x="1816100" y="1047750"/>
            <a:ext cx="54864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12: 39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be sure of this, that if the head of the house had known at what hour the thief was coming, he would not have allowed his house to be broken into.  </a:t>
            </a:r>
            <a:r>
              <a:rPr lang="en-US" sz="2000" b="1" dirty="0">
                <a:solidFill>
                  <a:srgbClr val="C00000"/>
                </a:solidFill>
                <a:latin typeface="Arial Narrow" panose="020B0606020202030204" pitchFamily="34" charset="0"/>
                <a:ea typeface="Times New Roman" panose="02020603050405020304" pitchFamily="18" charset="0"/>
              </a:rPr>
              <a:t>40</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You too, be ready;</a:t>
            </a:r>
            <a:r>
              <a:rPr lang="en-US" sz="2600" b="1" dirty="0">
                <a:solidFill>
                  <a:srgbClr val="000000"/>
                </a:solidFill>
                <a:latin typeface="Arial Narrow" panose="020B0606020202030204" pitchFamily="34" charset="0"/>
                <a:ea typeface="Times New Roman" panose="02020603050405020304" pitchFamily="18" charset="0"/>
              </a:rPr>
              <a:t> for the Son of Man is coming at an hour that you do not expect."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E6D8C6AB-20D8-408E-842D-859ADCCA920D}"/>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C78700B-01CD-482B-AE70-D3C76B68BCB7}"/>
              </a:ext>
            </a:extLst>
          </p:cNvPr>
          <p:cNvSpPr/>
          <p:nvPr/>
        </p:nvSpPr>
        <p:spPr>
          <a:xfrm>
            <a:off x="1663700" y="1123950"/>
            <a:ext cx="57912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25: 10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Later the other virgins also came, saying, ' Lord, lord, open up for us.'  </a:t>
            </a:r>
            <a:r>
              <a:rPr lang="en-US" sz="2000" b="1" dirty="0">
                <a:solidFill>
                  <a:srgbClr val="C00000"/>
                </a:solidFill>
                <a:latin typeface="Arial Narrow" panose="020B0606020202030204" pitchFamily="34" charset="0"/>
                <a:ea typeface="Times New Roman" panose="02020603050405020304" pitchFamily="18" charset="0"/>
              </a:rPr>
              <a:t>12</a:t>
            </a:r>
            <a:r>
              <a:rPr lang="en-US" sz="2600" b="1" dirty="0">
                <a:solidFill>
                  <a:srgbClr val="000000"/>
                </a:solidFill>
                <a:latin typeface="Arial Narrow" panose="020B0606020202030204" pitchFamily="34" charset="0"/>
                <a:ea typeface="Times New Roman" panose="02020603050405020304" pitchFamily="18" charset="0"/>
              </a:rPr>
              <a:t> But he answered, 'Truly I say to you, I do not know you.' </a:t>
            </a:r>
            <a:r>
              <a:rPr lang="en-US" sz="2000" b="1" dirty="0">
                <a:solidFill>
                  <a:srgbClr val="C00000"/>
                </a:solidFill>
                <a:latin typeface="Arial Narrow" panose="020B0606020202030204" pitchFamily="34" charset="0"/>
                <a:ea typeface="Times New Roman" panose="02020603050405020304" pitchFamily="18" charset="0"/>
              </a:rPr>
              <a:t>13</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Be on the alert then, </a:t>
            </a:r>
            <a:r>
              <a:rPr lang="en-US" sz="2600" b="1" dirty="0">
                <a:solidFill>
                  <a:srgbClr val="000000"/>
                </a:solidFill>
                <a:latin typeface="Arial Narrow" panose="020B0606020202030204" pitchFamily="34" charset="0"/>
                <a:ea typeface="Times New Roman" panose="02020603050405020304" pitchFamily="18" charset="0"/>
              </a:rPr>
              <a:t>for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you do not know the day</a:t>
            </a:r>
            <a:r>
              <a:rPr lang="en-US" sz="2600" b="1" dirty="0">
                <a:solidFill>
                  <a:srgbClr val="000000"/>
                </a:solidFill>
                <a:latin typeface="Arial Narrow" panose="020B0606020202030204" pitchFamily="34" charset="0"/>
                <a:ea typeface="Times New Roman" panose="02020603050405020304" pitchFamily="18" charset="0"/>
              </a:rPr>
              <a:t> nor the hour.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546EBDDF-5A0B-4612-B27F-02EA5B6564C3}"/>
              </a:ext>
            </a:extLst>
          </p:cNvPr>
          <p:cNvPicPr>
            <a:picLocks noChangeAspect="1"/>
          </p:cNvPicPr>
          <p:nvPr/>
        </p:nvPicPr>
        <p:blipFill>
          <a:blip r:embed="rId2">
            <a:extLst>
              <a:ext uri="{28A0092B-C50C-407E-A947-70E740481C1C}">
                <a14:useLocalDpi xmlns:a14="http://schemas.microsoft.com/office/drawing/2010/main" val="0"/>
              </a:ext>
            </a:extLst>
          </a:blip>
          <a:srcRect b="9399"/>
          <a:stretch>
            <a:fillRect/>
          </a:stretch>
        </p:blipFill>
        <p:spPr bwMode="auto">
          <a:xfrm>
            <a:off x="-9525" y="-3175"/>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80C0280-80BA-47C7-9175-C9D3296FE29C}"/>
              </a:ext>
            </a:extLst>
          </p:cNvPr>
          <p:cNvSpPr/>
          <p:nvPr/>
        </p:nvSpPr>
        <p:spPr>
          <a:xfrm>
            <a:off x="1752600" y="1152168"/>
            <a:ext cx="6872651" cy="2831544"/>
          </a:xfrm>
          <a:prstGeom prst="rect">
            <a:avLst/>
          </a:prstGeom>
        </p:spPr>
        <p:txBody>
          <a:bodyPr wrap="none">
            <a:spAutoFit/>
          </a:bodyPr>
          <a:lstStyle/>
          <a:p>
            <a:pPr>
              <a:defRPr/>
            </a:pPr>
            <a:r>
              <a:rPr lang="en-US" sz="4400" b="1" i="1" dirty="0">
                <a:ln w="25400">
                  <a:solidFill>
                    <a:srgbClr val="000000"/>
                  </a:solidFill>
                </a:ln>
                <a:solidFill>
                  <a:srgbClr val="FFFF99"/>
                </a:solidFill>
                <a:latin typeface="ArabBruD" panose="03060802060502020204" pitchFamily="66" charset="0"/>
                <a:ea typeface="SimSun" panose="02010600030101010101" pitchFamily="2" charset="-122"/>
              </a:rPr>
              <a:t>Our Lesson Plan is Complete: </a:t>
            </a:r>
          </a:p>
          <a:p>
            <a:pPr>
              <a:defRPr/>
            </a:pPr>
            <a:endParaRPr lang="en-US" sz="1000" b="1" i="1" dirty="0">
              <a:ln w="25400">
                <a:solidFill>
                  <a:srgbClr val="000000"/>
                </a:solidFill>
              </a:ln>
              <a:solidFill>
                <a:srgbClr val="FFFF99"/>
              </a:solidFill>
              <a:latin typeface="ArabBruD" panose="03060802060502020204" pitchFamily="66" charset="0"/>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His return is sure to happen.</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No knows when His return will occur. </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God does not give hint about His secrets.</a:t>
            </a:r>
          </a:p>
          <a:p>
            <a:pPr>
              <a:defRPr/>
            </a:pPr>
            <a:r>
              <a:rPr lang="en-US" sz="2800" b="1" dirty="0">
                <a:ln w="31750">
                  <a:solidFill>
                    <a:srgbClr val="000066"/>
                  </a:solidFill>
                </a:ln>
                <a:latin typeface="+mn-lt"/>
                <a:ea typeface="SimSun" panose="02010600030101010101" pitchFamily="2" charset="-122"/>
              </a:rPr>
              <a:t>We must live ready for Jesus to </a:t>
            </a:r>
            <a:r>
              <a:rPr lang="en-US" sz="2800" b="1">
                <a:ln w="31750">
                  <a:solidFill>
                    <a:srgbClr val="000066"/>
                  </a:solidFill>
                </a:ln>
                <a:latin typeface="+mn-lt"/>
                <a:ea typeface="SimSun" panose="02010600030101010101" pitchFamily="2" charset="-122"/>
              </a:rPr>
              <a:t>return.   </a:t>
            </a:r>
            <a:endParaRPr lang="en-US" sz="2800" b="1" i="1" dirty="0">
              <a:ln w="25400">
                <a:solidFill>
                  <a:srgbClr val="000000"/>
                </a:solidFill>
              </a:ln>
              <a:solidFill>
                <a:srgbClr val="FFFF99"/>
              </a:solidFill>
              <a:latin typeface="+mn-lt"/>
              <a:ea typeface="SimSun" panose="02010600030101010101" pitchFamily="2"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286EDDF9-214A-4901-A704-86923962B19A}"/>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CB1FCABF-C212-435F-826F-8B44C13CF133}"/>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582A233-987F-4480-A27C-EB1A4FDB60F3}"/>
              </a:ext>
            </a:extLst>
          </p:cNvPr>
          <p:cNvSpPr/>
          <p:nvPr/>
        </p:nvSpPr>
        <p:spPr>
          <a:xfrm>
            <a:off x="1219200" y="1011238"/>
            <a:ext cx="68580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15: 13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if there is no resurrection of the dead, not even Christ has been raised; </a:t>
            </a:r>
            <a:r>
              <a:rPr lang="en-US" sz="2000" b="1" dirty="0">
                <a:solidFill>
                  <a:srgbClr val="C00000"/>
                </a:solidFill>
                <a:latin typeface="Arial Narrow" panose="020B0606020202030204" pitchFamily="34" charset="0"/>
                <a:ea typeface="Times New Roman" panose="02020603050405020304" pitchFamily="18" charset="0"/>
              </a:rPr>
              <a:t>14 </a:t>
            </a:r>
            <a:r>
              <a:rPr lang="en-US" sz="2600" b="1" dirty="0">
                <a:solidFill>
                  <a:srgbClr val="000000"/>
                </a:solidFill>
                <a:latin typeface="Arial Narrow" panose="020B0606020202030204" pitchFamily="34" charset="0"/>
                <a:ea typeface="Times New Roman" panose="02020603050405020304" pitchFamily="18" charset="0"/>
              </a:rPr>
              <a:t>and if Christ has not been raised, then our preaching is vain,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your faith also is vain.</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15</a:t>
            </a:r>
            <a:r>
              <a:rPr lang="en-US" sz="2600" b="1" dirty="0">
                <a:solidFill>
                  <a:srgbClr val="000000"/>
                </a:solidFill>
                <a:latin typeface="Arial Narrow" panose="020B0606020202030204" pitchFamily="34" charset="0"/>
                <a:ea typeface="Times New Roman" panose="02020603050405020304" pitchFamily="18" charset="0"/>
              </a:rPr>
              <a:t> Moreover we are even found to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be false witnesses of God,</a:t>
            </a:r>
            <a:r>
              <a:rPr lang="en-US" sz="2600" b="1" dirty="0">
                <a:solidFill>
                  <a:srgbClr val="000000"/>
                </a:solidFill>
                <a:latin typeface="Arial Narrow" panose="020B0606020202030204" pitchFamily="34" charset="0"/>
                <a:ea typeface="Times New Roman" panose="02020603050405020304" pitchFamily="18" charset="0"/>
              </a:rPr>
              <a:t> because we testified against God that He raised Christ, whom He did not raise, if in fact the dead are not raised.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A39A8B6E-27D7-41EE-BC87-C22203B8ADFE}"/>
              </a:ext>
            </a:extLst>
          </p:cNvPr>
          <p:cNvPicPr>
            <a:picLocks noChangeAspect="1"/>
          </p:cNvPicPr>
          <p:nvPr/>
        </p:nvPicPr>
        <p:blipFill>
          <a:blip r:embed="rId2">
            <a:extLst>
              <a:ext uri="{28A0092B-C50C-407E-A947-70E740481C1C}">
                <a14:useLocalDpi xmlns:a14="http://schemas.microsoft.com/office/drawing/2010/main" val="0"/>
              </a:ext>
            </a:extLst>
          </a:blip>
          <a:srcRect b="9399"/>
          <a:stretch>
            <a:fillRect/>
          </a:stretch>
        </p:blipFill>
        <p:spPr bwMode="auto">
          <a:xfrm>
            <a:off x="-9525" y="-3175"/>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D04B0DA-5D46-4549-9EDD-423832B552F0}"/>
              </a:ext>
            </a:extLst>
          </p:cNvPr>
          <p:cNvSpPr/>
          <p:nvPr/>
        </p:nvSpPr>
        <p:spPr>
          <a:xfrm>
            <a:off x="1752600" y="1152168"/>
            <a:ext cx="6267741" cy="2831544"/>
          </a:xfrm>
          <a:prstGeom prst="rect">
            <a:avLst/>
          </a:prstGeom>
        </p:spPr>
        <p:txBody>
          <a:bodyPr wrap="none">
            <a:spAutoFit/>
          </a:bodyPr>
          <a:lstStyle/>
          <a:p>
            <a:pPr>
              <a:defRPr/>
            </a:pPr>
            <a:r>
              <a:rPr lang="en-US" sz="4400" b="1" i="1" dirty="0">
                <a:ln w="25400">
                  <a:solidFill>
                    <a:srgbClr val="000000"/>
                  </a:solidFill>
                </a:ln>
                <a:solidFill>
                  <a:srgbClr val="FFFF99"/>
                </a:solidFill>
                <a:latin typeface="ArabBruD" panose="03060802060502020204" pitchFamily="66" charset="0"/>
                <a:ea typeface="SimSun" panose="02010600030101010101" pitchFamily="2" charset="-122"/>
              </a:rPr>
              <a:t>Our Lesson Plan : </a:t>
            </a:r>
          </a:p>
          <a:p>
            <a:pPr>
              <a:defRPr/>
            </a:pPr>
            <a:endParaRPr lang="en-US" sz="1000" b="1" i="1" dirty="0">
              <a:ln w="25400">
                <a:solidFill>
                  <a:srgbClr val="000000"/>
                </a:solidFill>
              </a:ln>
              <a:solidFill>
                <a:srgbClr val="FFFF99"/>
              </a:solidFill>
              <a:latin typeface="ArabBruD" panose="03060802060502020204" pitchFamily="66" charset="0"/>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His return is sure to happen.</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No knows when His return will occur. </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God does not give hint about His secrets.</a:t>
            </a:r>
          </a:p>
          <a:p>
            <a:pPr>
              <a:defRPr/>
            </a:pPr>
            <a:r>
              <a:rPr lang="en-US" sz="2800" b="1" dirty="0">
                <a:ln w="31750">
                  <a:solidFill>
                    <a:srgbClr val="000066"/>
                  </a:solidFill>
                </a:ln>
                <a:latin typeface="+mn-lt"/>
                <a:ea typeface="SimSun" panose="02010600030101010101" pitchFamily="2" charset="-122"/>
              </a:rPr>
              <a:t>We must live ready for Jesus to return.</a:t>
            </a:r>
            <a:endParaRPr lang="en-US" sz="2800" b="1" i="1" dirty="0">
              <a:ln w="25400">
                <a:solidFill>
                  <a:srgbClr val="000000"/>
                </a:solidFill>
              </a:ln>
              <a:solidFill>
                <a:srgbClr val="FFFF99"/>
              </a:solidFill>
              <a:latin typeface="+mn-lt"/>
              <a:ea typeface="SimSun" panose="02010600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346237F2-EA98-4BF8-BA70-081467A26276}"/>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D515A46-7BF0-4C46-BC1D-CFA031528AFD}"/>
              </a:ext>
            </a:extLst>
          </p:cNvPr>
          <p:cNvSpPr/>
          <p:nvPr/>
        </p:nvSpPr>
        <p:spPr>
          <a:xfrm>
            <a:off x="1524000" y="1428750"/>
            <a:ext cx="6400800" cy="1938992"/>
          </a:xfrm>
          <a:prstGeom prst="rect">
            <a:avLst/>
          </a:prstGeom>
        </p:spPr>
        <p:txBody>
          <a:bodyPr>
            <a:spAutoFit/>
          </a:bodyPr>
          <a:lstStyle/>
          <a:p>
            <a:pPr>
              <a:defRPr/>
            </a:pPr>
            <a:r>
              <a:rPr lang="en-US" sz="36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Jesus promised that He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would  return to redeem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us for His own.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E90B9737-75BD-4DCC-B275-B61521547375}"/>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4096617-D681-4533-8672-F937D3E09C47}"/>
              </a:ext>
            </a:extLst>
          </p:cNvPr>
          <p:cNvSpPr/>
          <p:nvPr/>
        </p:nvSpPr>
        <p:spPr>
          <a:xfrm>
            <a:off x="1447800" y="1371600"/>
            <a:ext cx="65532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14: 2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In My Father's house are many dwelling places; if it were not so, I would have told you; for I go to prepare a place for you.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If I go and prepare a place for you</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 I will come again and receive you to</a:t>
            </a:r>
            <a:r>
              <a:rPr lang="en-US" sz="2600" b="1" dirty="0">
                <a:solidFill>
                  <a:srgbClr val="000000"/>
                </a:solidFill>
                <a:latin typeface="Arial Narrow" panose="020B0606020202030204" pitchFamily="34" charset="0"/>
                <a:ea typeface="Times New Roman" panose="02020603050405020304" pitchFamily="18" charset="0"/>
              </a:rPr>
              <a:t> Myself, that where I am, there you may be also.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71C8F1E8-C89E-4FE3-AFBE-5FCE77F412A6}"/>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8E2C93D-68BA-47DC-A357-8C5EAF536AEC}"/>
              </a:ext>
            </a:extLst>
          </p:cNvPr>
          <p:cNvSpPr/>
          <p:nvPr/>
        </p:nvSpPr>
        <p:spPr>
          <a:xfrm>
            <a:off x="1905000" y="1352550"/>
            <a:ext cx="55626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Titus 1: 2</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 in the hope of eternal life</a:t>
            </a:r>
            <a:r>
              <a:rPr lang="en-US" sz="2600" b="1" dirty="0">
                <a:solidFill>
                  <a:srgbClr val="000000"/>
                </a:solidFill>
                <a:latin typeface="Arial Narrow" panose="020B0606020202030204" pitchFamily="34" charset="0"/>
                <a:ea typeface="Times New Roman" panose="02020603050405020304" pitchFamily="18" charset="0"/>
              </a:rPr>
              <a:t>, which God, who cannot lie, promised long ages ago,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but at the proper time manifested, even His word, in the proclamation with which I was entrusted according to the commandment of God our Savior, …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799C83AC-9B4D-4708-A12F-FD3A14AA322E}"/>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5FC3F0F-4B11-4799-8DB1-EF2312682AE6}"/>
              </a:ext>
            </a:extLst>
          </p:cNvPr>
          <p:cNvSpPr/>
          <p:nvPr/>
        </p:nvSpPr>
        <p:spPr>
          <a:xfrm>
            <a:off x="1206500" y="895350"/>
            <a:ext cx="67056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 1: 10</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as they were gazing intently into the sky while He was going, behold, two men in white clothing stood beside them. </a:t>
            </a:r>
            <a:r>
              <a:rPr lang="en-US" sz="2000" b="1" dirty="0">
                <a:solidFill>
                  <a:srgbClr val="C00000"/>
                </a:solidFill>
                <a:latin typeface="Arial Narrow" panose="020B0606020202030204" pitchFamily="34" charset="0"/>
                <a:ea typeface="Times New Roman" panose="02020603050405020304" pitchFamily="18" charset="0"/>
              </a:rPr>
              <a:t>11</a:t>
            </a:r>
            <a:r>
              <a:rPr lang="en-US" sz="2600" b="1" dirty="0">
                <a:solidFill>
                  <a:srgbClr val="000000"/>
                </a:solidFill>
                <a:latin typeface="Arial Narrow" panose="020B0606020202030204" pitchFamily="34" charset="0"/>
                <a:ea typeface="Times New Roman" panose="02020603050405020304" pitchFamily="18" charset="0"/>
              </a:rPr>
              <a:t> They also said, " Men of Galilee, why do you stand looking into the sky? This Jesus, who has been taken up from you into heaven, </a:t>
            </a:r>
            <a:r>
              <a:rPr lang="en-US" sz="2600" b="1" u="dbl" dirty="0">
                <a:solidFill>
                  <a:srgbClr val="580058"/>
                </a:solidFill>
                <a:latin typeface="Arial Narrow" panose="020B0606020202030204" pitchFamily="34" charset="0"/>
                <a:ea typeface="Times New Roman" panose="02020603050405020304" pitchFamily="18" charset="0"/>
              </a:rPr>
              <a:t>will come in just the same way as you have watched Him go into heaven."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1406A27E-F0CC-44FB-9B92-DC0E07576D59}"/>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0D01C16-7139-4C3B-803A-D00F89956DE1}"/>
              </a:ext>
            </a:extLst>
          </p:cNvPr>
          <p:cNvSpPr/>
          <p:nvPr/>
        </p:nvSpPr>
        <p:spPr>
          <a:xfrm>
            <a:off x="406400" y="285750"/>
            <a:ext cx="8356600" cy="4494213"/>
          </a:xfrm>
          <a:prstGeom prst="rect">
            <a:avLst/>
          </a:prstGeom>
        </p:spPr>
        <p:txBody>
          <a:bodyPr>
            <a:spAutoFit/>
          </a:bodyPr>
          <a:lstStyle/>
          <a:p>
            <a:pPr>
              <a:spcBef>
                <a:spcPts val="0"/>
              </a:spcBef>
              <a:spcAft>
                <a:spcPts val="0"/>
              </a:spcAft>
              <a:tabLst>
                <a:tab pos="182880" algn="l"/>
              </a:tabLst>
              <a:defRPr/>
            </a:pPr>
            <a:r>
              <a:rPr lang="en-US"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II Thessalonians 1: 6</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after all it is only just for God to repay with affliction those who afflict you, </a:t>
            </a:r>
            <a:r>
              <a:rPr lang="en-US" sz="2000" b="1" dirty="0">
                <a:solidFill>
                  <a:srgbClr val="C00000"/>
                </a:solidFill>
                <a:latin typeface="Arial Narrow" panose="020B0606020202030204" pitchFamily="34" charset="0"/>
                <a:ea typeface="Times New Roman" panose="02020603050405020304" pitchFamily="18" charset="0"/>
              </a:rPr>
              <a:t>7</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to give relief to you who are afflicted and to us as well </a:t>
            </a:r>
            <a:r>
              <a:rPr lang="en-US" sz="2600" b="1" u="dbl" dirty="0">
                <a:solidFill>
                  <a:srgbClr val="580058"/>
                </a:solidFill>
                <a:uFill>
                  <a:solidFill>
                    <a:srgbClr val="000058"/>
                  </a:solidFill>
                </a:uFill>
                <a:latin typeface="Arial Narrow" panose="020B0606020202030204" pitchFamily="34" charset="0"/>
                <a:ea typeface="Times New Roman" panose="02020603050405020304" pitchFamily="18" charset="0"/>
              </a:rPr>
              <a:t>when the Lord Jesus will be revealed from heaven</a:t>
            </a:r>
            <a:r>
              <a:rPr lang="en-US" sz="2600" b="1" dirty="0">
                <a:solidFill>
                  <a:srgbClr val="000000"/>
                </a:solidFill>
                <a:latin typeface="Arial Narrow" panose="020B0606020202030204" pitchFamily="34" charset="0"/>
                <a:ea typeface="Times New Roman" panose="02020603050405020304" pitchFamily="18" charset="0"/>
              </a:rPr>
              <a:t> with His mighty angels in flaming fire,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000000"/>
                </a:solidFill>
                <a:latin typeface="Arial Narrow" panose="020B0606020202030204" pitchFamily="34" charset="0"/>
                <a:ea typeface="Times New Roman" panose="02020603050405020304" pitchFamily="18" charset="0"/>
              </a:rPr>
              <a:t> dealing out retribution to those who do </a:t>
            </a:r>
            <a:r>
              <a:rPr lang="en-US" sz="2000" b="1" dirty="0">
                <a:solidFill>
                  <a:srgbClr val="000000"/>
                </a:solidFill>
                <a:latin typeface="Arial Narrow" panose="020B0606020202030204" pitchFamily="34" charset="0"/>
                <a:ea typeface="Times New Roman" panose="02020603050405020304" pitchFamily="18" charset="0"/>
              </a:rPr>
              <a:t>not</a:t>
            </a:r>
            <a:r>
              <a:rPr lang="en-US" sz="2600" b="1" dirty="0">
                <a:solidFill>
                  <a:srgbClr val="000000"/>
                </a:solidFill>
                <a:latin typeface="Arial Narrow" panose="020B0606020202030204" pitchFamily="34" charset="0"/>
                <a:ea typeface="Times New Roman" panose="02020603050405020304" pitchFamily="18" charset="0"/>
              </a:rPr>
              <a:t> know God and to those who do not obey the gospel of our Lord Jesus.</a:t>
            </a:r>
            <a:r>
              <a:rPr lang="en-US" sz="2600" b="1" dirty="0">
                <a:solidFill>
                  <a:srgbClr val="C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000000"/>
                </a:solidFill>
                <a:latin typeface="Arial Narrow" panose="020B0606020202030204" pitchFamily="34" charset="0"/>
                <a:ea typeface="Times New Roman" panose="02020603050405020304" pitchFamily="18" charset="0"/>
              </a:rPr>
              <a:t> These will pay the penalty of eternal destruction, away from the presence of the Lord and from the glory of His power,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when He comes to be glorified in His saints on that day, and to be marveled at among all who have believed — for our testimony to you was believed.</a:t>
            </a:r>
            <a:endParaRPr lang="en-US" sz="2600" dirty="0"/>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15563</TotalTime>
  <Words>1156</Words>
  <Application>Microsoft Office PowerPoint</Application>
  <PresentationFormat>On-screen Show (16:9)</PresentationFormat>
  <Paragraphs>69</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Times New Roman</vt:lpstr>
      <vt:lpstr>Arial Narrow</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928</cp:revision>
  <dcterms:created xsi:type="dcterms:W3CDTF">2013-07-27T15:59:10Z</dcterms:created>
  <dcterms:modified xsi:type="dcterms:W3CDTF">2021-05-05T11:38:08Z</dcterms:modified>
</cp:coreProperties>
</file>