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648" r:id="rId1"/>
  </p:sldMasterIdLst>
  <p:sldIdLst>
    <p:sldId id="687" r:id="rId2"/>
    <p:sldId id="703" r:id="rId3"/>
    <p:sldId id="919" r:id="rId4"/>
    <p:sldId id="920" r:id="rId5"/>
    <p:sldId id="865" r:id="rId6"/>
    <p:sldId id="870" r:id="rId7"/>
    <p:sldId id="924" r:id="rId8"/>
    <p:sldId id="925" r:id="rId9"/>
    <p:sldId id="875" r:id="rId10"/>
    <p:sldId id="923" r:id="rId11"/>
    <p:sldId id="922" r:id="rId12"/>
    <p:sldId id="930" r:id="rId13"/>
    <p:sldId id="929" r:id="rId14"/>
    <p:sldId id="928" r:id="rId15"/>
    <p:sldId id="927" r:id="rId16"/>
    <p:sldId id="926" r:id="rId17"/>
    <p:sldId id="903" r:id="rId18"/>
    <p:sldId id="936" r:id="rId19"/>
    <p:sldId id="938" r:id="rId20"/>
    <p:sldId id="937" r:id="rId21"/>
    <p:sldId id="933" r:id="rId22"/>
    <p:sldId id="935" r:id="rId23"/>
    <p:sldId id="942" r:id="rId24"/>
    <p:sldId id="934" r:id="rId25"/>
    <p:sldId id="941" r:id="rId26"/>
    <p:sldId id="943" r:id="rId27"/>
    <p:sldId id="939" r:id="rId28"/>
    <p:sldId id="921" r:id="rId29"/>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0"/>
    <p:restoredTop sz="94660"/>
  </p:normalViewPr>
  <p:slideViewPr>
    <p:cSldViewPr>
      <p:cViewPr varScale="1">
        <p:scale>
          <a:sx n="118" d="100"/>
          <a:sy n="118" d="100"/>
        </p:scale>
        <p:origin x="1232" y="192"/>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54503859-032A-2A4D-A530-E52D0B4F1D7E}"/>
              </a:ext>
            </a:extLst>
          </p:cNvPr>
          <p:cNvSpPr>
            <a:spLocks noGrp="1"/>
          </p:cNvSpPr>
          <p:nvPr>
            <p:ph type="dt" sz="half" idx="10"/>
          </p:nvPr>
        </p:nvSpPr>
        <p:spPr/>
        <p:txBody>
          <a:bodyPr/>
          <a:lstStyle>
            <a:lvl1pPr>
              <a:defRPr/>
            </a:lvl1pPr>
          </a:lstStyle>
          <a:p>
            <a:pPr>
              <a:defRPr/>
            </a:pPr>
            <a:fld id="{4BB6F0D9-7DB3-294E-A622-87D40B90C8DE}" type="datetimeFigureOut">
              <a:rPr lang="en-US"/>
              <a:pPr>
                <a:defRPr/>
              </a:pPr>
              <a:t>4/28/21</a:t>
            </a:fld>
            <a:endParaRPr lang="en-US"/>
          </a:p>
        </p:txBody>
      </p:sp>
      <p:sp>
        <p:nvSpPr>
          <p:cNvPr id="5" name="Footer Placeholder 4">
            <a:extLst>
              <a:ext uri="{FF2B5EF4-FFF2-40B4-BE49-F238E27FC236}">
                <a16:creationId xmlns:a16="http://schemas.microsoft.com/office/drawing/2014/main" id="{76416986-F9CA-1E46-914D-C54DACB3286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DECAC23-19D8-5F4A-B7B2-1682B6DB9AB8}"/>
              </a:ext>
            </a:extLst>
          </p:cNvPr>
          <p:cNvSpPr>
            <a:spLocks noGrp="1"/>
          </p:cNvSpPr>
          <p:nvPr>
            <p:ph type="sldNum" sz="quarter" idx="12"/>
          </p:nvPr>
        </p:nvSpPr>
        <p:spPr/>
        <p:txBody>
          <a:bodyPr/>
          <a:lstStyle>
            <a:lvl1pPr>
              <a:defRPr/>
            </a:lvl1pPr>
          </a:lstStyle>
          <a:p>
            <a:pPr>
              <a:defRPr/>
            </a:pPr>
            <a:fld id="{B89A36DB-8631-3F4A-93AC-04D99B24732D}" type="slidenum">
              <a:rPr lang="en-US" altLang="en-US"/>
              <a:pPr>
                <a:defRPr/>
              </a:pPr>
              <a:t>‹#›</a:t>
            </a:fld>
            <a:endParaRPr lang="en-US" altLang="en-US"/>
          </a:p>
        </p:txBody>
      </p:sp>
    </p:spTree>
    <p:extLst>
      <p:ext uri="{BB962C8B-B14F-4D97-AF65-F5344CB8AC3E}">
        <p14:creationId xmlns:p14="http://schemas.microsoft.com/office/powerpoint/2010/main" val="1060076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8E5B6A-09FC-E847-A1CB-FDA5F7EAD112}"/>
              </a:ext>
            </a:extLst>
          </p:cNvPr>
          <p:cNvSpPr>
            <a:spLocks noGrp="1"/>
          </p:cNvSpPr>
          <p:nvPr>
            <p:ph type="dt" sz="half" idx="10"/>
          </p:nvPr>
        </p:nvSpPr>
        <p:spPr/>
        <p:txBody>
          <a:bodyPr/>
          <a:lstStyle>
            <a:lvl1pPr>
              <a:defRPr/>
            </a:lvl1pPr>
          </a:lstStyle>
          <a:p>
            <a:pPr>
              <a:defRPr/>
            </a:pPr>
            <a:fld id="{3641D8DD-F911-0340-96C9-AB3E0172F89C}" type="datetimeFigureOut">
              <a:rPr lang="en-US"/>
              <a:pPr>
                <a:defRPr/>
              </a:pPr>
              <a:t>4/28/21</a:t>
            </a:fld>
            <a:endParaRPr lang="en-US"/>
          </a:p>
        </p:txBody>
      </p:sp>
      <p:sp>
        <p:nvSpPr>
          <p:cNvPr id="5" name="Footer Placeholder 4">
            <a:extLst>
              <a:ext uri="{FF2B5EF4-FFF2-40B4-BE49-F238E27FC236}">
                <a16:creationId xmlns:a16="http://schemas.microsoft.com/office/drawing/2014/main" id="{33075F6E-03CA-794F-8427-6B2F9108094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52E0879-0C48-A646-9BA9-647850D3542D}"/>
              </a:ext>
            </a:extLst>
          </p:cNvPr>
          <p:cNvSpPr>
            <a:spLocks noGrp="1"/>
          </p:cNvSpPr>
          <p:nvPr>
            <p:ph type="sldNum" sz="quarter" idx="12"/>
          </p:nvPr>
        </p:nvSpPr>
        <p:spPr/>
        <p:txBody>
          <a:bodyPr/>
          <a:lstStyle>
            <a:lvl1pPr>
              <a:defRPr/>
            </a:lvl1pPr>
          </a:lstStyle>
          <a:p>
            <a:pPr>
              <a:defRPr/>
            </a:pPr>
            <a:fld id="{DB5ADF0F-1A1A-214E-BA00-DD7AB7F79924}" type="slidenum">
              <a:rPr lang="en-US" altLang="en-US"/>
              <a:pPr>
                <a:defRPr/>
              </a:pPr>
              <a:t>‹#›</a:t>
            </a:fld>
            <a:endParaRPr lang="en-US" altLang="en-US"/>
          </a:p>
        </p:txBody>
      </p:sp>
    </p:spTree>
    <p:extLst>
      <p:ext uri="{BB962C8B-B14F-4D97-AF65-F5344CB8AC3E}">
        <p14:creationId xmlns:p14="http://schemas.microsoft.com/office/powerpoint/2010/main" val="690210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10BF91-1BC7-CC46-A115-AFDE370F7C2E}"/>
              </a:ext>
            </a:extLst>
          </p:cNvPr>
          <p:cNvSpPr>
            <a:spLocks noGrp="1"/>
          </p:cNvSpPr>
          <p:nvPr>
            <p:ph type="dt" sz="half" idx="10"/>
          </p:nvPr>
        </p:nvSpPr>
        <p:spPr/>
        <p:txBody>
          <a:bodyPr/>
          <a:lstStyle>
            <a:lvl1pPr>
              <a:defRPr/>
            </a:lvl1pPr>
          </a:lstStyle>
          <a:p>
            <a:pPr>
              <a:defRPr/>
            </a:pPr>
            <a:fld id="{8045EBB5-9FB2-4E48-8B8F-56A986BB0FF9}" type="datetimeFigureOut">
              <a:rPr lang="en-US"/>
              <a:pPr>
                <a:defRPr/>
              </a:pPr>
              <a:t>4/28/21</a:t>
            </a:fld>
            <a:endParaRPr lang="en-US"/>
          </a:p>
        </p:txBody>
      </p:sp>
      <p:sp>
        <p:nvSpPr>
          <p:cNvPr id="5" name="Footer Placeholder 4">
            <a:extLst>
              <a:ext uri="{FF2B5EF4-FFF2-40B4-BE49-F238E27FC236}">
                <a16:creationId xmlns:a16="http://schemas.microsoft.com/office/drawing/2014/main" id="{7222A2AC-3E5A-3546-BA1A-623DE12D49B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9345B02-5CC0-1B48-A31D-9C162891CC4B}"/>
              </a:ext>
            </a:extLst>
          </p:cNvPr>
          <p:cNvSpPr>
            <a:spLocks noGrp="1"/>
          </p:cNvSpPr>
          <p:nvPr>
            <p:ph type="sldNum" sz="quarter" idx="12"/>
          </p:nvPr>
        </p:nvSpPr>
        <p:spPr/>
        <p:txBody>
          <a:bodyPr/>
          <a:lstStyle>
            <a:lvl1pPr>
              <a:defRPr/>
            </a:lvl1pPr>
          </a:lstStyle>
          <a:p>
            <a:pPr>
              <a:defRPr/>
            </a:pPr>
            <a:fld id="{1604843E-CF90-D248-816E-F1D945E462F9}" type="slidenum">
              <a:rPr lang="en-US" altLang="en-US"/>
              <a:pPr>
                <a:defRPr/>
              </a:pPr>
              <a:t>‹#›</a:t>
            </a:fld>
            <a:endParaRPr lang="en-US" altLang="en-US"/>
          </a:p>
        </p:txBody>
      </p:sp>
    </p:spTree>
    <p:extLst>
      <p:ext uri="{BB962C8B-B14F-4D97-AF65-F5344CB8AC3E}">
        <p14:creationId xmlns:p14="http://schemas.microsoft.com/office/powerpoint/2010/main" val="3771931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B025A4-81DE-1B43-B535-E388D079A60E}"/>
              </a:ext>
            </a:extLst>
          </p:cNvPr>
          <p:cNvSpPr>
            <a:spLocks noGrp="1"/>
          </p:cNvSpPr>
          <p:nvPr>
            <p:ph type="dt" sz="half" idx="10"/>
          </p:nvPr>
        </p:nvSpPr>
        <p:spPr/>
        <p:txBody>
          <a:bodyPr/>
          <a:lstStyle>
            <a:lvl1pPr>
              <a:defRPr/>
            </a:lvl1pPr>
          </a:lstStyle>
          <a:p>
            <a:pPr>
              <a:defRPr/>
            </a:pPr>
            <a:fld id="{58693F92-CE0E-224A-B777-3E51176EA08A}" type="datetimeFigureOut">
              <a:rPr lang="en-US"/>
              <a:pPr>
                <a:defRPr/>
              </a:pPr>
              <a:t>4/28/21</a:t>
            </a:fld>
            <a:endParaRPr lang="en-US"/>
          </a:p>
        </p:txBody>
      </p:sp>
      <p:sp>
        <p:nvSpPr>
          <p:cNvPr id="5" name="Footer Placeholder 4">
            <a:extLst>
              <a:ext uri="{FF2B5EF4-FFF2-40B4-BE49-F238E27FC236}">
                <a16:creationId xmlns:a16="http://schemas.microsoft.com/office/drawing/2014/main" id="{AC7C35FD-0448-6C4F-B719-80AAA9EC85F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D861F3B-2317-354F-AE26-65C440A855E8}"/>
              </a:ext>
            </a:extLst>
          </p:cNvPr>
          <p:cNvSpPr>
            <a:spLocks noGrp="1"/>
          </p:cNvSpPr>
          <p:nvPr>
            <p:ph type="sldNum" sz="quarter" idx="12"/>
          </p:nvPr>
        </p:nvSpPr>
        <p:spPr/>
        <p:txBody>
          <a:bodyPr/>
          <a:lstStyle>
            <a:lvl1pPr>
              <a:defRPr/>
            </a:lvl1pPr>
          </a:lstStyle>
          <a:p>
            <a:pPr>
              <a:defRPr/>
            </a:pPr>
            <a:fld id="{0A5CCD07-9A00-A04D-9E57-ABACB4AEE7EA}" type="slidenum">
              <a:rPr lang="en-US" altLang="en-US"/>
              <a:pPr>
                <a:defRPr/>
              </a:pPr>
              <a:t>‹#›</a:t>
            </a:fld>
            <a:endParaRPr lang="en-US" altLang="en-US"/>
          </a:p>
        </p:txBody>
      </p:sp>
    </p:spTree>
    <p:extLst>
      <p:ext uri="{BB962C8B-B14F-4D97-AF65-F5344CB8AC3E}">
        <p14:creationId xmlns:p14="http://schemas.microsoft.com/office/powerpoint/2010/main" val="2080552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6DA906-12C0-6141-AD6A-EF58679393F3}"/>
              </a:ext>
            </a:extLst>
          </p:cNvPr>
          <p:cNvSpPr>
            <a:spLocks noGrp="1"/>
          </p:cNvSpPr>
          <p:nvPr>
            <p:ph type="dt" sz="half" idx="10"/>
          </p:nvPr>
        </p:nvSpPr>
        <p:spPr/>
        <p:txBody>
          <a:bodyPr/>
          <a:lstStyle>
            <a:lvl1pPr>
              <a:defRPr/>
            </a:lvl1pPr>
          </a:lstStyle>
          <a:p>
            <a:pPr>
              <a:defRPr/>
            </a:pPr>
            <a:fld id="{4CF9241B-6EAF-BD4A-9332-EFED4E4C35A5}" type="datetimeFigureOut">
              <a:rPr lang="en-US"/>
              <a:pPr>
                <a:defRPr/>
              </a:pPr>
              <a:t>4/28/21</a:t>
            </a:fld>
            <a:endParaRPr lang="en-US"/>
          </a:p>
        </p:txBody>
      </p:sp>
      <p:sp>
        <p:nvSpPr>
          <p:cNvPr id="5" name="Footer Placeholder 4">
            <a:extLst>
              <a:ext uri="{FF2B5EF4-FFF2-40B4-BE49-F238E27FC236}">
                <a16:creationId xmlns:a16="http://schemas.microsoft.com/office/drawing/2014/main" id="{B58DDE43-B602-484A-859C-4BF08F8A868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00576AB-91D5-DC4C-BB3A-7D28149F4C95}"/>
              </a:ext>
            </a:extLst>
          </p:cNvPr>
          <p:cNvSpPr>
            <a:spLocks noGrp="1"/>
          </p:cNvSpPr>
          <p:nvPr>
            <p:ph type="sldNum" sz="quarter" idx="12"/>
          </p:nvPr>
        </p:nvSpPr>
        <p:spPr/>
        <p:txBody>
          <a:bodyPr/>
          <a:lstStyle>
            <a:lvl1pPr>
              <a:defRPr/>
            </a:lvl1pPr>
          </a:lstStyle>
          <a:p>
            <a:pPr>
              <a:defRPr/>
            </a:pPr>
            <a:fld id="{41DA7A0F-C838-3343-83DD-3E1AD6EABC06}" type="slidenum">
              <a:rPr lang="en-US" altLang="en-US"/>
              <a:pPr>
                <a:defRPr/>
              </a:pPr>
              <a:t>‹#›</a:t>
            </a:fld>
            <a:endParaRPr lang="en-US" altLang="en-US"/>
          </a:p>
        </p:txBody>
      </p:sp>
    </p:spTree>
    <p:extLst>
      <p:ext uri="{BB962C8B-B14F-4D97-AF65-F5344CB8AC3E}">
        <p14:creationId xmlns:p14="http://schemas.microsoft.com/office/powerpoint/2010/main" val="2752541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30185891-35C4-7340-9A95-ACA3418FE0C1}"/>
              </a:ext>
            </a:extLst>
          </p:cNvPr>
          <p:cNvSpPr>
            <a:spLocks noGrp="1"/>
          </p:cNvSpPr>
          <p:nvPr>
            <p:ph type="dt" sz="half" idx="10"/>
          </p:nvPr>
        </p:nvSpPr>
        <p:spPr/>
        <p:txBody>
          <a:bodyPr/>
          <a:lstStyle>
            <a:lvl1pPr>
              <a:defRPr/>
            </a:lvl1pPr>
          </a:lstStyle>
          <a:p>
            <a:pPr>
              <a:defRPr/>
            </a:pPr>
            <a:fld id="{EF0D3984-5EBE-B64B-A47C-724B57075DC1}" type="datetimeFigureOut">
              <a:rPr lang="en-US"/>
              <a:pPr>
                <a:defRPr/>
              </a:pPr>
              <a:t>4/28/21</a:t>
            </a:fld>
            <a:endParaRPr lang="en-US"/>
          </a:p>
        </p:txBody>
      </p:sp>
      <p:sp>
        <p:nvSpPr>
          <p:cNvPr id="6" name="Footer Placeholder 4">
            <a:extLst>
              <a:ext uri="{FF2B5EF4-FFF2-40B4-BE49-F238E27FC236}">
                <a16:creationId xmlns:a16="http://schemas.microsoft.com/office/drawing/2014/main" id="{CC422755-B0AE-0345-ADB6-8E0E37D6B15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470D48A-6A61-D047-B543-EE70B97412E6}"/>
              </a:ext>
            </a:extLst>
          </p:cNvPr>
          <p:cNvSpPr>
            <a:spLocks noGrp="1"/>
          </p:cNvSpPr>
          <p:nvPr>
            <p:ph type="sldNum" sz="quarter" idx="12"/>
          </p:nvPr>
        </p:nvSpPr>
        <p:spPr/>
        <p:txBody>
          <a:bodyPr/>
          <a:lstStyle>
            <a:lvl1pPr>
              <a:defRPr/>
            </a:lvl1pPr>
          </a:lstStyle>
          <a:p>
            <a:pPr>
              <a:defRPr/>
            </a:pPr>
            <a:fld id="{7082F0B4-7A3B-1B4F-9A6B-3C52EE41BD70}" type="slidenum">
              <a:rPr lang="en-US" altLang="en-US"/>
              <a:pPr>
                <a:defRPr/>
              </a:pPr>
              <a:t>‹#›</a:t>
            </a:fld>
            <a:endParaRPr lang="en-US" altLang="en-US"/>
          </a:p>
        </p:txBody>
      </p:sp>
    </p:spTree>
    <p:extLst>
      <p:ext uri="{BB962C8B-B14F-4D97-AF65-F5344CB8AC3E}">
        <p14:creationId xmlns:p14="http://schemas.microsoft.com/office/powerpoint/2010/main" val="50749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192C7AC0-8549-C840-B221-3946FC69091C}"/>
              </a:ext>
            </a:extLst>
          </p:cNvPr>
          <p:cNvSpPr>
            <a:spLocks noGrp="1"/>
          </p:cNvSpPr>
          <p:nvPr>
            <p:ph type="dt" sz="half" idx="10"/>
          </p:nvPr>
        </p:nvSpPr>
        <p:spPr/>
        <p:txBody>
          <a:bodyPr/>
          <a:lstStyle>
            <a:lvl1pPr>
              <a:defRPr/>
            </a:lvl1pPr>
          </a:lstStyle>
          <a:p>
            <a:pPr>
              <a:defRPr/>
            </a:pPr>
            <a:fld id="{D4C9363A-3F28-5E43-8C05-7C20C59B1882}" type="datetimeFigureOut">
              <a:rPr lang="en-US"/>
              <a:pPr>
                <a:defRPr/>
              </a:pPr>
              <a:t>4/28/21</a:t>
            </a:fld>
            <a:endParaRPr lang="en-US"/>
          </a:p>
        </p:txBody>
      </p:sp>
      <p:sp>
        <p:nvSpPr>
          <p:cNvPr id="8" name="Footer Placeholder 4">
            <a:extLst>
              <a:ext uri="{FF2B5EF4-FFF2-40B4-BE49-F238E27FC236}">
                <a16:creationId xmlns:a16="http://schemas.microsoft.com/office/drawing/2014/main" id="{992E74E4-7395-4E4B-8758-039D8BE720D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D0FD3864-472C-5E45-8238-7C5290EA4870}"/>
              </a:ext>
            </a:extLst>
          </p:cNvPr>
          <p:cNvSpPr>
            <a:spLocks noGrp="1"/>
          </p:cNvSpPr>
          <p:nvPr>
            <p:ph type="sldNum" sz="quarter" idx="12"/>
          </p:nvPr>
        </p:nvSpPr>
        <p:spPr/>
        <p:txBody>
          <a:bodyPr/>
          <a:lstStyle>
            <a:lvl1pPr>
              <a:defRPr/>
            </a:lvl1pPr>
          </a:lstStyle>
          <a:p>
            <a:pPr>
              <a:defRPr/>
            </a:pPr>
            <a:fld id="{DBB683E8-80C5-5E45-AB8B-A06AF789A0B5}" type="slidenum">
              <a:rPr lang="en-US" altLang="en-US"/>
              <a:pPr>
                <a:defRPr/>
              </a:pPr>
              <a:t>‹#›</a:t>
            </a:fld>
            <a:endParaRPr lang="en-US" altLang="en-US"/>
          </a:p>
        </p:txBody>
      </p:sp>
    </p:spTree>
    <p:extLst>
      <p:ext uri="{BB962C8B-B14F-4D97-AF65-F5344CB8AC3E}">
        <p14:creationId xmlns:p14="http://schemas.microsoft.com/office/powerpoint/2010/main" val="2936404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D67DC9D-D89B-B145-AA76-E8DB67ADBBC1}"/>
              </a:ext>
            </a:extLst>
          </p:cNvPr>
          <p:cNvSpPr>
            <a:spLocks noGrp="1"/>
          </p:cNvSpPr>
          <p:nvPr>
            <p:ph type="dt" sz="half" idx="10"/>
          </p:nvPr>
        </p:nvSpPr>
        <p:spPr/>
        <p:txBody>
          <a:bodyPr/>
          <a:lstStyle>
            <a:lvl1pPr>
              <a:defRPr/>
            </a:lvl1pPr>
          </a:lstStyle>
          <a:p>
            <a:pPr>
              <a:defRPr/>
            </a:pPr>
            <a:fld id="{30FFB8E1-7C4D-484E-908D-B24FADDBFA57}" type="datetimeFigureOut">
              <a:rPr lang="en-US"/>
              <a:pPr>
                <a:defRPr/>
              </a:pPr>
              <a:t>4/28/21</a:t>
            </a:fld>
            <a:endParaRPr lang="en-US"/>
          </a:p>
        </p:txBody>
      </p:sp>
      <p:sp>
        <p:nvSpPr>
          <p:cNvPr id="4" name="Footer Placeholder 4">
            <a:extLst>
              <a:ext uri="{FF2B5EF4-FFF2-40B4-BE49-F238E27FC236}">
                <a16:creationId xmlns:a16="http://schemas.microsoft.com/office/drawing/2014/main" id="{9CAF15F1-50C7-1C45-AF5D-CD14B079F9E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820E3D1-6576-C24C-88D7-4F1CAE221468}"/>
              </a:ext>
            </a:extLst>
          </p:cNvPr>
          <p:cNvSpPr>
            <a:spLocks noGrp="1"/>
          </p:cNvSpPr>
          <p:nvPr>
            <p:ph type="sldNum" sz="quarter" idx="12"/>
          </p:nvPr>
        </p:nvSpPr>
        <p:spPr/>
        <p:txBody>
          <a:bodyPr/>
          <a:lstStyle>
            <a:lvl1pPr>
              <a:defRPr/>
            </a:lvl1pPr>
          </a:lstStyle>
          <a:p>
            <a:pPr>
              <a:defRPr/>
            </a:pPr>
            <a:fld id="{8C8018D3-15CC-1247-9242-CB533DD3ECE3}" type="slidenum">
              <a:rPr lang="en-US" altLang="en-US"/>
              <a:pPr>
                <a:defRPr/>
              </a:pPr>
              <a:t>‹#›</a:t>
            </a:fld>
            <a:endParaRPr lang="en-US" altLang="en-US"/>
          </a:p>
        </p:txBody>
      </p:sp>
    </p:spTree>
    <p:extLst>
      <p:ext uri="{BB962C8B-B14F-4D97-AF65-F5344CB8AC3E}">
        <p14:creationId xmlns:p14="http://schemas.microsoft.com/office/powerpoint/2010/main" val="2386360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58F28D5-D38C-2B4F-BBD1-2DDFC8B4241D}"/>
              </a:ext>
            </a:extLst>
          </p:cNvPr>
          <p:cNvSpPr>
            <a:spLocks noGrp="1"/>
          </p:cNvSpPr>
          <p:nvPr>
            <p:ph type="dt" sz="half" idx="10"/>
          </p:nvPr>
        </p:nvSpPr>
        <p:spPr/>
        <p:txBody>
          <a:bodyPr/>
          <a:lstStyle>
            <a:lvl1pPr>
              <a:defRPr/>
            </a:lvl1pPr>
          </a:lstStyle>
          <a:p>
            <a:pPr>
              <a:defRPr/>
            </a:pPr>
            <a:fld id="{5321A26C-45D6-A844-A0DB-893ABAEF17DC}" type="datetimeFigureOut">
              <a:rPr lang="en-US"/>
              <a:pPr>
                <a:defRPr/>
              </a:pPr>
              <a:t>4/28/21</a:t>
            </a:fld>
            <a:endParaRPr lang="en-US"/>
          </a:p>
        </p:txBody>
      </p:sp>
      <p:sp>
        <p:nvSpPr>
          <p:cNvPr id="3" name="Footer Placeholder 4">
            <a:extLst>
              <a:ext uri="{FF2B5EF4-FFF2-40B4-BE49-F238E27FC236}">
                <a16:creationId xmlns:a16="http://schemas.microsoft.com/office/drawing/2014/main" id="{20F85F0C-6994-C041-936C-902731DF130E}"/>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E112ADB-0088-6B4E-B805-88C14C136C15}"/>
              </a:ext>
            </a:extLst>
          </p:cNvPr>
          <p:cNvSpPr>
            <a:spLocks noGrp="1"/>
          </p:cNvSpPr>
          <p:nvPr>
            <p:ph type="sldNum" sz="quarter" idx="12"/>
          </p:nvPr>
        </p:nvSpPr>
        <p:spPr/>
        <p:txBody>
          <a:bodyPr/>
          <a:lstStyle>
            <a:lvl1pPr>
              <a:defRPr/>
            </a:lvl1pPr>
          </a:lstStyle>
          <a:p>
            <a:pPr>
              <a:defRPr/>
            </a:pPr>
            <a:fld id="{1EEAF157-3774-F34C-B4D9-C2FCBF41C1B3}" type="slidenum">
              <a:rPr lang="en-US" altLang="en-US"/>
              <a:pPr>
                <a:defRPr/>
              </a:pPr>
              <a:t>‹#›</a:t>
            </a:fld>
            <a:endParaRPr lang="en-US" altLang="en-US"/>
          </a:p>
        </p:txBody>
      </p:sp>
    </p:spTree>
    <p:extLst>
      <p:ext uri="{BB962C8B-B14F-4D97-AF65-F5344CB8AC3E}">
        <p14:creationId xmlns:p14="http://schemas.microsoft.com/office/powerpoint/2010/main" val="2056117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1505BF1-261F-3F47-85F5-E819C5B5D1B8}"/>
              </a:ext>
            </a:extLst>
          </p:cNvPr>
          <p:cNvSpPr>
            <a:spLocks noGrp="1"/>
          </p:cNvSpPr>
          <p:nvPr>
            <p:ph type="dt" sz="half" idx="10"/>
          </p:nvPr>
        </p:nvSpPr>
        <p:spPr/>
        <p:txBody>
          <a:bodyPr/>
          <a:lstStyle>
            <a:lvl1pPr>
              <a:defRPr/>
            </a:lvl1pPr>
          </a:lstStyle>
          <a:p>
            <a:pPr>
              <a:defRPr/>
            </a:pPr>
            <a:fld id="{1382F0D5-8373-A742-BD6D-E3374334A59E}" type="datetimeFigureOut">
              <a:rPr lang="en-US"/>
              <a:pPr>
                <a:defRPr/>
              </a:pPr>
              <a:t>4/28/21</a:t>
            </a:fld>
            <a:endParaRPr lang="en-US"/>
          </a:p>
        </p:txBody>
      </p:sp>
      <p:sp>
        <p:nvSpPr>
          <p:cNvPr id="6" name="Footer Placeholder 4">
            <a:extLst>
              <a:ext uri="{FF2B5EF4-FFF2-40B4-BE49-F238E27FC236}">
                <a16:creationId xmlns:a16="http://schemas.microsoft.com/office/drawing/2014/main" id="{190772E0-132F-B246-AA24-4F5EDF08C54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8D5F304-4467-0F43-931E-00DFE321C9CD}"/>
              </a:ext>
            </a:extLst>
          </p:cNvPr>
          <p:cNvSpPr>
            <a:spLocks noGrp="1"/>
          </p:cNvSpPr>
          <p:nvPr>
            <p:ph type="sldNum" sz="quarter" idx="12"/>
          </p:nvPr>
        </p:nvSpPr>
        <p:spPr/>
        <p:txBody>
          <a:bodyPr/>
          <a:lstStyle>
            <a:lvl1pPr>
              <a:defRPr/>
            </a:lvl1pPr>
          </a:lstStyle>
          <a:p>
            <a:pPr>
              <a:defRPr/>
            </a:pPr>
            <a:fld id="{16D65CF7-CE6D-C748-90C4-6FDA54584D13}" type="slidenum">
              <a:rPr lang="en-US" altLang="en-US"/>
              <a:pPr>
                <a:defRPr/>
              </a:pPr>
              <a:t>‹#›</a:t>
            </a:fld>
            <a:endParaRPr lang="en-US" altLang="en-US"/>
          </a:p>
        </p:txBody>
      </p:sp>
    </p:spTree>
    <p:extLst>
      <p:ext uri="{BB962C8B-B14F-4D97-AF65-F5344CB8AC3E}">
        <p14:creationId xmlns:p14="http://schemas.microsoft.com/office/powerpoint/2010/main" val="1039196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EFF1ED3-0442-0249-834E-80C130BEC027}"/>
              </a:ext>
            </a:extLst>
          </p:cNvPr>
          <p:cNvSpPr>
            <a:spLocks noGrp="1"/>
          </p:cNvSpPr>
          <p:nvPr>
            <p:ph type="dt" sz="half" idx="10"/>
          </p:nvPr>
        </p:nvSpPr>
        <p:spPr/>
        <p:txBody>
          <a:bodyPr/>
          <a:lstStyle>
            <a:lvl1pPr>
              <a:defRPr/>
            </a:lvl1pPr>
          </a:lstStyle>
          <a:p>
            <a:pPr>
              <a:defRPr/>
            </a:pPr>
            <a:fld id="{B48E74E2-48DD-4748-B63B-BE12EFEE98C3}" type="datetimeFigureOut">
              <a:rPr lang="en-US"/>
              <a:pPr>
                <a:defRPr/>
              </a:pPr>
              <a:t>4/28/21</a:t>
            </a:fld>
            <a:endParaRPr lang="en-US"/>
          </a:p>
        </p:txBody>
      </p:sp>
      <p:sp>
        <p:nvSpPr>
          <p:cNvPr id="6" name="Footer Placeholder 4">
            <a:extLst>
              <a:ext uri="{FF2B5EF4-FFF2-40B4-BE49-F238E27FC236}">
                <a16:creationId xmlns:a16="http://schemas.microsoft.com/office/drawing/2014/main" id="{303A1A88-DC46-EC44-8196-C17DBD4DF5C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E3D6313-A24E-0B4A-95E8-1AB873713A4E}"/>
              </a:ext>
            </a:extLst>
          </p:cNvPr>
          <p:cNvSpPr>
            <a:spLocks noGrp="1"/>
          </p:cNvSpPr>
          <p:nvPr>
            <p:ph type="sldNum" sz="quarter" idx="12"/>
          </p:nvPr>
        </p:nvSpPr>
        <p:spPr/>
        <p:txBody>
          <a:bodyPr/>
          <a:lstStyle>
            <a:lvl1pPr>
              <a:defRPr/>
            </a:lvl1pPr>
          </a:lstStyle>
          <a:p>
            <a:pPr>
              <a:defRPr/>
            </a:pPr>
            <a:fld id="{FFE93A1B-5EEA-014F-BDEE-4F964A0E309C}" type="slidenum">
              <a:rPr lang="en-US" altLang="en-US"/>
              <a:pPr>
                <a:defRPr/>
              </a:pPr>
              <a:t>‹#›</a:t>
            </a:fld>
            <a:endParaRPr lang="en-US" altLang="en-US"/>
          </a:p>
        </p:txBody>
      </p:sp>
    </p:spTree>
    <p:extLst>
      <p:ext uri="{BB962C8B-B14F-4D97-AF65-F5344CB8AC3E}">
        <p14:creationId xmlns:p14="http://schemas.microsoft.com/office/powerpoint/2010/main" val="109156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A998DAA-CCDB-4B4F-9EE5-B7B62838567E}"/>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2FA66587-BA33-D549-9C33-67765F5AF668}"/>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FBA3625-6B11-0A44-B0B5-7E056CBFA115}"/>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F79CBFF-8E0A-8E49-83F5-15F951584F58}" type="datetimeFigureOut">
              <a:rPr lang="en-US"/>
              <a:pPr>
                <a:defRPr/>
              </a:pPr>
              <a:t>4/28/21</a:t>
            </a:fld>
            <a:endParaRPr lang="en-US"/>
          </a:p>
        </p:txBody>
      </p:sp>
      <p:sp>
        <p:nvSpPr>
          <p:cNvPr id="5" name="Footer Placeholder 4">
            <a:extLst>
              <a:ext uri="{FF2B5EF4-FFF2-40B4-BE49-F238E27FC236}">
                <a16:creationId xmlns:a16="http://schemas.microsoft.com/office/drawing/2014/main" id="{D2CC6C58-43F8-7349-9326-34D28D1846BD}"/>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AA87547E-1C04-BF4A-9C31-E7FEC67175F1}"/>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anose="020F0502020204030204" pitchFamily="34" charset="0"/>
              </a:defRPr>
            </a:lvl1pPr>
          </a:lstStyle>
          <a:p>
            <a:pPr>
              <a:defRPr/>
            </a:pPr>
            <a:fld id="{66244853-3E7F-7A46-9DCA-4271A29476C4}" type="slidenum">
              <a:rPr lang="en-US" altLang="en-US"/>
              <a:pPr>
                <a:defRPr/>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1">
            <a:extLst>
              <a:ext uri="{FF2B5EF4-FFF2-40B4-BE49-F238E27FC236}">
                <a16:creationId xmlns:a16="http://schemas.microsoft.com/office/drawing/2014/main" id="{1F42ECD2-4BDB-004C-AE48-F6B5D9F73E1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0"/>
            <a:ext cx="100584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81F1E227-E850-2840-9EF9-9638B2DB6323}"/>
              </a:ext>
            </a:extLst>
          </p:cNvPr>
          <p:cNvSpPr/>
          <p:nvPr/>
        </p:nvSpPr>
        <p:spPr>
          <a:xfrm>
            <a:off x="1447800" y="678924"/>
            <a:ext cx="5410200" cy="3785652"/>
          </a:xfrm>
          <a:prstGeom prst="rect">
            <a:avLst/>
          </a:prstGeom>
        </p:spPr>
        <p:txBody>
          <a:bodyPr wrap="square">
            <a:spAutoFit/>
          </a:bodyPr>
          <a:lstStyle/>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Studies</a:t>
            </a:r>
          </a:p>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In</a:t>
            </a:r>
          </a:p>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Christianity</a:t>
            </a:r>
            <a:endParaRPr lang="en-US" sz="8000" dirty="0">
              <a:ln w="19050">
                <a:solidFill>
                  <a:srgbClr val="00FF00"/>
                </a:solidFill>
              </a:l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0045E106-B7CF-3F4B-ABAD-129C326E28B0}"/>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FD9122C-53FC-3B41-8AFD-AD26D3C20796}"/>
              </a:ext>
            </a:extLst>
          </p:cNvPr>
          <p:cNvSpPr/>
          <p:nvPr/>
        </p:nvSpPr>
        <p:spPr>
          <a:xfrm>
            <a:off x="990600" y="401638"/>
            <a:ext cx="7086600" cy="4494212"/>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28: 2</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behold, a severe earthquake had occurred, for an angel of the Lord descended from heaven and came and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rolled away the stone</a:t>
            </a:r>
            <a:r>
              <a:rPr lang="en-US" sz="2600" b="1" dirty="0">
                <a:solidFill>
                  <a:srgbClr val="000000"/>
                </a:solidFill>
                <a:latin typeface="Arial Narrow" panose="020B0606020202030204" pitchFamily="34" charset="0"/>
                <a:ea typeface="Times New Roman" panose="02020603050405020304" pitchFamily="18" charset="0"/>
              </a:rPr>
              <a:t> and sat upon it. </a:t>
            </a:r>
            <a:r>
              <a:rPr lang="en-US" sz="2000" b="1" dirty="0">
                <a:solidFill>
                  <a:srgbClr val="C00000"/>
                </a:solidFill>
                <a:latin typeface="Arial Narrow" panose="020B0606020202030204" pitchFamily="34" charset="0"/>
                <a:ea typeface="Times New Roman" panose="02020603050405020304" pitchFamily="18" charset="0"/>
              </a:rPr>
              <a:t>3</a:t>
            </a:r>
            <a:r>
              <a:rPr lang="en-US" sz="2600" b="1" dirty="0">
                <a:solidFill>
                  <a:srgbClr val="000000"/>
                </a:solidFill>
                <a:latin typeface="Arial Narrow" panose="020B0606020202030204" pitchFamily="34" charset="0"/>
                <a:ea typeface="Times New Roman" panose="02020603050405020304" pitchFamily="18" charset="0"/>
              </a:rPr>
              <a:t> And his appearance was like lightning, and his clothing as white as snow. </a:t>
            </a:r>
            <a:r>
              <a:rPr lang="en-US" sz="2000" b="1" dirty="0">
                <a:solidFill>
                  <a:srgbClr val="C00000"/>
                </a:solidFill>
                <a:latin typeface="Arial Narrow" panose="020B0606020202030204" pitchFamily="34" charset="0"/>
                <a:ea typeface="Times New Roman" panose="02020603050405020304" pitchFamily="18" charset="0"/>
              </a:rPr>
              <a:t>4 </a:t>
            </a:r>
            <a:r>
              <a:rPr lang="en-US" sz="2600" b="1" dirty="0">
                <a:solidFill>
                  <a:srgbClr val="000000"/>
                </a:solidFill>
                <a:latin typeface="Arial Narrow" panose="020B0606020202030204" pitchFamily="34" charset="0"/>
                <a:ea typeface="Times New Roman" panose="02020603050405020304" pitchFamily="18" charset="0"/>
              </a:rPr>
              <a:t>The guards shook for fear of him and became like dead men. </a:t>
            </a:r>
            <a:r>
              <a:rPr lang="en-US" sz="2000" b="1" dirty="0">
                <a:solidFill>
                  <a:srgbClr val="C00000"/>
                </a:solidFill>
                <a:latin typeface="Arial Narrow" panose="020B0606020202030204" pitchFamily="34" charset="0"/>
                <a:ea typeface="Times New Roman" panose="02020603050405020304" pitchFamily="18" charset="0"/>
              </a:rPr>
              <a:t>5</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The angel said </a:t>
            </a:r>
            <a:r>
              <a:rPr lang="en-US" sz="2600" b="1" u="sng" dirty="0">
                <a:solidFill>
                  <a:srgbClr val="6F2765"/>
                </a:solidFill>
                <a:uFill>
                  <a:solidFill>
                    <a:srgbClr val="000058"/>
                  </a:solidFill>
                </a:uFill>
                <a:latin typeface="Arial Narrow" panose="020B0606020202030204" pitchFamily="34" charset="0"/>
                <a:ea typeface="Times New Roman" panose="02020603050405020304" pitchFamily="18" charset="0"/>
              </a:rPr>
              <a:t>to the women</a:t>
            </a:r>
            <a:r>
              <a:rPr lang="en-US" sz="2600" b="1" dirty="0">
                <a:solidFill>
                  <a:srgbClr val="000000"/>
                </a:solidFill>
                <a:latin typeface="Arial Narrow" panose="020B0606020202030204" pitchFamily="34" charset="0"/>
                <a:ea typeface="Times New Roman" panose="02020603050405020304" pitchFamily="18" charset="0"/>
              </a:rPr>
              <a:t>, "Do not be afraid; for I know that you are looking for Jesus who has been crucified.</a:t>
            </a:r>
            <a:r>
              <a:rPr lang="en-US" sz="20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6</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"He is not here, for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He has risen,</a:t>
            </a:r>
            <a:r>
              <a:rPr lang="en-US" sz="2600" b="1" dirty="0">
                <a:solidFill>
                  <a:srgbClr val="000000"/>
                </a:solidFill>
                <a:latin typeface="Arial Narrow" panose="020B0606020202030204" pitchFamily="34" charset="0"/>
                <a:ea typeface="Times New Roman" panose="02020603050405020304" pitchFamily="18" charset="0"/>
              </a:rPr>
              <a:t> just as He said. Come</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 see the place where He was lying</a:t>
            </a:r>
            <a:r>
              <a:rPr lang="en-US" sz="2600" b="1" dirty="0">
                <a:solidFill>
                  <a:srgbClr val="6F2765"/>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a:extLst>
              <a:ext uri="{FF2B5EF4-FFF2-40B4-BE49-F238E27FC236}">
                <a16:creationId xmlns:a16="http://schemas.microsoft.com/office/drawing/2014/main" id="{7BD63474-868F-7E47-9BB2-A28457B42F11}"/>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F847D36-099F-7349-A237-23D134AF466D}"/>
              </a:ext>
            </a:extLst>
          </p:cNvPr>
          <p:cNvSpPr/>
          <p:nvPr/>
        </p:nvSpPr>
        <p:spPr>
          <a:xfrm>
            <a:off x="1587500" y="1352550"/>
            <a:ext cx="59436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John 20: 19</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So when it was evening on that day, the first day of the week, and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when the doors were shut where the disciples were,</a:t>
            </a:r>
            <a:r>
              <a:rPr lang="en-US" sz="2600" b="1" dirty="0">
                <a:solidFill>
                  <a:srgbClr val="000000"/>
                </a:solidFill>
                <a:latin typeface="Arial Narrow" panose="020B0606020202030204" pitchFamily="34" charset="0"/>
                <a:ea typeface="Times New Roman" panose="02020603050405020304" pitchFamily="18" charset="0"/>
              </a:rPr>
              <a:t> for fear of the Jews, Jesus came and stood in their midst and said to them, "Peace be with you."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18FB2431-F6B1-5E4A-81AF-D7F7DE5FA0CA}"/>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0A9736A-D941-1D45-B20E-CE19A812C442}"/>
              </a:ext>
            </a:extLst>
          </p:cNvPr>
          <p:cNvSpPr/>
          <p:nvPr/>
        </p:nvSpPr>
        <p:spPr>
          <a:xfrm>
            <a:off x="1663700" y="1276350"/>
            <a:ext cx="5791200" cy="20923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John 20: 27</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Then He said to Thomas, "Reach here with your finger, and see My hands; and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reach here your hand and put it into My side; </a:t>
            </a:r>
            <a:r>
              <a:rPr lang="en-US" sz="2600" b="1" dirty="0">
                <a:solidFill>
                  <a:srgbClr val="000000"/>
                </a:solidFill>
                <a:latin typeface="Arial Narrow" panose="020B0606020202030204" pitchFamily="34" charset="0"/>
                <a:ea typeface="Times New Roman" panose="02020603050405020304" pitchFamily="18" charset="0"/>
              </a:rPr>
              <a:t>and do not be unbelieving, but believing."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a:extLst>
              <a:ext uri="{FF2B5EF4-FFF2-40B4-BE49-F238E27FC236}">
                <a16:creationId xmlns:a16="http://schemas.microsoft.com/office/drawing/2014/main" id="{848276FB-EDD5-FC45-8D28-4A34F8ABD161}"/>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183B045-49DD-874F-8C75-FFE41B4307BF}"/>
              </a:ext>
            </a:extLst>
          </p:cNvPr>
          <p:cNvSpPr/>
          <p:nvPr/>
        </p:nvSpPr>
        <p:spPr>
          <a:xfrm>
            <a:off x="1905000" y="1200150"/>
            <a:ext cx="54102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John 20: 17</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Jesus said to her,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Stop clinging to Me,</a:t>
            </a:r>
            <a:r>
              <a:rPr lang="en-US" sz="2600" b="1" dirty="0">
                <a:solidFill>
                  <a:srgbClr val="000000"/>
                </a:solidFill>
                <a:latin typeface="Arial Narrow" panose="020B0606020202030204" pitchFamily="34" charset="0"/>
                <a:ea typeface="Times New Roman" panose="02020603050405020304" pitchFamily="18" charset="0"/>
              </a:rPr>
              <a:t> for I have not yet ascended to the Father; but go to My brethren and say to them,</a:t>
            </a:r>
            <a:r>
              <a:rPr lang="en-US" sz="2600" dirty="0">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'I ascend to My Father and your Father, and My God and your God.'"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AC4B6638-B48C-F94B-9687-F01948E3438D}"/>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4C75731-79D8-0D46-A968-5EF28027DB76}"/>
              </a:ext>
            </a:extLst>
          </p:cNvPr>
          <p:cNvSpPr/>
          <p:nvPr/>
        </p:nvSpPr>
        <p:spPr>
          <a:xfrm>
            <a:off x="1663700" y="1123950"/>
            <a:ext cx="5791200" cy="24923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Luke 24: 41</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While they still could not believe it because of their joy and amazement, He said to them, "Have you anything here to eat?" </a:t>
            </a:r>
            <a:r>
              <a:rPr lang="en-US" sz="2000" b="1" dirty="0">
                <a:solidFill>
                  <a:srgbClr val="C00000"/>
                </a:solidFill>
                <a:latin typeface="Arial Narrow" panose="020B0606020202030204" pitchFamily="34" charset="0"/>
                <a:ea typeface="Times New Roman" panose="02020603050405020304" pitchFamily="18" charset="0"/>
              </a:rPr>
              <a:t>42</a:t>
            </a:r>
            <a:r>
              <a:rPr lang="en-US" sz="2600" b="1" dirty="0">
                <a:solidFill>
                  <a:srgbClr val="000000"/>
                </a:solidFill>
                <a:latin typeface="Arial Narrow" panose="020B0606020202030204" pitchFamily="34" charset="0"/>
                <a:ea typeface="Times New Roman" panose="02020603050405020304" pitchFamily="18" charset="0"/>
              </a:rPr>
              <a:t>  They gave Him a piece of a broiled fish; </a:t>
            </a:r>
            <a:r>
              <a:rPr lang="en-US" sz="2000" b="1" dirty="0">
                <a:solidFill>
                  <a:srgbClr val="C00000"/>
                </a:solidFill>
                <a:latin typeface="Arial Narrow" panose="020B0606020202030204" pitchFamily="34" charset="0"/>
                <a:ea typeface="Times New Roman" panose="02020603050405020304" pitchFamily="18" charset="0"/>
              </a:rPr>
              <a:t>43</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and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He took it and ate it before them.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a:extLst>
              <a:ext uri="{FF2B5EF4-FFF2-40B4-BE49-F238E27FC236}">
                <a16:creationId xmlns:a16="http://schemas.microsoft.com/office/drawing/2014/main" id="{069F0C2C-6447-4E4B-8F22-2938BA266585}"/>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635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3C045FE-CE97-584F-B9DA-74DB6C0E7531}"/>
              </a:ext>
            </a:extLst>
          </p:cNvPr>
          <p:cNvSpPr/>
          <p:nvPr/>
        </p:nvSpPr>
        <p:spPr>
          <a:xfrm>
            <a:off x="1263650" y="971550"/>
            <a:ext cx="66294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John 1: 1</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What was from the beginning, what we have heard, what we have seen with our eyes, what we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have looked at and touched with our hands,</a:t>
            </a:r>
            <a:r>
              <a:rPr lang="en-US" sz="2600" b="1" dirty="0">
                <a:solidFill>
                  <a:srgbClr val="000000"/>
                </a:solidFill>
                <a:latin typeface="Arial Narrow" panose="020B0606020202030204" pitchFamily="34" charset="0"/>
                <a:ea typeface="Times New Roman" panose="02020603050405020304" pitchFamily="18" charset="0"/>
              </a:rPr>
              <a:t> concerning the Word of Life —  </a:t>
            </a:r>
            <a:r>
              <a:rPr lang="en-US" sz="2000" b="1" dirty="0">
                <a:solidFill>
                  <a:srgbClr val="C00000"/>
                </a:solidFill>
                <a:latin typeface="Arial Narrow" panose="020B0606020202030204" pitchFamily="34" charset="0"/>
                <a:ea typeface="Times New Roman" panose="02020603050405020304" pitchFamily="18" charset="0"/>
              </a:rPr>
              <a:t>2</a:t>
            </a:r>
            <a:r>
              <a:rPr lang="en-US" sz="2600" b="1" dirty="0">
                <a:solidFill>
                  <a:srgbClr val="000000"/>
                </a:solidFill>
                <a:latin typeface="Arial Narrow" panose="020B0606020202030204" pitchFamily="34" charset="0"/>
                <a:ea typeface="Times New Roman" panose="02020603050405020304" pitchFamily="18" charset="0"/>
              </a:rPr>
              <a:t> and the life was manifested, and we have seen and testify and proclaim to you the eternal life, which was with the Father and was manifested to us —  </a:t>
            </a:r>
            <a:endParaRPr lang="en-US" sz="2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a:extLst>
              <a:ext uri="{FF2B5EF4-FFF2-40B4-BE49-F238E27FC236}">
                <a16:creationId xmlns:a16="http://schemas.microsoft.com/office/drawing/2014/main" id="{7BDE270F-AEAD-E041-82E6-5BC16538C2F2}"/>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061D117-4FF0-4741-A314-AD0D3B0A6016}"/>
              </a:ext>
            </a:extLst>
          </p:cNvPr>
          <p:cNvSpPr/>
          <p:nvPr/>
        </p:nvSpPr>
        <p:spPr>
          <a:xfrm>
            <a:off x="1549400" y="742950"/>
            <a:ext cx="6019800" cy="369411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Acts 4: 1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As they were speaking to the people, the priests and the captain of the temple guard and the Sadducees came up to them,  </a:t>
            </a:r>
            <a:r>
              <a:rPr lang="en-US" sz="2000" b="1" dirty="0">
                <a:solidFill>
                  <a:srgbClr val="C00000"/>
                </a:solidFill>
                <a:latin typeface="Arial Narrow" panose="020B0606020202030204" pitchFamily="34" charset="0"/>
                <a:ea typeface="Times New Roman" panose="02020603050405020304" pitchFamily="18" charset="0"/>
              </a:rPr>
              <a:t>2</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being greatly because they were teaching the people and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proclaiming in </a:t>
            </a:r>
            <a:r>
              <a:rPr lang="en-US" sz="2600" b="1" u="dbl" dirty="0">
                <a:solidFill>
                  <a:srgbClr val="6F2765"/>
                </a:solidFill>
                <a:latin typeface="Arial Narrow" panose="020B0606020202030204" pitchFamily="34" charset="0"/>
                <a:ea typeface="Times New Roman" panose="02020603050405020304" pitchFamily="18" charset="0"/>
              </a:rPr>
              <a:t>Jesus the resurrection from the dead.</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3</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And they laid hands on them and put them in jail until the next day, for it was already evening.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a:extLst>
              <a:ext uri="{FF2B5EF4-FFF2-40B4-BE49-F238E27FC236}">
                <a16:creationId xmlns:a16="http://schemas.microsoft.com/office/drawing/2014/main" id="{F00A0FEA-D90D-2E43-BA40-1322546D6748}"/>
              </a:ext>
            </a:extLst>
          </p:cNvPr>
          <p:cNvPicPr>
            <a:picLocks noChangeAspect="1"/>
          </p:cNvPicPr>
          <p:nvPr/>
        </p:nvPicPr>
        <p:blipFill>
          <a:blip r:embed="rId2">
            <a:extLst>
              <a:ext uri="{28A0092B-C50C-407E-A947-70E740481C1C}">
                <a14:useLocalDpi xmlns:a14="http://schemas.microsoft.com/office/drawing/2010/main" val="0"/>
              </a:ext>
            </a:extLst>
          </a:blip>
          <a:srcRect b="4074"/>
          <a:stretch>
            <a:fillRect/>
          </a:stretch>
        </p:blipFill>
        <p:spPr bwMode="auto">
          <a:xfrm>
            <a:off x="0" y="-20638"/>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8CE2B831-C6E7-3747-ADD7-77AB4EE4292C}"/>
              </a:ext>
            </a:extLst>
          </p:cNvPr>
          <p:cNvSpPr/>
          <p:nvPr/>
        </p:nvSpPr>
        <p:spPr>
          <a:xfrm>
            <a:off x="1219200" y="1352550"/>
            <a:ext cx="6877050" cy="1938992"/>
          </a:xfrm>
          <a:prstGeom prst="rect">
            <a:avLst/>
          </a:prstGeom>
        </p:spPr>
        <p:txBody>
          <a:bodyPr>
            <a:spAutoFit/>
          </a:bodyPr>
          <a:lstStyle/>
          <a:p>
            <a:pPr>
              <a:defRPr/>
            </a:pPr>
            <a:r>
              <a:rPr lang="en-US" sz="4000" b="1" i="1" dirty="0">
                <a:ln w="25400">
                  <a:solidFill>
                    <a:srgbClr val="000000"/>
                  </a:solidFill>
                </a:ln>
                <a:solidFill>
                  <a:srgbClr val="FFFF99"/>
                </a:solidFill>
                <a:latin typeface="Times New Roman" panose="02020603050405020304" pitchFamily="18" charset="0"/>
                <a:ea typeface="SimSun" panose="02010600030101010101" pitchFamily="2" charset="-122"/>
                <a:cs typeface="Times New Roman" panose="02020603050405020304" pitchFamily="18" charset="0"/>
              </a:rPr>
              <a:t>III.  </a:t>
            </a: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The resurrection of Jesus</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will stand up to the scrutiny</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of the sceptics.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a:extLst>
              <a:ext uri="{FF2B5EF4-FFF2-40B4-BE49-F238E27FC236}">
                <a16:creationId xmlns:a16="http://schemas.microsoft.com/office/drawing/2014/main" id="{F9C3082B-BC09-BD4A-98F8-A45F0EB092C5}"/>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C444D07-FC1B-4346-BD50-95FB02786132}"/>
              </a:ext>
            </a:extLst>
          </p:cNvPr>
          <p:cNvSpPr/>
          <p:nvPr/>
        </p:nvSpPr>
        <p:spPr>
          <a:xfrm>
            <a:off x="2438400" y="1504950"/>
            <a:ext cx="4572000" cy="20923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I Corinthians 15: 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After that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He appeared to more than five hundred brethren at one time,</a:t>
            </a:r>
            <a:r>
              <a:rPr lang="en-US" sz="2600" b="1" dirty="0">
                <a:solidFill>
                  <a:srgbClr val="000000"/>
                </a:solidFill>
                <a:latin typeface="Arial Narrow" panose="020B0606020202030204" pitchFamily="34" charset="0"/>
                <a:ea typeface="Times New Roman" panose="02020603050405020304" pitchFamily="18" charset="0"/>
              </a:rPr>
              <a:t> most of whom remain until now, but some have fallen asleep;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5F5E73F2-7B83-1D4D-A484-36CF36D7ECB2}"/>
              </a:ext>
            </a:extLst>
          </p:cNvPr>
          <p:cNvPicPr>
            <a:picLocks noChangeAspect="1"/>
          </p:cNvPicPr>
          <p:nvPr/>
        </p:nvPicPr>
        <p:blipFill>
          <a:blip r:embed="rId2">
            <a:extLst>
              <a:ext uri="{28A0092B-C50C-407E-A947-70E740481C1C}">
                <a14:useLocalDpi xmlns:a14="http://schemas.microsoft.com/office/drawing/2010/main" val="0"/>
              </a:ext>
            </a:extLst>
          </a:blip>
          <a:srcRect b="4074"/>
          <a:stretch>
            <a:fillRect/>
          </a:stretch>
        </p:blipFill>
        <p:spPr bwMode="auto">
          <a:xfrm>
            <a:off x="0" y="-20638"/>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25CD610-3224-FA44-9276-B6016D178476}"/>
              </a:ext>
            </a:extLst>
          </p:cNvPr>
          <p:cNvSpPr/>
          <p:nvPr/>
        </p:nvSpPr>
        <p:spPr>
          <a:xfrm>
            <a:off x="1219200" y="1352550"/>
            <a:ext cx="5486400" cy="1938992"/>
          </a:xfrm>
          <a:prstGeom prst="rect">
            <a:avLst/>
          </a:prstGeom>
        </p:spPr>
        <p:txBody>
          <a:bodyPr>
            <a:spAutoFit/>
          </a:bodyPr>
          <a:lstStyle/>
          <a:p>
            <a:pPr>
              <a:defRPr/>
            </a:pPr>
            <a:r>
              <a:rPr lang="en-US" sz="4000" b="1" i="1" dirty="0">
                <a:ln w="25400">
                  <a:solidFill>
                    <a:srgbClr val="000000"/>
                  </a:solidFill>
                </a:ln>
                <a:solidFill>
                  <a:srgbClr val="FFFF99"/>
                </a:solidFill>
                <a:latin typeface="Times New Roman" panose="02020603050405020304" pitchFamily="18" charset="0"/>
                <a:ea typeface="SimSun" panose="02010600030101010101" pitchFamily="2" charset="-122"/>
                <a:cs typeface="Times New Roman" panose="02020603050405020304" pitchFamily="18" charset="0"/>
              </a:rPr>
              <a:t>IV.  </a:t>
            </a: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What are some of the </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implications of the </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resurrection to us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4" name="Picture 1">
            <a:extLst>
              <a:ext uri="{FF2B5EF4-FFF2-40B4-BE49-F238E27FC236}">
                <a16:creationId xmlns:a16="http://schemas.microsoft.com/office/drawing/2014/main" id="{11AB0E73-33A5-E642-92C4-41C6093C349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3" y="-9525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893202D-2C15-A640-BBF6-184AB7E991C2}"/>
              </a:ext>
            </a:extLst>
          </p:cNvPr>
          <p:cNvSpPr/>
          <p:nvPr/>
        </p:nvSpPr>
        <p:spPr>
          <a:xfrm>
            <a:off x="-76200" y="1200150"/>
            <a:ext cx="9144000" cy="3046988"/>
          </a:xfrm>
          <a:prstGeom prst="rect">
            <a:avLst/>
          </a:prstGeom>
        </p:spPr>
        <p:txBody>
          <a:bodyPr>
            <a:spAutoFit/>
          </a:bodyPr>
          <a:lstStyle/>
          <a:p>
            <a:pPr algn="ctr">
              <a:defRPr/>
            </a:pPr>
            <a:r>
              <a:rPr lang="en-US" sz="4800" b="1" i="1" dirty="0">
                <a:ln w="19050">
                  <a:solidFill>
                    <a:srgbClr val="00FF00"/>
                  </a:solidFill>
                </a:ln>
                <a:latin typeface="ArabBruD" panose="03060802060502020204" pitchFamily="66" charset="0"/>
                <a:ea typeface="SimSun" panose="02010600030101010101" pitchFamily="2" charset="-122"/>
              </a:rPr>
              <a:t>Private Worship #8</a:t>
            </a:r>
          </a:p>
          <a:p>
            <a:pPr algn="ctr">
              <a:defRPr/>
            </a:pPr>
            <a:endParaRPr lang="en-US" sz="3600" b="1" i="1" dirty="0">
              <a:ln w="19050">
                <a:solidFill>
                  <a:srgbClr val="00FF00"/>
                </a:solidFill>
              </a:ln>
              <a:latin typeface="ArabBruD" panose="03060802060502020204" pitchFamily="66" charset="0"/>
              <a:ea typeface="SimSun" panose="02010600030101010101" pitchFamily="2" charset="-122"/>
            </a:endParaRPr>
          </a:p>
          <a:p>
            <a:pPr algn="ctr">
              <a:defRPr/>
            </a:pPr>
            <a:r>
              <a:rPr lang="en-US" sz="5400" b="1" i="1" dirty="0">
                <a:ln w="19050">
                  <a:solidFill>
                    <a:srgbClr val="00FF00"/>
                  </a:solidFill>
                </a:ln>
                <a:latin typeface="ArabBruD" panose="03060802060502020204" pitchFamily="66" charset="0"/>
                <a:ea typeface="SimSun" panose="02010600030101010101" pitchFamily="2" charset="-122"/>
              </a:rPr>
              <a:t>Worshipping the God</a:t>
            </a:r>
          </a:p>
          <a:p>
            <a:pPr algn="ctr">
              <a:defRPr/>
            </a:pPr>
            <a:r>
              <a:rPr lang="en-US" sz="5400" b="1" i="1" dirty="0">
                <a:ln w="19050">
                  <a:solidFill>
                    <a:srgbClr val="00FF00"/>
                  </a:solidFill>
                </a:ln>
                <a:latin typeface="ArabBruD" panose="03060802060502020204" pitchFamily="66" charset="0"/>
                <a:ea typeface="SimSun" panose="02010600030101010101" pitchFamily="2" charset="-122"/>
              </a:rPr>
              <a:t>Who Lives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a:extLst>
              <a:ext uri="{FF2B5EF4-FFF2-40B4-BE49-F238E27FC236}">
                <a16:creationId xmlns:a16="http://schemas.microsoft.com/office/drawing/2014/main" id="{6A791018-155E-1341-B685-8E831FA4B455}"/>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625B61C-EBE4-F241-9FA7-A242ADA0E75F}"/>
              </a:ext>
            </a:extLst>
          </p:cNvPr>
          <p:cNvSpPr/>
          <p:nvPr/>
        </p:nvSpPr>
        <p:spPr>
          <a:xfrm>
            <a:off x="1244600" y="1123950"/>
            <a:ext cx="662940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John 10: 17</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this reason the Father loves Me, because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I lay down My life so that I may take it again.</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18</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"No one has taken it away from Me, but I lay it down on My own initiative. I have authority to lay it down, and I have authority to take it up again. This commandment I received from My Father."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a:extLst>
              <a:ext uri="{FF2B5EF4-FFF2-40B4-BE49-F238E27FC236}">
                <a16:creationId xmlns:a16="http://schemas.microsoft.com/office/drawing/2014/main" id="{1BEE0965-6653-8947-9DFA-2B84B3E6CFC2}"/>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AB65DF2-B7E2-E941-A946-251518542D9D}"/>
              </a:ext>
            </a:extLst>
          </p:cNvPr>
          <p:cNvSpPr/>
          <p:nvPr/>
        </p:nvSpPr>
        <p:spPr>
          <a:xfrm>
            <a:off x="1092200" y="361950"/>
            <a:ext cx="6934200" cy="4724400"/>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16: 21</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From that time Jesus began to show His disciples that He must go to Jerusalem, and suffer many things from the elders and chief priests and scribes, and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be killed, and be raised up on the third day.</a:t>
            </a:r>
            <a:r>
              <a:rPr lang="en-US" sz="2600" b="1" dirty="0">
                <a:solidFill>
                  <a:srgbClr val="000000"/>
                </a:solidFill>
                <a:latin typeface="Arial Narrow" panose="020B0606020202030204" pitchFamily="34" charset="0"/>
                <a:ea typeface="Times New Roman" panose="02020603050405020304" pitchFamily="18" charset="0"/>
              </a:rPr>
              <a:t> </a:t>
            </a:r>
          </a:p>
          <a:p>
            <a:pPr>
              <a:lnSpc>
                <a:spcPct val="150000"/>
              </a:lnSpc>
              <a:spcBef>
                <a:spcPts val="0"/>
              </a:spcBef>
              <a:spcAft>
                <a:spcPts val="0"/>
              </a:spcAft>
              <a:tabLst>
                <a:tab pos="182880" algn="l"/>
                <a:tab pos="228600" algn="l"/>
              </a:tabLst>
              <a:defRPr/>
            </a:pPr>
            <a:r>
              <a:rPr lang="en-US" sz="1000" dirty="0">
                <a:latin typeface="Times New Roman" panose="02020603050405020304" pitchFamily="18"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17: 22</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while they were gathering together in Galilee, Jesus said to them, "The Son of Man is going to be delivered into the hands of men;  </a:t>
            </a:r>
            <a:r>
              <a:rPr lang="en-US" sz="2000" b="1" dirty="0">
                <a:solidFill>
                  <a:srgbClr val="C00000"/>
                </a:solidFill>
                <a:latin typeface="Arial Narrow" panose="020B0606020202030204" pitchFamily="34" charset="0"/>
                <a:ea typeface="Times New Roman" panose="02020603050405020304" pitchFamily="18" charset="0"/>
              </a:rPr>
              <a:t>23</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and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they will kill Him, and He will be raised on the third day."</a:t>
            </a:r>
            <a:r>
              <a:rPr lang="en-US" sz="2600" b="1" dirty="0">
                <a:solidFill>
                  <a:srgbClr val="000000"/>
                </a:solidFill>
                <a:latin typeface="Arial Narrow" panose="020B0606020202030204" pitchFamily="34" charset="0"/>
                <a:ea typeface="Times New Roman" panose="02020603050405020304" pitchFamily="18" charset="0"/>
              </a:rPr>
              <a:t> And they were deeply grieved.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17E2A7DF-F7F2-A34A-9BF9-251BD94E17D1}"/>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0" y="-1270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B27113D-7503-C448-B341-54EE5619C65D}"/>
              </a:ext>
            </a:extLst>
          </p:cNvPr>
          <p:cNvSpPr/>
          <p:nvPr/>
        </p:nvSpPr>
        <p:spPr>
          <a:xfrm>
            <a:off x="609600" y="396875"/>
            <a:ext cx="8153400" cy="449421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John 5: 25</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"Truly, truly, I say to you, an hour is coming and now is, when the dead will hear the voice of the Son of God, and those who hear will live.  </a:t>
            </a:r>
            <a:r>
              <a:rPr lang="en-US" sz="2000" b="1" dirty="0">
                <a:solidFill>
                  <a:srgbClr val="C00000"/>
                </a:solidFill>
                <a:latin typeface="Arial Narrow" panose="020B0606020202030204" pitchFamily="34" charset="0"/>
                <a:ea typeface="Times New Roman" panose="02020603050405020304" pitchFamily="18" charset="0"/>
              </a:rPr>
              <a:t>26</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For just as the Father has life in Himself, even so He gave to the Son also to have life in Himself; </a:t>
            </a:r>
            <a:r>
              <a:rPr lang="en-US" sz="20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27</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and He gave Him authority to execute judgment, because He is the Son of Man.  </a:t>
            </a:r>
            <a:r>
              <a:rPr lang="en-US" sz="2000" b="1" dirty="0">
                <a:solidFill>
                  <a:srgbClr val="C00000"/>
                </a:solidFill>
                <a:latin typeface="Arial Narrow" panose="020B0606020202030204" pitchFamily="34" charset="0"/>
                <a:ea typeface="Times New Roman" panose="02020603050405020304" pitchFamily="18" charset="0"/>
              </a:rPr>
              <a:t>28</a:t>
            </a:r>
            <a:r>
              <a:rPr lang="en-US" sz="2600" b="1" dirty="0">
                <a:solidFill>
                  <a:srgbClr val="000000"/>
                </a:solidFill>
                <a:latin typeface="Arial Narrow" panose="020B0606020202030204" pitchFamily="34" charset="0"/>
                <a:ea typeface="Times New Roman" panose="02020603050405020304" pitchFamily="18" charset="0"/>
              </a:rPr>
              <a:t> Do not marvel at this; for an hour is coming,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in which all who are in the tombs will hear His voice</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29</a:t>
            </a:r>
            <a:r>
              <a:rPr lang="en-US" sz="2600" b="1" dirty="0">
                <a:solidFill>
                  <a:srgbClr val="C00000"/>
                </a:solidFill>
                <a:latin typeface="Arial Narrow" panose="020B0606020202030204" pitchFamily="34" charset="0"/>
                <a:ea typeface="Times New Roman" panose="02020603050405020304" pitchFamily="18" charset="0"/>
              </a:rPr>
              <a:t>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and will come forth</a:t>
            </a:r>
            <a:r>
              <a:rPr lang="en-US" sz="2600" b="1" dirty="0">
                <a:solidFill>
                  <a:srgbClr val="000000"/>
                </a:solidFill>
                <a:latin typeface="Arial Narrow" panose="020B0606020202030204" pitchFamily="34" charset="0"/>
                <a:ea typeface="Times New Roman" panose="02020603050405020304" pitchFamily="18" charset="0"/>
              </a:rPr>
              <a:t>; those who did the good deeds to a resurrection of life, those who committed the evil deeds to a resurrection of judgment.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a:extLst>
              <a:ext uri="{FF2B5EF4-FFF2-40B4-BE49-F238E27FC236}">
                <a16:creationId xmlns:a16="http://schemas.microsoft.com/office/drawing/2014/main" id="{2E1B00A9-9A98-9849-B909-7EE604CDDCC7}"/>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4E6985B-1508-704A-BFEE-4A3EB7B591A9}"/>
              </a:ext>
            </a:extLst>
          </p:cNvPr>
          <p:cNvSpPr/>
          <p:nvPr/>
        </p:nvSpPr>
        <p:spPr>
          <a:xfrm>
            <a:off x="1447800" y="895350"/>
            <a:ext cx="63246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Philippians 2: 9</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this reason also, God highly exalted Him, and bestowed on Him the name which is above every name, </a:t>
            </a:r>
            <a:r>
              <a:rPr lang="en-US" sz="2000" b="1" dirty="0">
                <a:solidFill>
                  <a:srgbClr val="C00000"/>
                </a:solidFill>
                <a:latin typeface="Arial Narrow" panose="020B0606020202030204" pitchFamily="34" charset="0"/>
                <a:ea typeface="Times New Roman" panose="02020603050405020304" pitchFamily="18" charset="0"/>
              </a:rPr>
              <a:t>10</a:t>
            </a:r>
            <a:r>
              <a:rPr lang="en-US" sz="2600" b="1" dirty="0">
                <a:solidFill>
                  <a:srgbClr val="000000"/>
                </a:solidFill>
                <a:latin typeface="Arial Narrow" panose="020B0606020202030204" pitchFamily="34" charset="0"/>
                <a:ea typeface="Times New Roman" panose="02020603050405020304" pitchFamily="18" charset="0"/>
              </a:rPr>
              <a:t> so that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at the name of Jesus “every knee will bow”,</a:t>
            </a:r>
            <a:r>
              <a:rPr lang="en-US" sz="2600" b="1" dirty="0">
                <a:solidFill>
                  <a:srgbClr val="000000"/>
                </a:solidFill>
                <a:latin typeface="Arial Narrow" panose="020B0606020202030204" pitchFamily="34" charset="0"/>
                <a:ea typeface="Times New Roman" panose="02020603050405020304" pitchFamily="18" charset="0"/>
              </a:rPr>
              <a:t> of those who are in heaven and on earth and under the earth, </a:t>
            </a:r>
            <a:r>
              <a:rPr lang="en-US" sz="2000" b="1" dirty="0">
                <a:solidFill>
                  <a:srgbClr val="C00000"/>
                </a:solidFill>
                <a:latin typeface="Arial Narrow" panose="020B0606020202030204" pitchFamily="34" charset="0"/>
                <a:ea typeface="Times New Roman" panose="02020603050405020304" pitchFamily="18" charset="0"/>
              </a:rPr>
              <a:t>11</a:t>
            </a:r>
            <a:r>
              <a:rPr lang="en-US" sz="2600" b="1" dirty="0">
                <a:solidFill>
                  <a:srgbClr val="000000"/>
                </a:solidFill>
                <a:latin typeface="Arial Narrow" panose="020B0606020202030204" pitchFamily="34" charset="0"/>
                <a:ea typeface="Times New Roman" panose="02020603050405020304" pitchFamily="18" charset="0"/>
              </a:rPr>
              <a:t> and that every tongue will confess that Jesus Christ is Lord, to the glory of God the Father.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A21E10CF-69D9-FE42-8C7C-6DC03966283B}"/>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37E550E-B52F-FA4D-81BE-E3580FDCE56F}"/>
              </a:ext>
            </a:extLst>
          </p:cNvPr>
          <p:cNvSpPr/>
          <p:nvPr/>
        </p:nvSpPr>
        <p:spPr>
          <a:xfrm>
            <a:off x="914400" y="590550"/>
            <a:ext cx="7467600" cy="409416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II Thessalonians 1: 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 when the Lord Jesus will be revealed from heaven with His mighty angels in flaming fire, </a:t>
            </a:r>
            <a:r>
              <a:rPr lang="en-US" sz="2000" b="1" dirty="0">
                <a:solidFill>
                  <a:srgbClr val="C00000"/>
                </a:solidFill>
                <a:latin typeface="Arial Narrow" panose="020B0606020202030204" pitchFamily="34" charset="0"/>
                <a:ea typeface="Times New Roman" panose="02020603050405020304" pitchFamily="18" charset="0"/>
              </a:rPr>
              <a:t>8</a:t>
            </a:r>
            <a:r>
              <a:rPr lang="en-US" sz="2600" b="1" dirty="0">
                <a:solidFill>
                  <a:srgbClr val="000000"/>
                </a:solidFill>
                <a:latin typeface="Arial Narrow" panose="020B0606020202030204" pitchFamily="34" charset="0"/>
                <a:ea typeface="Times New Roman" panose="02020603050405020304" pitchFamily="18" charset="0"/>
              </a:rPr>
              <a:t> dealing out retribution to those who do not know God and to those who do not obey the gospel of our Lord Jesus. </a:t>
            </a:r>
            <a:r>
              <a:rPr lang="en-US" sz="2000" b="1" dirty="0">
                <a:solidFill>
                  <a:srgbClr val="C00000"/>
                </a:solidFill>
                <a:latin typeface="Arial Narrow" panose="020B0606020202030204" pitchFamily="34" charset="0"/>
                <a:ea typeface="Times New Roman" panose="02020603050405020304" pitchFamily="18" charset="0"/>
              </a:rPr>
              <a:t>9</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These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will pay the penalty of eternal destruction, away from the presence of the Lord</a:t>
            </a:r>
            <a:r>
              <a:rPr lang="en-US" sz="2600" b="1" dirty="0">
                <a:solidFill>
                  <a:srgbClr val="000000"/>
                </a:solidFill>
                <a:latin typeface="Arial Narrow" panose="020B0606020202030204" pitchFamily="34" charset="0"/>
                <a:ea typeface="Times New Roman" panose="02020603050405020304" pitchFamily="18" charset="0"/>
              </a:rPr>
              <a:t> and from the glory of His power, </a:t>
            </a:r>
            <a:r>
              <a:rPr lang="en-US" sz="2000" b="1" dirty="0">
                <a:solidFill>
                  <a:srgbClr val="C00000"/>
                </a:solidFill>
                <a:latin typeface="Arial Narrow" panose="020B0606020202030204" pitchFamily="34" charset="0"/>
                <a:ea typeface="Times New Roman" panose="02020603050405020304" pitchFamily="18" charset="0"/>
              </a:rPr>
              <a:t>10</a:t>
            </a:r>
            <a:r>
              <a:rPr lang="en-US" sz="2600" b="1" dirty="0">
                <a:solidFill>
                  <a:srgbClr val="000000"/>
                </a:solidFill>
                <a:latin typeface="Arial Narrow" panose="020B0606020202030204" pitchFamily="34" charset="0"/>
                <a:ea typeface="Times New Roman" panose="02020603050405020304" pitchFamily="18" charset="0"/>
              </a:rPr>
              <a:t> when He comes to be glorified in His saints on that day, and to be marveled at among all who have believed — for our testimony to you was believed.             </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a:extLst>
              <a:ext uri="{FF2B5EF4-FFF2-40B4-BE49-F238E27FC236}">
                <a16:creationId xmlns:a16="http://schemas.microsoft.com/office/drawing/2014/main" id="{657BAC52-859C-984B-A122-5AAD79FDC6A0}"/>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D4FD252-154C-1B4A-A9B1-6DFA07E7CFA2}"/>
              </a:ext>
            </a:extLst>
          </p:cNvPr>
          <p:cNvSpPr/>
          <p:nvPr/>
        </p:nvSpPr>
        <p:spPr>
          <a:xfrm>
            <a:off x="533400" y="57150"/>
            <a:ext cx="8242300" cy="5694363"/>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I Thessalonians 4:13</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But we do not want you to be uninformed, brethren, about those who are asleep, so that you will not grieve as do the rest who have no hope. </a:t>
            </a:r>
            <a:r>
              <a:rPr lang="en-US" sz="2000" b="1" dirty="0">
                <a:solidFill>
                  <a:srgbClr val="C00000"/>
                </a:solidFill>
                <a:latin typeface="Arial Narrow" panose="020B0606020202030204" pitchFamily="34" charset="0"/>
                <a:ea typeface="Times New Roman" panose="02020603050405020304" pitchFamily="18" charset="0"/>
              </a:rPr>
              <a:t>14</a:t>
            </a:r>
            <a:r>
              <a:rPr lang="en-US" sz="2600" b="1" dirty="0">
                <a:solidFill>
                  <a:srgbClr val="000000"/>
                </a:solidFill>
                <a:latin typeface="Arial Narrow" panose="020B0606020202030204" pitchFamily="34" charset="0"/>
                <a:ea typeface="Times New Roman" panose="02020603050405020304" pitchFamily="18" charset="0"/>
              </a:rPr>
              <a:t> For if we believe that Jesus died and rose again, even so God will bring with Him those who have fallen asleep in Jesus. </a:t>
            </a:r>
            <a:r>
              <a:rPr lang="en-US" sz="2000" b="1" dirty="0">
                <a:solidFill>
                  <a:srgbClr val="C00000"/>
                </a:solidFill>
                <a:latin typeface="Arial Narrow" panose="020B0606020202030204" pitchFamily="34" charset="0"/>
                <a:ea typeface="Times New Roman" panose="02020603050405020304" pitchFamily="18" charset="0"/>
              </a:rPr>
              <a:t>15</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For this we say to you by the word of the Lord, that we who are alive and remain until the coming of the Lord, will not precede those who have fallen asleep. </a:t>
            </a:r>
            <a:r>
              <a:rPr lang="en-US" sz="2000" b="1" dirty="0">
                <a:solidFill>
                  <a:srgbClr val="C00000"/>
                </a:solidFill>
                <a:latin typeface="Arial Narrow" panose="020B0606020202030204" pitchFamily="34" charset="0"/>
                <a:ea typeface="Times New Roman" panose="02020603050405020304" pitchFamily="18" charset="0"/>
              </a:rPr>
              <a:t>16</a:t>
            </a:r>
            <a:r>
              <a:rPr lang="en-US" sz="2600" b="1" dirty="0">
                <a:solidFill>
                  <a:srgbClr val="000000"/>
                </a:solidFill>
                <a:latin typeface="Arial Narrow" panose="020B0606020202030204" pitchFamily="34" charset="0"/>
                <a:ea typeface="Times New Roman" panose="02020603050405020304" pitchFamily="18" charset="0"/>
              </a:rPr>
              <a:t> For the Lord Himself will descend from heaven with a shout, with the voice of the archangel and with the trumpet of God, and the dead in Christ will rise first. </a:t>
            </a:r>
            <a:r>
              <a:rPr lang="en-US" sz="2000" b="1" dirty="0">
                <a:solidFill>
                  <a:srgbClr val="C00000"/>
                </a:solidFill>
                <a:latin typeface="Arial Narrow" panose="020B0606020202030204" pitchFamily="34" charset="0"/>
                <a:ea typeface="Times New Roman" panose="02020603050405020304" pitchFamily="18" charset="0"/>
              </a:rPr>
              <a:t>17</a:t>
            </a:r>
            <a:r>
              <a:rPr lang="en-US" sz="2600" b="1" dirty="0">
                <a:solidFill>
                  <a:srgbClr val="000000"/>
                </a:solidFill>
                <a:latin typeface="Arial Narrow" panose="020B0606020202030204" pitchFamily="34" charset="0"/>
                <a:ea typeface="Times New Roman" panose="02020603050405020304" pitchFamily="18" charset="0"/>
              </a:rPr>
              <a:t> Then we who are alive and remain will be caught up together with them in the clouds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to meet the Lord in the air,</a:t>
            </a:r>
            <a:r>
              <a:rPr lang="en-US" sz="2600" b="1" dirty="0">
                <a:solidFill>
                  <a:srgbClr val="000000"/>
                </a:solidFill>
                <a:latin typeface="Arial Narrow" panose="020B0606020202030204" pitchFamily="34" charset="0"/>
                <a:ea typeface="Times New Roman" panose="02020603050405020304" pitchFamily="18" charset="0"/>
              </a:rPr>
              <a:t> and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so we shall always be with the Lord</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18</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Therefore comfort one another with these words.</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a:extLst>
              <a:ext uri="{FF2B5EF4-FFF2-40B4-BE49-F238E27FC236}">
                <a16:creationId xmlns:a16="http://schemas.microsoft.com/office/drawing/2014/main" id="{4FB74540-5F95-AF43-83C7-74116A80F8A0}"/>
              </a:ext>
            </a:extLst>
          </p:cNvPr>
          <p:cNvPicPr>
            <a:picLocks noChangeAspect="1"/>
          </p:cNvPicPr>
          <p:nvPr/>
        </p:nvPicPr>
        <p:blipFill>
          <a:blip r:embed="rId2">
            <a:extLst>
              <a:ext uri="{28A0092B-C50C-407E-A947-70E740481C1C}">
                <a14:useLocalDpi xmlns:a14="http://schemas.microsoft.com/office/drawing/2010/main" val="0"/>
              </a:ext>
            </a:extLst>
          </a:blip>
          <a:srcRect b="939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1B6E390-E916-4445-8390-5FA3A8C17D16}"/>
              </a:ext>
            </a:extLst>
          </p:cNvPr>
          <p:cNvSpPr/>
          <p:nvPr/>
        </p:nvSpPr>
        <p:spPr>
          <a:xfrm>
            <a:off x="990600" y="1155978"/>
            <a:ext cx="7847533" cy="2831544"/>
          </a:xfrm>
          <a:prstGeom prst="rect">
            <a:avLst/>
          </a:prstGeom>
        </p:spPr>
        <p:txBody>
          <a:bodyPr wrap="none">
            <a:spAutoFit/>
          </a:bodyPr>
          <a:lstStyle/>
          <a:p>
            <a:pPr>
              <a:defRPr/>
            </a:pPr>
            <a:r>
              <a:rPr lang="en-US" sz="4400" b="1" i="1" dirty="0">
                <a:ln w="25400">
                  <a:solidFill>
                    <a:srgbClr val="000000"/>
                  </a:solidFill>
                </a:ln>
                <a:solidFill>
                  <a:srgbClr val="FFFF99"/>
                </a:solidFill>
                <a:latin typeface="ArabBruD" panose="03060802060502020204" pitchFamily="66" charset="0"/>
                <a:ea typeface="SimSun" panose="02010600030101010101" pitchFamily="2" charset="-122"/>
              </a:rPr>
              <a:t>With lesson we have observed: </a:t>
            </a:r>
          </a:p>
          <a:p>
            <a:pPr>
              <a:defRPr/>
            </a:pPr>
            <a:endParaRPr lang="en-US" sz="1000" b="1" i="1" dirty="0">
              <a:ln w="25400">
                <a:solidFill>
                  <a:srgbClr val="000000"/>
                </a:solidFill>
              </a:ln>
              <a:solidFill>
                <a:srgbClr val="FFFF99"/>
              </a:solidFill>
              <a:latin typeface="ArabBruD" panose="03060802060502020204" pitchFamily="66" charset="0"/>
              <a:ea typeface="SimSun" panose="02010600030101010101" pitchFamily="2" charset="-122"/>
            </a:endParaRPr>
          </a:p>
          <a:p>
            <a:pPr>
              <a:defRPr/>
            </a:pPr>
            <a:r>
              <a:rPr lang="en-US" sz="2800" b="1" dirty="0">
                <a:ln w="31750">
                  <a:solidFill>
                    <a:srgbClr val="000066"/>
                  </a:solidFill>
                </a:ln>
                <a:latin typeface="+mn-lt"/>
                <a:ea typeface="SimSun" panose="02010600030101010101" pitchFamily="2" charset="-122"/>
              </a:rPr>
              <a:t>The resurrection proved Jesus to be God in flesh.</a:t>
            </a:r>
          </a:p>
          <a:p>
            <a:pPr>
              <a:defRPr/>
            </a:pPr>
            <a:endParaRPr lang="en-US" sz="600" b="1" dirty="0">
              <a:ln w="31750">
                <a:solidFill>
                  <a:srgbClr val="000066"/>
                </a:solidFill>
              </a:ln>
              <a:ea typeface="SimSun" panose="02010600030101010101" pitchFamily="2" charset="-122"/>
            </a:endParaRPr>
          </a:p>
          <a:p>
            <a:pPr>
              <a:defRPr/>
            </a:pPr>
            <a:r>
              <a:rPr lang="en-US" sz="2800" b="1" dirty="0">
                <a:ln w="31750">
                  <a:solidFill>
                    <a:srgbClr val="000066"/>
                  </a:solidFill>
                </a:ln>
                <a:latin typeface="+mn-lt"/>
                <a:ea typeface="SimSun" panose="02010600030101010101" pitchFamily="2" charset="-122"/>
              </a:rPr>
              <a:t>Jesus expended effort to prove His resurrection</a:t>
            </a:r>
          </a:p>
          <a:p>
            <a:pPr>
              <a:defRPr/>
            </a:pPr>
            <a:endParaRPr lang="en-US" sz="600" b="1" dirty="0">
              <a:ln w="31750">
                <a:solidFill>
                  <a:srgbClr val="000066"/>
                </a:solidFill>
              </a:ln>
              <a:ea typeface="SimSun" panose="02010600030101010101" pitchFamily="2" charset="-122"/>
            </a:endParaRPr>
          </a:p>
          <a:p>
            <a:pPr>
              <a:defRPr/>
            </a:pPr>
            <a:r>
              <a:rPr lang="en-US" sz="2800" b="1" dirty="0">
                <a:ln w="31750">
                  <a:solidFill>
                    <a:srgbClr val="000066"/>
                  </a:solidFill>
                </a:ln>
                <a:latin typeface="+mn-lt"/>
                <a:ea typeface="SimSun" panose="02010600030101010101" pitchFamily="2" charset="-122"/>
              </a:rPr>
              <a:t>The resurrection can be proven by legal standards.</a:t>
            </a:r>
          </a:p>
          <a:p>
            <a:pPr>
              <a:defRPr/>
            </a:pPr>
            <a:r>
              <a:rPr lang="en-US" sz="2800" b="1" dirty="0">
                <a:ln w="31750">
                  <a:solidFill>
                    <a:srgbClr val="000066"/>
                  </a:solidFill>
                </a:ln>
                <a:latin typeface="+mn-lt"/>
                <a:ea typeface="SimSun" panose="02010600030101010101" pitchFamily="2" charset="-122"/>
              </a:rPr>
              <a:t>The resurrection of Jesus assures our resurrection.</a:t>
            </a:r>
            <a:endParaRPr lang="en-US" sz="2800" b="1" i="1" dirty="0">
              <a:ln w="25400">
                <a:solidFill>
                  <a:srgbClr val="000000"/>
                </a:solidFill>
              </a:ln>
              <a:solidFill>
                <a:srgbClr val="FFFF99"/>
              </a:solidFill>
              <a:latin typeface="+mn-lt"/>
              <a:ea typeface="SimSun" panose="02010600030101010101" pitchFamily="2"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a:extLst>
              <a:ext uri="{FF2B5EF4-FFF2-40B4-BE49-F238E27FC236}">
                <a16:creationId xmlns:a16="http://schemas.microsoft.com/office/drawing/2014/main" id="{7C14E397-EAFB-C44C-90CD-D8AD5FA657DE}"/>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a:extLst>
              <a:ext uri="{FF2B5EF4-FFF2-40B4-BE49-F238E27FC236}">
                <a16:creationId xmlns:a16="http://schemas.microsoft.com/office/drawing/2014/main" id="{D64099AB-D812-DB47-B4AE-4331402C4C5D}"/>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F6BA40CD-DCC0-8040-80C9-29ED36108BD7}"/>
              </a:ext>
            </a:extLst>
          </p:cNvPr>
          <p:cNvPicPr>
            <a:picLocks noChangeAspect="1"/>
          </p:cNvPicPr>
          <p:nvPr/>
        </p:nvPicPr>
        <p:blipFill>
          <a:blip r:embed="rId2">
            <a:extLst>
              <a:ext uri="{28A0092B-C50C-407E-A947-70E740481C1C}">
                <a14:useLocalDpi xmlns:a14="http://schemas.microsoft.com/office/drawing/2010/main" val="0"/>
              </a:ext>
            </a:extLst>
          </a:blip>
          <a:srcRect b="939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42ECBB0-EE2C-9545-BDE5-6EED2CECA26E}"/>
              </a:ext>
            </a:extLst>
          </p:cNvPr>
          <p:cNvSpPr/>
          <p:nvPr/>
        </p:nvSpPr>
        <p:spPr>
          <a:xfrm>
            <a:off x="762000" y="1155978"/>
            <a:ext cx="8225213" cy="2831544"/>
          </a:xfrm>
          <a:prstGeom prst="rect">
            <a:avLst/>
          </a:prstGeom>
        </p:spPr>
        <p:txBody>
          <a:bodyPr>
            <a:spAutoFit/>
          </a:bodyPr>
          <a:lstStyle/>
          <a:p>
            <a:pPr>
              <a:defRPr/>
            </a:pPr>
            <a:r>
              <a:rPr lang="en-US" sz="4400" b="1" i="1" dirty="0">
                <a:ln w="25400">
                  <a:solidFill>
                    <a:srgbClr val="000000"/>
                  </a:solidFill>
                </a:ln>
                <a:solidFill>
                  <a:srgbClr val="FFFF99"/>
                </a:solidFill>
                <a:latin typeface="ArabBruD" panose="03060802060502020204" pitchFamily="66" charset="0"/>
                <a:ea typeface="SimSun" panose="02010600030101010101" pitchFamily="2" charset="-122"/>
              </a:rPr>
              <a:t>Our previous lesson Jesus is God : </a:t>
            </a:r>
          </a:p>
          <a:p>
            <a:pPr>
              <a:defRPr/>
            </a:pPr>
            <a:endParaRPr lang="en-US" sz="1000" b="1" i="1" dirty="0">
              <a:ln w="25400">
                <a:solidFill>
                  <a:srgbClr val="000000"/>
                </a:solidFill>
              </a:ln>
              <a:solidFill>
                <a:srgbClr val="FFFF99"/>
              </a:solidFill>
              <a:latin typeface="ArabBruD" panose="03060802060502020204" pitchFamily="66" charset="0"/>
              <a:ea typeface="SimSun" panose="02010600030101010101" pitchFamily="2" charset="-122"/>
            </a:endParaRPr>
          </a:p>
          <a:p>
            <a:pPr>
              <a:defRPr/>
            </a:pPr>
            <a:r>
              <a:rPr lang="en-US" sz="2800" b="1" dirty="0">
                <a:ln w="31750">
                  <a:solidFill>
                    <a:srgbClr val="000066"/>
                  </a:solidFill>
                </a:ln>
                <a:latin typeface="+mn-lt"/>
                <a:ea typeface="SimSun" panose="02010600030101010101" pitchFamily="2" charset="-122"/>
              </a:rPr>
              <a:t>   Deity was attributed to and claimed by Jesus.</a:t>
            </a:r>
          </a:p>
          <a:p>
            <a:pPr>
              <a:defRPr/>
            </a:pPr>
            <a:endParaRPr lang="en-US" sz="600" b="1" dirty="0">
              <a:ln w="31750">
                <a:solidFill>
                  <a:srgbClr val="000066"/>
                </a:solidFill>
              </a:ln>
              <a:ea typeface="SimSun" panose="02010600030101010101" pitchFamily="2" charset="-122"/>
            </a:endParaRPr>
          </a:p>
          <a:p>
            <a:pPr>
              <a:defRPr/>
            </a:pPr>
            <a:r>
              <a:rPr lang="en-US" sz="2800" b="1" dirty="0">
                <a:ln w="31750">
                  <a:solidFill>
                    <a:srgbClr val="000066"/>
                  </a:solidFill>
                </a:ln>
                <a:latin typeface="+mn-lt"/>
                <a:ea typeface="SimSun" panose="02010600030101010101" pitchFamily="2" charset="-122"/>
              </a:rPr>
              <a:t>   Jesus possessed and manifested divine attributes</a:t>
            </a:r>
          </a:p>
          <a:p>
            <a:pPr>
              <a:defRPr/>
            </a:pPr>
            <a:endParaRPr lang="en-US" sz="600" b="1" dirty="0">
              <a:ln w="31750">
                <a:solidFill>
                  <a:srgbClr val="000066"/>
                </a:solidFill>
              </a:ln>
              <a:ea typeface="SimSun" panose="02010600030101010101" pitchFamily="2" charset="-122"/>
            </a:endParaRPr>
          </a:p>
          <a:p>
            <a:pPr>
              <a:defRPr/>
            </a:pPr>
            <a:r>
              <a:rPr lang="en-US" sz="2800" b="1" dirty="0">
                <a:ln w="31750">
                  <a:solidFill>
                    <a:srgbClr val="000066"/>
                  </a:solidFill>
                </a:ln>
                <a:latin typeface="+mn-lt"/>
                <a:ea typeface="SimSun" panose="02010600030101010101" pitchFamily="2" charset="-122"/>
              </a:rPr>
              <a:t>   The works of deity were performed by Jesus.</a:t>
            </a:r>
          </a:p>
          <a:p>
            <a:pPr>
              <a:defRPr/>
            </a:pPr>
            <a:r>
              <a:rPr lang="en-US" sz="2800" b="1" dirty="0">
                <a:ln w="31750">
                  <a:solidFill>
                    <a:srgbClr val="000066"/>
                  </a:solidFill>
                </a:ln>
                <a:latin typeface="+mn-lt"/>
                <a:ea typeface="SimSun" panose="02010600030101010101" pitchFamily="2" charset="-122"/>
              </a:rPr>
              <a:t>   The worship of deity was accepted by Jesus. </a:t>
            </a:r>
            <a:endParaRPr lang="en-US" sz="2800" b="1" i="1" dirty="0">
              <a:ln w="25400">
                <a:solidFill>
                  <a:srgbClr val="000000"/>
                </a:solidFill>
              </a:ln>
              <a:solidFill>
                <a:srgbClr val="FFFF99"/>
              </a:solidFill>
              <a:latin typeface="+mn-lt"/>
              <a:ea typeface="SimSun" panose="02010600030101010101" pitchFamily="2"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a:extLst>
              <a:ext uri="{FF2B5EF4-FFF2-40B4-BE49-F238E27FC236}">
                <a16:creationId xmlns:a16="http://schemas.microsoft.com/office/drawing/2014/main" id="{63C7FA30-2F9F-C343-BFAC-08F9D64D5BE3}"/>
              </a:ext>
            </a:extLst>
          </p:cNvPr>
          <p:cNvPicPr>
            <a:picLocks noChangeAspect="1"/>
          </p:cNvPicPr>
          <p:nvPr/>
        </p:nvPicPr>
        <p:blipFill>
          <a:blip r:embed="rId2">
            <a:extLst>
              <a:ext uri="{28A0092B-C50C-407E-A947-70E740481C1C}">
                <a14:useLocalDpi xmlns:a14="http://schemas.microsoft.com/office/drawing/2010/main" val="0"/>
              </a:ext>
            </a:extLst>
          </a:blip>
          <a:srcRect b="939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BA96AED-6FB1-7D49-8942-AA153D557FC0}"/>
              </a:ext>
            </a:extLst>
          </p:cNvPr>
          <p:cNvSpPr/>
          <p:nvPr/>
        </p:nvSpPr>
        <p:spPr>
          <a:xfrm>
            <a:off x="990600" y="1155978"/>
            <a:ext cx="7847533" cy="2831544"/>
          </a:xfrm>
          <a:prstGeom prst="rect">
            <a:avLst/>
          </a:prstGeom>
        </p:spPr>
        <p:txBody>
          <a:bodyPr wrap="none">
            <a:spAutoFit/>
          </a:bodyPr>
          <a:lstStyle/>
          <a:p>
            <a:pPr>
              <a:defRPr/>
            </a:pPr>
            <a:r>
              <a:rPr lang="en-US" sz="4400" b="1" i="1" dirty="0">
                <a:ln w="25400">
                  <a:solidFill>
                    <a:srgbClr val="000000"/>
                  </a:solidFill>
                </a:ln>
                <a:solidFill>
                  <a:srgbClr val="FFFF99"/>
                </a:solidFill>
                <a:latin typeface="ArabBruD" panose="03060802060502020204" pitchFamily="66" charset="0"/>
                <a:ea typeface="SimSun" panose="02010600030101010101" pitchFamily="2" charset="-122"/>
              </a:rPr>
              <a:t>This lesson is the resurrection: </a:t>
            </a:r>
          </a:p>
          <a:p>
            <a:pPr>
              <a:defRPr/>
            </a:pPr>
            <a:endParaRPr lang="en-US" sz="1000" b="1" i="1" dirty="0">
              <a:ln w="25400">
                <a:solidFill>
                  <a:srgbClr val="000000"/>
                </a:solidFill>
              </a:ln>
              <a:solidFill>
                <a:srgbClr val="FFFF99"/>
              </a:solidFill>
              <a:latin typeface="ArabBruD" panose="03060802060502020204" pitchFamily="66" charset="0"/>
              <a:ea typeface="SimSun" panose="02010600030101010101" pitchFamily="2" charset="-122"/>
            </a:endParaRPr>
          </a:p>
          <a:p>
            <a:pPr>
              <a:defRPr/>
            </a:pPr>
            <a:r>
              <a:rPr lang="en-US" sz="2800" b="1" dirty="0">
                <a:ln w="31750">
                  <a:solidFill>
                    <a:srgbClr val="000066"/>
                  </a:solidFill>
                </a:ln>
                <a:latin typeface="+mn-lt"/>
                <a:ea typeface="SimSun" panose="02010600030101010101" pitchFamily="2" charset="-122"/>
              </a:rPr>
              <a:t>Most important lesson a Christian can learn.</a:t>
            </a:r>
          </a:p>
          <a:p>
            <a:pPr>
              <a:defRPr/>
            </a:pPr>
            <a:endParaRPr lang="en-US" sz="600" b="1" dirty="0">
              <a:ln w="31750">
                <a:solidFill>
                  <a:srgbClr val="000066"/>
                </a:solidFill>
              </a:ln>
              <a:ea typeface="SimSun" panose="02010600030101010101" pitchFamily="2" charset="-122"/>
            </a:endParaRPr>
          </a:p>
          <a:p>
            <a:pPr>
              <a:defRPr/>
            </a:pPr>
            <a:r>
              <a:rPr lang="en-US" sz="2800" b="1" dirty="0">
                <a:ln w="31750">
                  <a:solidFill>
                    <a:srgbClr val="000066"/>
                  </a:solidFill>
                </a:ln>
                <a:latin typeface="+mn-lt"/>
                <a:ea typeface="SimSun" panose="02010600030101010101" pitchFamily="2" charset="-122"/>
              </a:rPr>
              <a:t>Jesus expended effort to prove His resurrection</a:t>
            </a:r>
          </a:p>
          <a:p>
            <a:pPr>
              <a:defRPr/>
            </a:pPr>
            <a:endParaRPr lang="en-US" sz="600" b="1" dirty="0">
              <a:ln w="31750">
                <a:solidFill>
                  <a:srgbClr val="000066"/>
                </a:solidFill>
              </a:ln>
              <a:ea typeface="SimSun" panose="02010600030101010101" pitchFamily="2" charset="-122"/>
            </a:endParaRPr>
          </a:p>
          <a:p>
            <a:pPr>
              <a:defRPr/>
            </a:pPr>
            <a:r>
              <a:rPr lang="en-US" sz="2800" b="1" dirty="0">
                <a:ln w="31750">
                  <a:solidFill>
                    <a:srgbClr val="000066"/>
                  </a:solidFill>
                </a:ln>
                <a:latin typeface="+mn-lt"/>
                <a:ea typeface="SimSun" panose="02010600030101010101" pitchFamily="2" charset="-122"/>
              </a:rPr>
              <a:t>The resurrection can be proven by legal standards.</a:t>
            </a:r>
          </a:p>
          <a:p>
            <a:pPr>
              <a:defRPr/>
            </a:pPr>
            <a:r>
              <a:rPr lang="en-US" sz="2800" b="1" dirty="0">
                <a:ln w="31750">
                  <a:solidFill>
                    <a:srgbClr val="000066"/>
                  </a:solidFill>
                </a:ln>
                <a:latin typeface="+mn-lt"/>
                <a:ea typeface="SimSun" panose="02010600030101010101" pitchFamily="2" charset="-122"/>
              </a:rPr>
              <a:t>The resurrection has ramifications for us today.</a:t>
            </a:r>
            <a:endParaRPr lang="en-US" sz="2800" b="1" i="1" dirty="0">
              <a:ln w="25400">
                <a:solidFill>
                  <a:srgbClr val="000000"/>
                </a:solidFill>
              </a:ln>
              <a:solidFill>
                <a:srgbClr val="FFFF99"/>
              </a:solidFill>
              <a:latin typeface="+mn-lt"/>
              <a:ea typeface="SimSun" panose="02010600030101010101" pitchFamily="2"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a:extLst>
              <a:ext uri="{FF2B5EF4-FFF2-40B4-BE49-F238E27FC236}">
                <a16:creationId xmlns:a16="http://schemas.microsoft.com/office/drawing/2014/main" id="{AA8A1E3D-2D3D-D440-8ECB-D5081B628E5C}"/>
              </a:ext>
            </a:extLst>
          </p:cNvPr>
          <p:cNvPicPr>
            <a:picLocks noChangeAspect="1"/>
          </p:cNvPicPr>
          <p:nvPr/>
        </p:nvPicPr>
        <p:blipFill>
          <a:blip r:embed="rId2">
            <a:extLst>
              <a:ext uri="{28A0092B-C50C-407E-A947-70E740481C1C}">
                <a14:useLocalDpi xmlns:a14="http://schemas.microsoft.com/office/drawing/2010/main" val="0"/>
              </a:ext>
            </a:extLst>
          </a:blip>
          <a:srcRect b="4074"/>
          <a:stretch>
            <a:fillRect/>
          </a:stretch>
        </p:blipFill>
        <p:spPr bwMode="auto">
          <a:xfrm>
            <a:off x="0" y="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EC3BC279-C469-A045-A36F-C19319F8B875}"/>
              </a:ext>
            </a:extLst>
          </p:cNvPr>
          <p:cNvSpPr/>
          <p:nvPr/>
        </p:nvSpPr>
        <p:spPr>
          <a:xfrm>
            <a:off x="1447800" y="1733550"/>
            <a:ext cx="6400800" cy="1323439"/>
          </a:xfrm>
          <a:prstGeom prst="rect">
            <a:avLst/>
          </a:prstGeom>
        </p:spPr>
        <p:txBody>
          <a:bodyPr>
            <a:spAutoFit/>
          </a:bodyPr>
          <a:lstStyle/>
          <a:p>
            <a:pPr>
              <a:defRPr/>
            </a:pPr>
            <a:r>
              <a:rPr lang="en-US" sz="3600" b="1" i="1" dirty="0">
                <a:ln w="25400">
                  <a:solidFill>
                    <a:srgbClr val="000000"/>
                  </a:solidFill>
                </a:ln>
                <a:solidFill>
                  <a:srgbClr val="FFFF99"/>
                </a:solidFill>
                <a:latin typeface="Times New Roman" panose="02020603050405020304" pitchFamily="18" charset="0"/>
                <a:ea typeface="SimSun" panose="02010600030101010101" pitchFamily="2" charset="-122"/>
                <a:cs typeface="Times New Roman" panose="02020603050405020304" pitchFamily="18" charset="0"/>
              </a:rPr>
              <a:t>I.  </a:t>
            </a: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This is the most important </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lesson you will ever learn. </a:t>
            </a:r>
            <a:r>
              <a:rPr lang="en-US" sz="4000" dirty="0"/>
              <a:t> </a:t>
            </a:r>
            <a:endParaRPr lang="en-US" sz="4000" b="1" i="1" dirty="0">
              <a:ln w="25400">
                <a:solidFill>
                  <a:srgbClr val="000000"/>
                </a:solidFill>
              </a:ln>
              <a:solidFill>
                <a:srgbClr val="FFFF99"/>
              </a:solidFill>
              <a:latin typeface="ArabBruD" panose="03060802060502020204" pitchFamily="66" charset="0"/>
              <a:ea typeface="SimSun" panose="02010600030101010101" pitchFamily="2"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465932B8-BB1A-F444-AEAD-6F50B9F9F539}"/>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52953FE-4347-AE48-8B86-486CC43FB746}"/>
              </a:ext>
            </a:extLst>
          </p:cNvPr>
          <p:cNvSpPr/>
          <p:nvPr/>
        </p:nvSpPr>
        <p:spPr>
          <a:xfrm>
            <a:off x="1219200" y="1011238"/>
            <a:ext cx="68580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15: 13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But if there is no resurrection of the dead, not even Christ has been raised; </a:t>
            </a:r>
            <a:r>
              <a:rPr lang="en-US" sz="2000" b="1" dirty="0">
                <a:solidFill>
                  <a:srgbClr val="C00000"/>
                </a:solidFill>
                <a:latin typeface="Arial Narrow" panose="020B0606020202030204" pitchFamily="34" charset="0"/>
                <a:ea typeface="Times New Roman" panose="02020603050405020304" pitchFamily="18" charset="0"/>
              </a:rPr>
              <a:t>14 </a:t>
            </a:r>
            <a:r>
              <a:rPr lang="en-US" sz="2600" b="1" dirty="0">
                <a:solidFill>
                  <a:srgbClr val="000000"/>
                </a:solidFill>
                <a:latin typeface="Arial Narrow" panose="020B0606020202030204" pitchFamily="34" charset="0"/>
                <a:ea typeface="Times New Roman" panose="02020603050405020304" pitchFamily="18" charset="0"/>
              </a:rPr>
              <a:t>and if Christ has not been raised, then our preaching is vain,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your faith also is vain.</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15</a:t>
            </a:r>
            <a:r>
              <a:rPr lang="en-US" sz="2600" b="1" dirty="0">
                <a:solidFill>
                  <a:srgbClr val="000000"/>
                </a:solidFill>
                <a:latin typeface="Arial Narrow" panose="020B0606020202030204" pitchFamily="34" charset="0"/>
                <a:ea typeface="Times New Roman" panose="02020603050405020304" pitchFamily="18" charset="0"/>
              </a:rPr>
              <a:t> Moreover we are even found to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be false witnesses of God,</a:t>
            </a:r>
            <a:r>
              <a:rPr lang="en-US" sz="2600" b="1" dirty="0">
                <a:solidFill>
                  <a:srgbClr val="000000"/>
                </a:solidFill>
                <a:latin typeface="Arial Narrow" panose="020B0606020202030204" pitchFamily="34" charset="0"/>
                <a:ea typeface="Times New Roman" panose="02020603050405020304" pitchFamily="18" charset="0"/>
              </a:rPr>
              <a:t> because we testified against God that He raised Christ, whom He did not raise, if in fact the dead are not raised.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a:extLst>
              <a:ext uri="{FF2B5EF4-FFF2-40B4-BE49-F238E27FC236}">
                <a16:creationId xmlns:a16="http://schemas.microsoft.com/office/drawing/2014/main" id="{CBC1A615-4139-CD47-8F27-B9FB3AA8B936}"/>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25052DF-D2D9-D048-B75A-D03EAB904BE0}"/>
              </a:ext>
            </a:extLst>
          </p:cNvPr>
          <p:cNvSpPr/>
          <p:nvPr/>
        </p:nvSpPr>
        <p:spPr>
          <a:xfrm>
            <a:off x="1371600" y="1011238"/>
            <a:ext cx="65532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15: 16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if the dead are not raised, not even Christ has been raised;</a:t>
            </a:r>
            <a:r>
              <a:rPr lang="en-US" sz="2600" dirty="0">
                <a:latin typeface="Times New Roman" panose="02020603050405020304" pitchFamily="18"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17</a:t>
            </a:r>
            <a:r>
              <a:rPr lang="en-US" sz="2600" b="1" dirty="0">
                <a:solidFill>
                  <a:srgbClr val="000000"/>
                </a:solidFill>
                <a:latin typeface="Arial Narrow" panose="020B0606020202030204" pitchFamily="34" charset="0"/>
                <a:ea typeface="Times New Roman" panose="02020603050405020304" pitchFamily="18" charset="0"/>
              </a:rPr>
              <a:t> and if Christ has not been raised,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your faith is worthless</a:t>
            </a:r>
            <a:r>
              <a:rPr lang="en-US" sz="2600" b="1" dirty="0">
                <a:solidFill>
                  <a:srgbClr val="000000"/>
                </a:solidFill>
                <a:latin typeface="Arial Narrow" panose="020B0606020202030204" pitchFamily="34" charset="0"/>
                <a:ea typeface="Times New Roman" panose="02020603050405020304" pitchFamily="18" charset="0"/>
              </a:rPr>
              <a:t>; you are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still in your sins.</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18</a:t>
            </a:r>
            <a:r>
              <a:rPr lang="en-US" sz="2600" b="1" dirty="0">
                <a:solidFill>
                  <a:srgbClr val="000000"/>
                </a:solidFill>
                <a:latin typeface="Arial Narrow" panose="020B0606020202030204" pitchFamily="34" charset="0"/>
                <a:ea typeface="Times New Roman" panose="02020603050405020304" pitchFamily="18" charset="0"/>
              </a:rPr>
              <a:t> Then those also who have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fallen asleep in Christ have perished.</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19</a:t>
            </a:r>
            <a:r>
              <a:rPr lang="en-US" sz="2600" b="1" dirty="0">
                <a:solidFill>
                  <a:srgbClr val="000000"/>
                </a:solidFill>
                <a:latin typeface="Arial Narrow" panose="020B0606020202030204" pitchFamily="34" charset="0"/>
                <a:ea typeface="Times New Roman" panose="02020603050405020304" pitchFamily="18" charset="0"/>
              </a:rPr>
              <a:t> If we have hoped in Christ in this life only, </a:t>
            </a:r>
            <a:r>
              <a:rPr lang="en-US" sz="2600" b="1" u="dbl" dirty="0">
                <a:solidFill>
                  <a:srgbClr val="6F2765"/>
                </a:solidFill>
                <a:uFill>
                  <a:solidFill>
                    <a:srgbClr val="000058"/>
                  </a:solidFill>
                </a:uFill>
                <a:latin typeface="Arial Narrow" panose="020B0606020202030204" pitchFamily="34" charset="0"/>
                <a:ea typeface="Times New Roman" panose="02020603050405020304" pitchFamily="18" charset="0"/>
              </a:rPr>
              <a:t>we are of all men most to be pitied.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a:extLst>
              <a:ext uri="{FF2B5EF4-FFF2-40B4-BE49-F238E27FC236}">
                <a16:creationId xmlns:a16="http://schemas.microsoft.com/office/drawing/2014/main" id="{2D338940-F3F2-1541-B398-B1F212BE60E5}"/>
              </a:ext>
            </a:extLst>
          </p:cNvPr>
          <p:cNvPicPr>
            <a:picLocks noChangeAspect="1"/>
          </p:cNvPicPr>
          <p:nvPr/>
        </p:nvPicPr>
        <p:blipFill>
          <a:blip r:embed="rId2">
            <a:extLst>
              <a:ext uri="{28A0092B-C50C-407E-A947-70E740481C1C}">
                <a14:useLocalDpi xmlns:a14="http://schemas.microsoft.com/office/drawing/2010/main" val="0"/>
              </a:ext>
            </a:extLst>
          </a:blip>
          <a:srcRect b="4074"/>
          <a:stretch>
            <a:fillRect/>
          </a:stretch>
        </p:blipFill>
        <p:spPr bwMode="auto">
          <a:xfrm>
            <a:off x="0" y="3175"/>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03B86FC-2EFF-ED4F-B981-65823F51F7AD}"/>
              </a:ext>
            </a:extLst>
          </p:cNvPr>
          <p:cNvSpPr/>
          <p:nvPr/>
        </p:nvSpPr>
        <p:spPr>
          <a:xfrm>
            <a:off x="1143000" y="1200150"/>
            <a:ext cx="7048500" cy="2554545"/>
          </a:xfrm>
          <a:prstGeom prst="rect">
            <a:avLst/>
          </a:prstGeom>
        </p:spPr>
        <p:txBody>
          <a:bodyPr>
            <a:spAutoFit/>
          </a:bodyPr>
          <a:lstStyle/>
          <a:p>
            <a:pPr>
              <a:defRPr/>
            </a:pPr>
            <a:r>
              <a:rPr lang="en-US" sz="4000" b="1" i="1" dirty="0">
                <a:ln w="25400">
                  <a:solidFill>
                    <a:srgbClr val="000000"/>
                  </a:solidFill>
                </a:ln>
                <a:solidFill>
                  <a:srgbClr val="FFFF99"/>
                </a:solidFill>
                <a:latin typeface="Times New Roman" panose="02020603050405020304" pitchFamily="18" charset="0"/>
                <a:ea typeface="SimSun" panose="02010600030101010101" pitchFamily="2" charset="-122"/>
                <a:cs typeface="Times New Roman" panose="02020603050405020304" pitchFamily="18" charset="0"/>
              </a:rPr>
              <a:t>II.  </a:t>
            </a: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Jesus expended great effort</a:t>
            </a:r>
            <a:r>
              <a:rPr lang="en-US" sz="4000" dirty="0"/>
              <a:t> </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to prove that He was </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actually resurrected.</a:t>
            </a:r>
          </a:p>
          <a:p>
            <a:pPr>
              <a:defRPr/>
            </a:pPr>
            <a:endParaRPr lang="en-US" sz="4000" b="1" i="1" dirty="0">
              <a:ln w="25400">
                <a:solidFill>
                  <a:srgbClr val="000000"/>
                </a:solidFill>
              </a:ln>
              <a:solidFill>
                <a:srgbClr val="FFFF99"/>
              </a:solidFill>
              <a:latin typeface="ArabBruD" panose="03060802060502020204" pitchFamily="66" charset="0"/>
              <a:ea typeface="SimSun" panose="02010600030101010101" pitchFamily="2"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a:extLst>
              <a:ext uri="{FF2B5EF4-FFF2-40B4-BE49-F238E27FC236}">
                <a16:creationId xmlns:a16="http://schemas.microsoft.com/office/drawing/2014/main" id="{029EE6EE-8E54-6241-B3CE-F793081A15F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9144000" cy="51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BB33B7EA-CD2A-A842-BE25-F22980AF3CFB}"/>
              </a:ext>
            </a:extLst>
          </p:cNvPr>
          <p:cNvSpPr/>
          <p:nvPr/>
        </p:nvSpPr>
        <p:spPr>
          <a:xfrm>
            <a:off x="1066800" y="333911"/>
            <a:ext cx="5952142" cy="1323439"/>
          </a:xfrm>
          <a:prstGeom prst="rect">
            <a:avLst/>
          </a:prstGeom>
        </p:spPr>
        <p:txBody>
          <a:bodyPr wrap="none">
            <a:spAutoFit/>
          </a:bodyPr>
          <a:lstStyle/>
          <a:p>
            <a:pPr>
              <a:defRPr/>
            </a:pPr>
            <a:r>
              <a:rPr lang="en-US" sz="8000" b="1" i="1" dirty="0">
                <a:ln w="31750">
                  <a:solidFill>
                    <a:srgbClr val="000066"/>
                  </a:solidFill>
                </a:ln>
                <a:solidFill>
                  <a:srgbClr val="FFFF99"/>
                </a:solidFill>
                <a:latin typeface="ArabBruD" panose="03060802060502020204" pitchFamily="66" charset="0"/>
                <a:ea typeface="SimSun" panose="02010600030101010101" pitchFamily="2" charset="-122"/>
              </a:rPr>
              <a:t>Resurrection :</a:t>
            </a:r>
            <a:endParaRPr lang="en-US" sz="8000" dirty="0">
              <a:ln w="31750">
                <a:solidFill>
                  <a:srgbClr val="000066"/>
                </a:solidFill>
              </a:ln>
            </a:endParaRPr>
          </a:p>
        </p:txBody>
      </p:sp>
      <p:sp>
        <p:nvSpPr>
          <p:cNvPr id="2" name="Rectangle 1">
            <a:extLst>
              <a:ext uri="{FF2B5EF4-FFF2-40B4-BE49-F238E27FC236}">
                <a16:creationId xmlns:a16="http://schemas.microsoft.com/office/drawing/2014/main" id="{D1CA759F-5C38-ED43-B996-93C7C47F7593}"/>
              </a:ext>
            </a:extLst>
          </p:cNvPr>
          <p:cNvSpPr/>
          <p:nvPr/>
        </p:nvSpPr>
        <p:spPr>
          <a:xfrm>
            <a:off x="1143000" y="1657350"/>
            <a:ext cx="7239000" cy="2386013"/>
          </a:xfrm>
          <a:prstGeom prst="rect">
            <a:avLst/>
          </a:prstGeom>
        </p:spPr>
        <p:txBody>
          <a:bodyPr>
            <a:spAutoFit/>
          </a:bodyPr>
          <a:lstStyle/>
          <a:p>
            <a:pPr>
              <a:spcBef>
                <a:spcPts val="0"/>
              </a:spcBef>
              <a:spcAft>
                <a:spcPts val="0"/>
              </a:spcAft>
              <a:tabLst>
                <a:tab pos="182880" algn="l"/>
                <a:tab pos="228600" algn="l"/>
              </a:tabLst>
              <a:defRPr/>
            </a:pPr>
            <a:r>
              <a:rPr lang="en-US" sz="3200" b="1" dirty="0" err="1">
                <a:solidFill>
                  <a:srgbClr val="111111"/>
                </a:solidFill>
                <a:ea typeface="Times New Roman" panose="02020603050405020304" pitchFamily="18" charset="0"/>
              </a:rPr>
              <a:t>Anastasis</a:t>
            </a:r>
            <a:r>
              <a:rPr lang="en-US" sz="3200" dirty="0">
                <a:solidFill>
                  <a:srgbClr val="111111"/>
                </a:solidFill>
                <a:ea typeface="Times New Roman" panose="02020603050405020304" pitchFamily="18" charset="0"/>
              </a:rPr>
              <a:t> :  a resurrection from death,       </a:t>
            </a:r>
          </a:p>
          <a:p>
            <a:pPr>
              <a:spcBef>
                <a:spcPts val="0"/>
              </a:spcBef>
              <a:spcAft>
                <a:spcPts val="0"/>
              </a:spcAft>
              <a:tabLst>
                <a:tab pos="182880" algn="l"/>
                <a:tab pos="228600" algn="l"/>
              </a:tabLst>
              <a:defRPr/>
            </a:pPr>
            <a:r>
              <a:rPr lang="en-US" sz="3200" dirty="0">
                <a:solidFill>
                  <a:srgbClr val="111111"/>
                </a:solidFill>
                <a:ea typeface="Times New Roman" panose="02020603050405020304" pitchFamily="18" charset="0"/>
              </a:rPr>
              <a:t>                     ( literally )  a rising again.</a:t>
            </a:r>
          </a:p>
          <a:p>
            <a:pPr>
              <a:lnSpc>
                <a:spcPct val="150000"/>
              </a:lnSpc>
              <a:spcBef>
                <a:spcPts val="0"/>
              </a:spcBef>
              <a:spcAft>
                <a:spcPts val="0"/>
              </a:spcAft>
              <a:tabLst>
                <a:tab pos="182880" algn="l"/>
                <a:tab pos="228600" algn="l"/>
              </a:tabLst>
              <a:defRPr/>
            </a:pPr>
            <a:endParaRPr lang="en-US" sz="1400" dirty="0">
              <a:latin typeface="Times New Roman" panose="02020603050405020304" pitchFamily="18" charset="0"/>
              <a:ea typeface="Times New Roman" panose="02020603050405020304" pitchFamily="18" charset="0"/>
            </a:endParaRPr>
          </a:p>
          <a:p>
            <a:pPr>
              <a:defRPr/>
            </a:pPr>
            <a:r>
              <a:rPr lang="en-US" sz="3200" dirty="0">
                <a:solidFill>
                  <a:srgbClr val="000000"/>
                </a:solidFill>
                <a:ea typeface="Times New Roman" panose="02020603050405020304" pitchFamily="18" charset="0"/>
              </a:rPr>
              <a:t>From the verb </a:t>
            </a:r>
            <a:r>
              <a:rPr lang="en-US" sz="3200" dirty="0" err="1">
                <a:solidFill>
                  <a:srgbClr val="001320"/>
                </a:solidFill>
                <a:ea typeface="Times New Roman" panose="02020603050405020304" pitchFamily="18" charset="0"/>
              </a:rPr>
              <a:t>anistémi</a:t>
            </a:r>
            <a:r>
              <a:rPr lang="en-US" sz="3200" dirty="0">
                <a:solidFill>
                  <a:srgbClr val="001320"/>
                </a:solidFill>
                <a:ea typeface="Times New Roman" panose="02020603050405020304" pitchFamily="18" charset="0"/>
              </a:rPr>
              <a:t> which means </a:t>
            </a:r>
            <a:r>
              <a:rPr lang="en-US" sz="3200" u="heavy" dirty="0">
                <a:solidFill>
                  <a:srgbClr val="001320"/>
                </a:solidFill>
                <a:uFill>
                  <a:solidFill>
                    <a:srgbClr val="000058"/>
                  </a:solidFill>
                </a:uFill>
                <a:ea typeface="Times New Roman" panose="02020603050405020304" pitchFamily="18" charset="0"/>
              </a:rPr>
              <a:t>to cause to stand again</a:t>
            </a:r>
            <a:r>
              <a:rPr lang="en-US" sz="3200" b="1" u="heavy" dirty="0">
                <a:solidFill>
                  <a:srgbClr val="001320"/>
                </a:solidFill>
                <a:uFill>
                  <a:solidFill>
                    <a:srgbClr val="000058"/>
                  </a:solidFill>
                </a:uFill>
                <a:ea typeface="Times New Roman" panose="02020603050405020304" pitchFamily="18" charset="0"/>
              </a:rPr>
              <a:t>. </a:t>
            </a:r>
            <a:endParaRPr lang="en-US" sz="3200" dirty="0"/>
          </a:p>
        </p:txBody>
      </p:sp>
    </p:spTree>
  </p:cSld>
  <p:clrMapOvr>
    <a:masterClrMapping/>
  </p:clrMapOvr>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15468</TotalTime>
  <Words>1562</Words>
  <Application>Microsoft Macintosh PowerPoint</Application>
  <PresentationFormat>On-screen Show (16:9)</PresentationFormat>
  <Paragraphs>82</Paragraphs>
  <Slides>28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Times New Roman</vt:lpstr>
      <vt:lpstr>Arial Narrow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ivan</cp:lastModifiedBy>
  <cp:revision>894</cp:revision>
  <dcterms:created xsi:type="dcterms:W3CDTF">2013-07-27T15:59:10Z</dcterms:created>
  <dcterms:modified xsi:type="dcterms:W3CDTF">2021-04-28T16:53:41Z</dcterms:modified>
</cp:coreProperties>
</file>