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87" r:id="rId2"/>
    <p:sldId id="703" r:id="rId3"/>
    <p:sldId id="874" r:id="rId4"/>
    <p:sldId id="870" r:id="rId5"/>
    <p:sldId id="839" r:id="rId6"/>
    <p:sldId id="865" r:id="rId7"/>
    <p:sldId id="871" r:id="rId8"/>
    <p:sldId id="875" r:id="rId9"/>
    <p:sldId id="882" r:id="rId10"/>
    <p:sldId id="885" r:id="rId11"/>
    <p:sldId id="887" r:id="rId12"/>
    <p:sldId id="872" r:id="rId13"/>
    <p:sldId id="889" r:id="rId14"/>
    <p:sldId id="890" r:id="rId15"/>
    <p:sldId id="881" r:id="rId16"/>
    <p:sldId id="892" r:id="rId17"/>
    <p:sldId id="897" r:id="rId18"/>
    <p:sldId id="891" r:id="rId19"/>
    <p:sldId id="888" r:id="rId20"/>
    <p:sldId id="898" r:id="rId21"/>
    <p:sldId id="899" r:id="rId22"/>
    <p:sldId id="902" r:id="rId23"/>
    <p:sldId id="883" r:id="rId24"/>
    <p:sldId id="903" r:id="rId25"/>
    <p:sldId id="904" r:id="rId26"/>
    <p:sldId id="880" r:id="rId27"/>
    <p:sldId id="905" r:id="rId28"/>
    <p:sldId id="873" r:id="rId29"/>
    <p:sldId id="906" r:id="rId30"/>
    <p:sldId id="909" r:id="rId31"/>
    <p:sldId id="910" r:id="rId32"/>
    <p:sldId id="893" r:id="rId33"/>
    <p:sldId id="908" r:id="rId34"/>
    <p:sldId id="912" r:id="rId35"/>
    <p:sldId id="911" r:id="rId36"/>
    <p:sldId id="907" r:id="rId37"/>
    <p:sldId id="894" r:id="rId38"/>
    <p:sldId id="917" r:id="rId39"/>
    <p:sldId id="918" r:id="rId40"/>
    <p:sldId id="877" r:id="rId41"/>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FF3F3F"/>
    <a:srgbClr val="FFFF99"/>
    <a:srgbClr val="C78AC8"/>
    <a:srgbClr val="9FFF9F"/>
    <a:srgbClr val="B05800"/>
    <a:srgbClr val="9ED6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0" d="100"/>
          <a:sy n="100" d="100"/>
        </p:scale>
        <p:origin x="468" y="9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53B8E073-7B58-47BE-9FF8-8418967CB71B}"/>
              </a:ext>
            </a:extLst>
          </p:cNvPr>
          <p:cNvSpPr>
            <a:spLocks noGrp="1"/>
          </p:cNvSpPr>
          <p:nvPr>
            <p:ph type="dt" sz="half" idx="10"/>
          </p:nvPr>
        </p:nvSpPr>
        <p:spPr/>
        <p:txBody>
          <a:bodyPr/>
          <a:lstStyle>
            <a:lvl1pPr>
              <a:defRPr/>
            </a:lvl1pPr>
          </a:lstStyle>
          <a:p>
            <a:pPr>
              <a:defRPr/>
            </a:pPr>
            <a:fld id="{3A16AE5D-C129-43AA-A634-EF4270355356}" type="datetimeFigureOut">
              <a:rPr lang="en-US"/>
              <a:pPr>
                <a:defRPr/>
              </a:pPr>
              <a:t>3/6/2021</a:t>
            </a:fld>
            <a:endParaRPr lang="en-US"/>
          </a:p>
        </p:txBody>
      </p:sp>
      <p:sp>
        <p:nvSpPr>
          <p:cNvPr id="5" name="Footer Placeholder 4">
            <a:extLst>
              <a:ext uri="{FF2B5EF4-FFF2-40B4-BE49-F238E27FC236}">
                <a16:creationId xmlns:a16="http://schemas.microsoft.com/office/drawing/2014/main" id="{CFF13922-CE20-4898-9AD0-CCCD3CB382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122A169-3D19-4AF3-BB4A-ED0265588D60}"/>
              </a:ext>
            </a:extLst>
          </p:cNvPr>
          <p:cNvSpPr>
            <a:spLocks noGrp="1"/>
          </p:cNvSpPr>
          <p:nvPr>
            <p:ph type="sldNum" sz="quarter" idx="12"/>
          </p:nvPr>
        </p:nvSpPr>
        <p:spPr/>
        <p:txBody>
          <a:bodyPr/>
          <a:lstStyle>
            <a:lvl1pPr>
              <a:defRPr/>
            </a:lvl1pPr>
          </a:lstStyle>
          <a:p>
            <a:fld id="{8E0D5BCF-2623-4988-A8AD-A40E1B62C66A}" type="slidenum">
              <a:rPr lang="en-US" altLang="en-US"/>
              <a:pPr/>
              <a:t>‹#›</a:t>
            </a:fld>
            <a:endParaRPr lang="en-US" altLang="en-US"/>
          </a:p>
        </p:txBody>
      </p:sp>
    </p:spTree>
    <p:extLst>
      <p:ext uri="{BB962C8B-B14F-4D97-AF65-F5344CB8AC3E}">
        <p14:creationId xmlns:p14="http://schemas.microsoft.com/office/powerpoint/2010/main" val="3206075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24E8F3-F45B-43D5-942F-544F2F6195CE}"/>
              </a:ext>
            </a:extLst>
          </p:cNvPr>
          <p:cNvSpPr>
            <a:spLocks noGrp="1"/>
          </p:cNvSpPr>
          <p:nvPr>
            <p:ph type="dt" sz="half" idx="10"/>
          </p:nvPr>
        </p:nvSpPr>
        <p:spPr/>
        <p:txBody>
          <a:bodyPr/>
          <a:lstStyle>
            <a:lvl1pPr>
              <a:defRPr/>
            </a:lvl1pPr>
          </a:lstStyle>
          <a:p>
            <a:pPr>
              <a:defRPr/>
            </a:pPr>
            <a:fld id="{9E47F5A0-40E0-439D-B61C-FE8E6048C80C}" type="datetimeFigureOut">
              <a:rPr lang="en-US"/>
              <a:pPr>
                <a:defRPr/>
              </a:pPr>
              <a:t>3/6/2021</a:t>
            </a:fld>
            <a:endParaRPr lang="en-US"/>
          </a:p>
        </p:txBody>
      </p:sp>
      <p:sp>
        <p:nvSpPr>
          <p:cNvPr id="5" name="Footer Placeholder 4">
            <a:extLst>
              <a:ext uri="{FF2B5EF4-FFF2-40B4-BE49-F238E27FC236}">
                <a16:creationId xmlns:a16="http://schemas.microsoft.com/office/drawing/2014/main" id="{0D4A721C-D23F-433C-A542-12DFCD3C599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62C5160-1056-435B-AD50-351420A71B21}"/>
              </a:ext>
            </a:extLst>
          </p:cNvPr>
          <p:cNvSpPr>
            <a:spLocks noGrp="1"/>
          </p:cNvSpPr>
          <p:nvPr>
            <p:ph type="sldNum" sz="quarter" idx="12"/>
          </p:nvPr>
        </p:nvSpPr>
        <p:spPr/>
        <p:txBody>
          <a:bodyPr/>
          <a:lstStyle>
            <a:lvl1pPr>
              <a:defRPr/>
            </a:lvl1pPr>
          </a:lstStyle>
          <a:p>
            <a:fld id="{C4951272-3568-4736-97EB-C515B60A802D}" type="slidenum">
              <a:rPr lang="en-US" altLang="en-US"/>
              <a:pPr/>
              <a:t>‹#›</a:t>
            </a:fld>
            <a:endParaRPr lang="en-US" altLang="en-US"/>
          </a:p>
        </p:txBody>
      </p:sp>
    </p:spTree>
    <p:extLst>
      <p:ext uri="{BB962C8B-B14F-4D97-AF65-F5344CB8AC3E}">
        <p14:creationId xmlns:p14="http://schemas.microsoft.com/office/powerpoint/2010/main" val="2417137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010E-E049-4853-AC6D-2521E147373E}"/>
              </a:ext>
            </a:extLst>
          </p:cNvPr>
          <p:cNvSpPr>
            <a:spLocks noGrp="1"/>
          </p:cNvSpPr>
          <p:nvPr>
            <p:ph type="dt" sz="half" idx="10"/>
          </p:nvPr>
        </p:nvSpPr>
        <p:spPr/>
        <p:txBody>
          <a:bodyPr/>
          <a:lstStyle>
            <a:lvl1pPr>
              <a:defRPr/>
            </a:lvl1pPr>
          </a:lstStyle>
          <a:p>
            <a:pPr>
              <a:defRPr/>
            </a:pPr>
            <a:fld id="{DB146F8F-4936-43DE-A0E7-F29A30F7FB1F}" type="datetimeFigureOut">
              <a:rPr lang="en-US"/>
              <a:pPr>
                <a:defRPr/>
              </a:pPr>
              <a:t>3/6/2021</a:t>
            </a:fld>
            <a:endParaRPr lang="en-US"/>
          </a:p>
        </p:txBody>
      </p:sp>
      <p:sp>
        <p:nvSpPr>
          <p:cNvPr id="5" name="Footer Placeholder 4">
            <a:extLst>
              <a:ext uri="{FF2B5EF4-FFF2-40B4-BE49-F238E27FC236}">
                <a16:creationId xmlns:a16="http://schemas.microsoft.com/office/drawing/2014/main" id="{75A0D7A4-0E01-4272-BF00-2F2E912BAD0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51D155-5F30-4CD2-BC0B-54536B39B6AF}"/>
              </a:ext>
            </a:extLst>
          </p:cNvPr>
          <p:cNvSpPr>
            <a:spLocks noGrp="1"/>
          </p:cNvSpPr>
          <p:nvPr>
            <p:ph type="sldNum" sz="quarter" idx="12"/>
          </p:nvPr>
        </p:nvSpPr>
        <p:spPr/>
        <p:txBody>
          <a:bodyPr/>
          <a:lstStyle>
            <a:lvl1pPr>
              <a:defRPr/>
            </a:lvl1pPr>
          </a:lstStyle>
          <a:p>
            <a:fld id="{87337E2E-D020-4735-9D58-A2C1468C7AC9}" type="slidenum">
              <a:rPr lang="en-US" altLang="en-US"/>
              <a:pPr/>
              <a:t>‹#›</a:t>
            </a:fld>
            <a:endParaRPr lang="en-US" altLang="en-US"/>
          </a:p>
        </p:txBody>
      </p:sp>
    </p:spTree>
    <p:extLst>
      <p:ext uri="{BB962C8B-B14F-4D97-AF65-F5344CB8AC3E}">
        <p14:creationId xmlns:p14="http://schemas.microsoft.com/office/powerpoint/2010/main" val="3944097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3B3AF-A7EB-4038-A734-B5B51FDBE924}"/>
              </a:ext>
            </a:extLst>
          </p:cNvPr>
          <p:cNvSpPr>
            <a:spLocks noGrp="1"/>
          </p:cNvSpPr>
          <p:nvPr>
            <p:ph type="dt" sz="half" idx="10"/>
          </p:nvPr>
        </p:nvSpPr>
        <p:spPr/>
        <p:txBody>
          <a:bodyPr/>
          <a:lstStyle>
            <a:lvl1pPr>
              <a:defRPr/>
            </a:lvl1pPr>
          </a:lstStyle>
          <a:p>
            <a:pPr>
              <a:defRPr/>
            </a:pPr>
            <a:fld id="{350BA93B-F7AF-48D1-945C-4BF8DE632172}" type="datetimeFigureOut">
              <a:rPr lang="en-US"/>
              <a:pPr>
                <a:defRPr/>
              </a:pPr>
              <a:t>3/6/2021</a:t>
            </a:fld>
            <a:endParaRPr lang="en-US"/>
          </a:p>
        </p:txBody>
      </p:sp>
      <p:sp>
        <p:nvSpPr>
          <p:cNvPr id="5" name="Footer Placeholder 4">
            <a:extLst>
              <a:ext uri="{FF2B5EF4-FFF2-40B4-BE49-F238E27FC236}">
                <a16:creationId xmlns:a16="http://schemas.microsoft.com/office/drawing/2014/main" id="{E487CC11-7FEF-4389-A110-D36D36F94F5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C17F381-16F6-4929-97E6-E25333A7E0A2}"/>
              </a:ext>
            </a:extLst>
          </p:cNvPr>
          <p:cNvSpPr>
            <a:spLocks noGrp="1"/>
          </p:cNvSpPr>
          <p:nvPr>
            <p:ph type="sldNum" sz="quarter" idx="12"/>
          </p:nvPr>
        </p:nvSpPr>
        <p:spPr/>
        <p:txBody>
          <a:bodyPr/>
          <a:lstStyle>
            <a:lvl1pPr>
              <a:defRPr/>
            </a:lvl1pPr>
          </a:lstStyle>
          <a:p>
            <a:fld id="{E0BAA715-75C2-495D-8631-AD8C8426C6D9}" type="slidenum">
              <a:rPr lang="en-US" altLang="en-US"/>
              <a:pPr/>
              <a:t>‹#›</a:t>
            </a:fld>
            <a:endParaRPr lang="en-US" altLang="en-US"/>
          </a:p>
        </p:txBody>
      </p:sp>
    </p:spTree>
    <p:extLst>
      <p:ext uri="{BB962C8B-B14F-4D97-AF65-F5344CB8AC3E}">
        <p14:creationId xmlns:p14="http://schemas.microsoft.com/office/powerpoint/2010/main" val="2974972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0DE3C8-E2B1-4EB0-A8E0-86269EC78E8A}"/>
              </a:ext>
            </a:extLst>
          </p:cNvPr>
          <p:cNvSpPr>
            <a:spLocks noGrp="1"/>
          </p:cNvSpPr>
          <p:nvPr>
            <p:ph type="dt" sz="half" idx="10"/>
          </p:nvPr>
        </p:nvSpPr>
        <p:spPr/>
        <p:txBody>
          <a:bodyPr/>
          <a:lstStyle>
            <a:lvl1pPr>
              <a:defRPr/>
            </a:lvl1pPr>
          </a:lstStyle>
          <a:p>
            <a:pPr>
              <a:defRPr/>
            </a:pPr>
            <a:fld id="{BAE3BECF-5755-4DAA-8A48-EDEBC8137388}" type="datetimeFigureOut">
              <a:rPr lang="en-US"/>
              <a:pPr>
                <a:defRPr/>
              </a:pPr>
              <a:t>3/6/2021</a:t>
            </a:fld>
            <a:endParaRPr lang="en-US"/>
          </a:p>
        </p:txBody>
      </p:sp>
      <p:sp>
        <p:nvSpPr>
          <p:cNvPr id="5" name="Footer Placeholder 4">
            <a:extLst>
              <a:ext uri="{FF2B5EF4-FFF2-40B4-BE49-F238E27FC236}">
                <a16:creationId xmlns:a16="http://schemas.microsoft.com/office/drawing/2014/main" id="{3E5CC6BB-7B6E-474D-875A-7D7E90A8361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13AE77F-911C-44EE-A06B-92178AEC1981}"/>
              </a:ext>
            </a:extLst>
          </p:cNvPr>
          <p:cNvSpPr>
            <a:spLocks noGrp="1"/>
          </p:cNvSpPr>
          <p:nvPr>
            <p:ph type="sldNum" sz="quarter" idx="12"/>
          </p:nvPr>
        </p:nvSpPr>
        <p:spPr/>
        <p:txBody>
          <a:bodyPr/>
          <a:lstStyle>
            <a:lvl1pPr>
              <a:defRPr/>
            </a:lvl1pPr>
          </a:lstStyle>
          <a:p>
            <a:fld id="{D73B3D50-7C79-4ED5-BC51-E4496BDECC99}" type="slidenum">
              <a:rPr lang="en-US" altLang="en-US"/>
              <a:pPr/>
              <a:t>‹#›</a:t>
            </a:fld>
            <a:endParaRPr lang="en-US" altLang="en-US"/>
          </a:p>
        </p:txBody>
      </p:sp>
    </p:spTree>
    <p:extLst>
      <p:ext uri="{BB962C8B-B14F-4D97-AF65-F5344CB8AC3E}">
        <p14:creationId xmlns:p14="http://schemas.microsoft.com/office/powerpoint/2010/main" val="1981044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EE9EAAF-7EF8-4D9E-A6C6-914F1F8B5BF7}"/>
              </a:ext>
            </a:extLst>
          </p:cNvPr>
          <p:cNvSpPr>
            <a:spLocks noGrp="1"/>
          </p:cNvSpPr>
          <p:nvPr>
            <p:ph type="dt" sz="half" idx="10"/>
          </p:nvPr>
        </p:nvSpPr>
        <p:spPr/>
        <p:txBody>
          <a:bodyPr/>
          <a:lstStyle>
            <a:lvl1pPr>
              <a:defRPr/>
            </a:lvl1pPr>
          </a:lstStyle>
          <a:p>
            <a:pPr>
              <a:defRPr/>
            </a:pPr>
            <a:fld id="{241AA1A9-B841-47BD-A295-AB6AE907AE23}" type="datetimeFigureOut">
              <a:rPr lang="en-US"/>
              <a:pPr>
                <a:defRPr/>
              </a:pPr>
              <a:t>3/6/2021</a:t>
            </a:fld>
            <a:endParaRPr lang="en-US"/>
          </a:p>
        </p:txBody>
      </p:sp>
      <p:sp>
        <p:nvSpPr>
          <p:cNvPr id="6" name="Footer Placeholder 4">
            <a:extLst>
              <a:ext uri="{FF2B5EF4-FFF2-40B4-BE49-F238E27FC236}">
                <a16:creationId xmlns:a16="http://schemas.microsoft.com/office/drawing/2014/main" id="{8353E3F1-0987-4DE1-9BDB-4E8AD68EC28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E350C60-1482-4A15-98A6-CA9C507C9BD4}"/>
              </a:ext>
            </a:extLst>
          </p:cNvPr>
          <p:cNvSpPr>
            <a:spLocks noGrp="1"/>
          </p:cNvSpPr>
          <p:nvPr>
            <p:ph type="sldNum" sz="quarter" idx="12"/>
          </p:nvPr>
        </p:nvSpPr>
        <p:spPr/>
        <p:txBody>
          <a:bodyPr/>
          <a:lstStyle>
            <a:lvl1pPr>
              <a:defRPr/>
            </a:lvl1pPr>
          </a:lstStyle>
          <a:p>
            <a:fld id="{1042C5D5-9F91-4164-92D5-AD8A25A14617}" type="slidenum">
              <a:rPr lang="en-US" altLang="en-US"/>
              <a:pPr/>
              <a:t>‹#›</a:t>
            </a:fld>
            <a:endParaRPr lang="en-US" altLang="en-US"/>
          </a:p>
        </p:txBody>
      </p:sp>
    </p:spTree>
    <p:extLst>
      <p:ext uri="{BB962C8B-B14F-4D97-AF65-F5344CB8AC3E}">
        <p14:creationId xmlns:p14="http://schemas.microsoft.com/office/powerpoint/2010/main" val="4276703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212A03A-6FAE-43C3-A048-D0FE6BEA3AC3}"/>
              </a:ext>
            </a:extLst>
          </p:cNvPr>
          <p:cNvSpPr>
            <a:spLocks noGrp="1"/>
          </p:cNvSpPr>
          <p:nvPr>
            <p:ph type="dt" sz="half" idx="10"/>
          </p:nvPr>
        </p:nvSpPr>
        <p:spPr/>
        <p:txBody>
          <a:bodyPr/>
          <a:lstStyle>
            <a:lvl1pPr>
              <a:defRPr/>
            </a:lvl1pPr>
          </a:lstStyle>
          <a:p>
            <a:pPr>
              <a:defRPr/>
            </a:pPr>
            <a:fld id="{EDC07492-FF74-4EBB-AB04-A1A8BB017466}" type="datetimeFigureOut">
              <a:rPr lang="en-US"/>
              <a:pPr>
                <a:defRPr/>
              </a:pPr>
              <a:t>3/6/2021</a:t>
            </a:fld>
            <a:endParaRPr lang="en-US"/>
          </a:p>
        </p:txBody>
      </p:sp>
      <p:sp>
        <p:nvSpPr>
          <p:cNvPr id="8" name="Footer Placeholder 4">
            <a:extLst>
              <a:ext uri="{FF2B5EF4-FFF2-40B4-BE49-F238E27FC236}">
                <a16:creationId xmlns:a16="http://schemas.microsoft.com/office/drawing/2014/main" id="{E80F09C6-D269-4253-83F4-82959F027A0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6BEE3A8-FDC7-44D3-8476-16E2946E3C38}"/>
              </a:ext>
            </a:extLst>
          </p:cNvPr>
          <p:cNvSpPr>
            <a:spLocks noGrp="1"/>
          </p:cNvSpPr>
          <p:nvPr>
            <p:ph type="sldNum" sz="quarter" idx="12"/>
          </p:nvPr>
        </p:nvSpPr>
        <p:spPr/>
        <p:txBody>
          <a:bodyPr/>
          <a:lstStyle>
            <a:lvl1pPr>
              <a:defRPr/>
            </a:lvl1pPr>
          </a:lstStyle>
          <a:p>
            <a:fld id="{899A67BB-DA8C-4464-9CFE-D6C5F4DA5368}" type="slidenum">
              <a:rPr lang="en-US" altLang="en-US"/>
              <a:pPr/>
              <a:t>‹#›</a:t>
            </a:fld>
            <a:endParaRPr lang="en-US" altLang="en-US"/>
          </a:p>
        </p:txBody>
      </p:sp>
    </p:spTree>
    <p:extLst>
      <p:ext uri="{BB962C8B-B14F-4D97-AF65-F5344CB8AC3E}">
        <p14:creationId xmlns:p14="http://schemas.microsoft.com/office/powerpoint/2010/main" val="1947668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1BF47E6-AE6D-43F6-A534-46A766021D29}"/>
              </a:ext>
            </a:extLst>
          </p:cNvPr>
          <p:cNvSpPr>
            <a:spLocks noGrp="1"/>
          </p:cNvSpPr>
          <p:nvPr>
            <p:ph type="dt" sz="half" idx="10"/>
          </p:nvPr>
        </p:nvSpPr>
        <p:spPr/>
        <p:txBody>
          <a:bodyPr/>
          <a:lstStyle>
            <a:lvl1pPr>
              <a:defRPr/>
            </a:lvl1pPr>
          </a:lstStyle>
          <a:p>
            <a:pPr>
              <a:defRPr/>
            </a:pPr>
            <a:fld id="{E9E1DB6C-3048-46E2-9DA4-2D71F2F6ABCF}" type="datetimeFigureOut">
              <a:rPr lang="en-US"/>
              <a:pPr>
                <a:defRPr/>
              </a:pPr>
              <a:t>3/6/2021</a:t>
            </a:fld>
            <a:endParaRPr lang="en-US"/>
          </a:p>
        </p:txBody>
      </p:sp>
      <p:sp>
        <p:nvSpPr>
          <p:cNvPr id="4" name="Footer Placeholder 4">
            <a:extLst>
              <a:ext uri="{FF2B5EF4-FFF2-40B4-BE49-F238E27FC236}">
                <a16:creationId xmlns:a16="http://schemas.microsoft.com/office/drawing/2014/main" id="{C2B1F26A-E3EF-4211-8F12-1B4E5AE6039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DA5FA01-25DC-45EA-A18D-9EBE71D73442}"/>
              </a:ext>
            </a:extLst>
          </p:cNvPr>
          <p:cNvSpPr>
            <a:spLocks noGrp="1"/>
          </p:cNvSpPr>
          <p:nvPr>
            <p:ph type="sldNum" sz="quarter" idx="12"/>
          </p:nvPr>
        </p:nvSpPr>
        <p:spPr/>
        <p:txBody>
          <a:bodyPr/>
          <a:lstStyle>
            <a:lvl1pPr>
              <a:defRPr/>
            </a:lvl1pPr>
          </a:lstStyle>
          <a:p>
            <a:fld id="{FBB44933-F9E1-4F4B-A23F-F119A5BCC9B8}" type="slidenum">
              <a:rPr lang="en-US" altLang="en-US"/>
              <a:pPr/>
              <a:t>‹#›</a:t>
            </a:fld>
            <a:endParaRPr lang="en-US" altLang="en-US"/>
          </a:p>
        </p:txBody>
      </p:sp>
    </p:spTree>
    <p:extLst>
      <p:ext uri="{BB962C8B-B14F-4D97-AF65-F5344CB8AC3E}">
        <p14:creationId xmlns:p14="http://schemas.microsoft.com/office/powerpoint/2010/main" val="18559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525352E-4E1A-48C0-94B2-C84C1941AC56}"/>
              </a:ext>
            </a:extLst>
          </p:cNvPr>
          <p:cNvSpPr>
            <a:spLocks noGrp="1"/>
          </p:cNvSpPr>
          <p:nvPr>
            <p:ph type="dt" sz="half" idx="10"/>
          </p:nvPr>
        </p:nvSpPr>
        <p:spPr/>
        <p:txBody>
          <a:bodyPr/>
          <a:lstStyle>
            <a:lvl1pPr>
              <a:defRPr/>
            </a:lvl1pPr>
          </a:lstStyle>
          <a:p>
            <a:pPr>
              <a:defRPr/>
            </a:pPr>
            <a:fld id="{9E0BC89A-D290-40E6-88FE-4311F4678976}" type="datetimeFigureOut">
              <a:rPr lang="en-US"/>
              <a:pPr>
                <a:defRPr/>
              </a:pPr>
              <a:t>3/6/2021</a:t>
            </a:fld>
            <a:endParaRPr lang="en-US"/>
          </a:p>
        </p:txBody>
      </p:sp>
      <p:sp>
        <p:nvSpPr>
          <p:cNvPr id="3" name="Footer Placeholder 4">
            <a:extLst>
              <a:ext uri="{FF2B5EF4-FFF2-40B4-BE49-F238E27FC236}">
                <a16:creationId xmlns:a16="http://schemas.microsoft.com/office/drawing/2014/main" id="{D75AA321-6504-4242-977B-C3E4F7A4ECD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89A1FF1-859C-4F13-9D70-5A697F9AD569}"/>
              </a:ext>
            </a:extLst>
          </p:cNvPr>
          <p:cNvSpPr>
            <a:spLocks noGrp="1"/>
          </p:cNvSpPr>
          <p:nvPr>
            <p:ph type="sldNum" sz="quarter" idx="12"/>
          </p:nvPr>
        </p:nvSpPr>
        <p:spPr/>
        <p:txBody>
          <a:bodyPr/>
          <a:lstStyle>
            <a:lvl1pPr>
              <a:defRPr/>
            </a:lvl1pPr>
          </a:lstStyle>
          <a:p>
            <a:fld id="{BC941E59-0822-42D4-B86B-E835D62BF4FE}" type="slidenum">
              <a:rPr lang="en-US" altLang="en-US"/>
              <a:pPr/>
              <a:t>‹#›</a:t>
            </a:fld>
            <a:endParaRPr lang="en-US" altLang="en-US"/>
          </a:p>
        </p:txBody>
      </p:sp>
    </p:spTree>
    <p:extLst>
      <p:ext uri="{BB962C8B-B14F-4D97-AF65-F5344CB8AC3E}">
        <p14:creationId xmlns:p14="http://schemas.microsoft.com/office/powerpoint/2010/main" val="2969535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025CF5-41B8-4060-B64B-00C2BE62515D}"/>
              </a:ext>
            </a:extLst>
          </p:cNvPr>
          <p:cNvSpPr>
            <a:spLocks noGrp="1"/>
          </p:cNvSpPr>
          <p:nvPr>
            <p:ph type="dt" sz="half" idx="10"/>
          </p:nvPr>
        </p:nvSpPr>
        <p:spPr/>
        <p:txBody>
          <a:bodyPr/>
          <a:lstStyle>
            <a:lvl1pPr>
              <a:defRPr/>
            </a:lvl1pPr>
          </a:lstStyle>
          <a:p>
            <a:pPr>
              <a:defRPr/>
            </a:pPr>
            <a:fld id="{CF0C3849-A531-49F7-9BB2-321B5C43728D}" type="datetimeFigureOut">
              <a:rPr lang="en-US"/>
              <a:pPr>
                <a:defRPr/>
              </a:pPr>
              <a:t>3/6/2021</a:t>
            </a:fld>
            <a:endParaRPr lang="en-US"/>
          </a:p>
        </p:txBody>
      </p:sp>
      <p:sp>
        <p:nvSpPr>
          <p:cNvPr id="6" name="Footer Placeholder 4">
            <a:extLst>
              <a:ext uri="{FF2B5EF4-FFF2-40B4-BE49-F238E27FC236}">
                <a16:creationId xmlns:a16="http://schemas.microsoft.com/office/drawing/2014/main" id="{F3EDC479-ECE6-462B-8CB4-BAF5BE13037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8287D56-E966-494B-A059-8EA92EF6FDBA}"/>
              </a:ext>
            </a:extLst>
          </p:cNvPr>
          <p:cNvSpPr>
            <a:spLocks noGrp="1"/>
          </p:cNvSpPr>
          <p:nvPr>
            <p:ph type="sldNum" sz="quarter" idx="12"/>
          </p:nvPr>
        </p:nvSpPr>
        <p:spPr/>
        <p:txBody>
          <a:bodyPr/>
          <a:lstStyle>
            <a:lvl1pPr>
              <a:defRPr/>
            </a:lvl1pPr>
          </a:lstStyle>
          <a:p>
            <a:fld id="{9C9F4304-A782-4F28-ABAF-FAB34C32C0AF}" type="slidenum">
              <a:rPr lang="en-US" altLang="en-US"/>
              <a:pPr/>
              <a:t>‹#›</a:t>
            </a:fld>
            <a:endParaRPr lang="en-US" altLang="en-US"/>
          </a:p>
        </p:txBody>
      </p:sp>
    </p:spTree>
    <p:extLst>
      <p:ext uri="{BB962C8B-B14F-4D97-AF65-F5344CB8AC3E}">
        <p14:creationId xmlns:p14="http://schemas.microsoft.com/office/powerpoint/2010/main" val="329386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BCB5772-4ADD-43B2-B333-613351BE7199}"/>
              </a:ext>
            </a:extLst>
          </p:cNvPr>
          <p:cNvSpPr>
            <a:spLocks noGrp="1"/>
          </p:cNvSpPr>
          <p:nvPr>
            <p:ph type="dt" sz="half" idx="10"/>
          </p:nvPr>
        </p:nvSpPr>
        <p:spPr/>
        <p:txBody>
          <a:bodyPr/>
          <a:lstStyle>
            <a:lvl1pPr>
              <a:defRPr/>
            </a:lvl1pPr>
          </a:lstStyle>
          <a:p>
            <a:pPr>
              <a:defRPr/>
            </a:pPr>
            <a:fld id="{83F22AFE-B86A-4AB2-A737-E00A2BFCD678}" type="datetimeFigureOut">
              <a:rPr lang="en-US"/>
              <a:pPr>
                <a:defRPr/>
              </a:pPr>
              <a:t>3/6/2021</a:t>
            </a:fld>
            <a:endParaRPr lang="en-US"/>
          </a:p>
        </p:txBody>
      </p:sp>
      <p:sp>
        <p:nvSpPr>
          <p:cNvPr id="6" name="Footer Placeholder 4">
            <a:extLst>
              <a:ext uri="{FF2B5EF4-FFF2-40B4-BE49-F238E27FC236}">
                <a16:creationId xmlns:a16="http://schemas.microsoft.com/office/drawing/2014/main" id="{CD86BE65-5185-447B-B044-1204991DF7A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BD05619-81FB-40F1-88B5-E798C02FD058}"/>
              </a:ext>
            </a:extLst>
          </p:cNvPr>
          <p:cNvSpPr>
            <a:spLocks noGrp="1"/>
          </p:cNvSpPr>
          <p:nvPr>
            <p:ph type="sldNum" sz="quarter" idx="12"/>
          </p:nvPr>
        </p:nvSpPr>
        <p:spPr/>
        <p:txBody>
          <a:bodyPr/>
          <a:lstStyle>
            <a:lvl1pPr>
              <a:defRPr/>
            </a:lvl1pPr>
          </a:lstStyle>
          <a:p>
            <a:fld id="{5C297A5E-996C-4BF7-929C-51397D2C932E}" type="slidenum">
              <a:rPr lang="en-US" altLang="en-US"/>
              <a:pPr/>
              <a:t>‹#›</a:t>
            </a:fld>
            <a:endParaRPr lang="en-US" altLang="en-US"/>
          </a:p>
        </p:txBody>
      </p:sp>
    </p:spTree>
    <p:extLst>
      <p:ext uri="{BB962C8B-B14F-4D97-AF65-F5344CB8AC3E}">
        <p14:creationId xmlns:p14="http://schemas.microsoft.com/office/powerpoint/2010/main" val="1832835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5D3DBB-7161-4BA3-9B6E-2225B2E6F3A4}"/>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61CAB97-4C15-40E9-8C4F-C1DBB02CF71D}"/>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94C4DEB-DBE5-4AD7-8F42-B09F964917C5}"/>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CEB5F4D-D0A6-4907-ABFB-53AAF0AFFB55}" type="datetimeFigureOut">
              <a:rPr lang="en-US"/>
              <a:pPr>
                <a:defRPr/>
              </a:pPr>
              <a:t>3/6/2021</a:t>
            </a:fld>
            <a:endParaRPr lang="en-US"/>
          </a:p>
        </p:txBody>
      </p:sp>
      <p:sp>
        <p:nvSpPr>
          <p:cNvPr id="5" name="Footer Placeholder 4">
            <a:extLst>
              <a:ext uri="{FF2B5EF4-FFF2-40B4-BE49-F238E27FC236}">
                <a16:creationId xmlns:a16="http://schemas.microsoft.com/office/drawing/2014/main" id="{678CBA96-0242-4381-BCA8-F479E5EF9904}"/>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9CEADB17-AFCC-4657-961F-DA4E56B6A383}"/>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B636B6EA-D32D-4A75-926C-66754721D6D9}"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56BF951D-DBCC-4F9B-9775-2DB8FE4C7BF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E60D1A2-0581-4F36-95D4-11720FABE9A2}"/>
              </a:ext>
            </a:extLst>
          </p:cNvPr>
          <p:cNvSpPr/>
          <p:nvPr/>
        </p:nvSpPr>
        <p:spPr>
          <a:xfrm>
            <a:off x="2286000" y="678924"/>
            <a:ext cx="4572000" cy="3785652"/>
          </a:xfrm>
          <a:prstGeom prst="rect">
            <a:avLst/>
          </a:prstGeom>
        </p:spPr>
        <p:txBody>
          <a:bodyPr>
            <a:spAutoFit/>
          </a:bodyPr>
          <a:lstStyle/>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Studies</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In</a:t>
            </a:r>
          </a:p>
          <a:p>
            <a:pPr algn="ctr">
              <a:defRPr/>
            </a:pPr>
            <a:r>
              <a:rPr lang="en-US" sz="8000" b="1" dirty="0">
                <a:ln w="19050">
                  <a:solidFill>
                    <a:srgbClr val="00FF00"/>
                  </a:solidFill>
                </a:ln>
                <a:latin typeface="Bahnschrift Light Condensed" panose="020B0502040204020203" pitchFamily="34" charset="0"/>
                <a:ea typeface="SimSun" panose="02010600030101010101" pitchFamily="2" charset="-122"/>
              </a:rPr>
              <a:t>Christianity</a:t>
            </a:r>
            <a:endParaRPr lang="en-US" sz="8000" dirty="0">
              <a:ln w="19050">
                <a:solidFill>
                  <a:srgbClr val="00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2FDB09F7-98A2-4DB5-9749-8D240773FE83}"/>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793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3A61BEC-867B-4780-B299-4CC6B376E92E}"/>
              </a:ext>
            </a:extLst>
          </p:cNvPr>
          <p:cNvSpPr/>
          <p:nvPr/>
        </p:nvSpPr>
        <p:spPr>
          <a:xfrm>
            <a:off x="1371600" y="742950"/>
            <a:ext cx="4012445" cy="2308324"/>
          </a:xfrm>
          <a:prstGeom prst="rect">
            <a:avLst/>
          </a:prstGeom>
        </p:spPr>
        <p:txBody>
          <a:bodyPr wrap="none">
            <a:spAutoFit/>
          </a:bodyPr>
          <a:lstStyle/>
          <a:p>
            <a:pPr>
              <a:defRPr/>
            </a:pPr>
            <a:r>
              <a:rPr lang="en-US" sz="3600" b="1" dirty="0">
                <a:ln w="31750">
                  <a:solidFill>
                    <a:srgbClr val="000066"/>
                  </a:solidFill>
                </a:ln>
                <a:latin typeface="+mn-lt"/>
                <a:ea typeface="SimSun" panose="02010600030101010101" pitchFamily="2" charset="-122"/>
              </a:rPr>
              <a:t>There are at least </a:t>
            </a:r>
          </a:p>
          <a:p>
            <a:pPr>
              <a:defRPr/>
            </a:pPr>
            <a:r>
              <a:rPr lang="en-US" sz="3600" b="1" dirty="0">
                <a:ln w="31750">
                  <a:solidFill>
                    <a:srgbClr val="000066"/>
                  </a:solidFill>
                </a:ln>
                <a:latin typeface="+mn-lt"/>
                <a:ea typeface="SimSun" panose="02010600030101010101" pitchFamily="2" charset="-122"/>
              </a:rPr>
              <a:t>five (5) reasons why</a:t>
            </a:r>
          </a:p>
          <a:p>
            <a:pPr>
              <a:defRPr/>
            </a:pPr>
            <a:r>
              <a:rPr lang="en-US" sz="3600" b="1" dirty="0">
                <a:ln w="31750">
                  <a:solidFill>
                    <a:srgbClr val="000066"/>
                  </a:solidFill>
                </a:ln>
                <a:latin typeface="+mn-lt"/>
                <a:ea typeface="SimSun" panose="02010600030101010101" pitchFamily="2" charset="-122"/>
              </a:rPr>
              <a:t>some people don’t</a:t>
            </a:r>
          </a:p>
          <a:p>
            <a:pPr>
              <a:defRPr/>
            </a:pPr>
            <a:r>
              <a:rPr lang="en-US" sz="3600" b="1" dirty="0">
                <a:ln w="31750">
                  <a:solidFill>
                    <a:srgbClr val="000066"/>
                  </a:solidFill>
                </a:ln>
                <a:latin typeface="+mn-lt"/>
                <a:ea typeface="SimSun" panose="02010600030101010101" pitchFamily="2" charset="-122"/>
              </a:rPr>
              <a:t>believe in God.</a:t>
            </a:r>
            <a:endParaRPr lang="en-US" sz="3600" dirty="0">
              <a:latin typeface="+mn-lt"/>
            </a:endParaRPr>
          </a:p>
        </p:txBody>
      </p:sp>
      <p:pic>
        <p:nvPicPr>
          <p:cNvPr id="11268" name="Picture 2">
            <a:extLst>
              <a:ext uri="{FF2B5EF4-FFF2-40B4-BE49-F238E27FC236}">
                <a16:creationId xmlns:a16="http://schemas.microsoft.com/office/drawing/2014/main" id="{D7B63B6A-2C63-434A-9303-D7B4BEA701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62475" y="971550"/>
            <a:ext cx="38100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BE0AC6B9-1E4F-4D6B-879E-C8E10DFA1682}"/>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D928BC1-774E-4721-97A9-DB43BFC71899}"/>
              </a:ext>
            </a:extLst>
          </p:cNvPr>
          <p:cNvSpPr/>
          <p:nvPr/>
        </p:nvSpPr>
        <p:spPr>
          <a:xfrm>
            <a:off x="1066800" y="819150"/>
            <a:ext cx="7116885" cy="707886"/>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1.  They don’t  believe the bible. </a:t>
            </a:r>
            <a:endParaRPr lang="en-US" sz="4000" dirty="0">
              <a:latin typeface="+mn-lt"/>
            </a:endParaRPr>
          </a:p>
        </p:txBody>
      </p:sp>
      <p:pic>
        <p:nvPicPr>
          <p:cNvPr id="12292" name="Picture 2">
            <a:extLst>
              <a:ext uri="{FF2B5EF4-FFF2-40B4-BE49-F238E27FC236}">
                <a16:creationId xmlns:a16="http://schemas.microsoft.com/office/drawing/2014/main" id="{66760A74-DC0A-40E4-8FBC-0A15617D88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038350"/>
            <a:ext cx="3824288" cy="267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1C0BCA0A-CC98-428E-9CF3-DDB327DA46BD}"/>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609AF1C-7176-4540-8975-F576C267BCEC}"/>
              </a:ext>
            </a:extLst>
          </p:cNvPr>
          <p:cNvSpPr/>
          <p:nvPr/>
        </p:nvSpPr>
        <p:spPr>
          <a:xfrm>
            <a:off x="1524000" y="666750"/>
            <a:ext cx="6553200" cy="36941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Genesis 1: 1</a:t>
            </a:r>
            <a:r>
              <a:rPr lang="en-US" sz="26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I</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n the beginning God</a:t>
            </a:r>
            <a:r>
              <a:rPr lang="en-US" sz="2600" b="1" dirty="0">
                <a:solidFill>
                  <a:srgbClr val="000000"/>
                </a:solidFill>
                <a:latin typeface="Arial Narrow" panose="020B0606020202030204" pitchFamily="34" charset="0"/>
                <a:ea typeface="Times New Roman" panose="02020603050405020304" pitchFamily="18" charset="0"/>
              </a:rPr>
              <a:t> created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 heavens and the earth. </a:t>
            </a:r>
          </a:p>
          <a:p>
            <a:pPr>
              <a:spcBef>
                <a:spcPts val="0"/>
              </a:spcBef>
              <a:spcAft>
                <a:spcPts val="0"/>
              </a:spcAft>
              <a:tabLst>
                <a:tab pos="182880" algn="l"/>
              </a:tabLst>
              <a:defRPr/>
            </a:pP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II Timothy 3: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All Scripture is inspired by God</a:t>
            </a:r>
            <a:r>
              <a:rPr lang="en-US" sz="2600" b="1" dirty="0">
                <a:solidFill>
                  <a:srgbClr val="000000"/>
                </a:solidFill>
                <a:latin typeface="Arial Narrow" panose="020B0606020202030204" pitchFamily="34" charset="0"/>
                <a:ea typeface="Times New Roman" panose="02020603050405020304" pitchFamily="18" charset="0"/>
              </a:rPr>
              <a:t> and profitable for teaching, for reproof, for correction, for training in righteousness; </a:t>
            </a:r>
            <a:r>
              <a:rPr lang="en-US" sz="2000" b="1" dirty="0">
                <a:solidFill>
                  <a:srgbClr val="C00000"/>
                </a:solidFill>
                <a:latin typeface="Arial Narrow" panose="020B0606020202030204" pitchFamily="34" charset="0"/>
                <a:ea typeface="Times New Roman" panose="02020603050405020304" pitchFamily="18" charset="0"/>
              </a:rPr>
              <a:t>17</a:t>
            </a:r>
            <a:r>
              <a:rPr lang="en-US" sz="2600" b="1" dirty="0">
                <a:solidFill>
                  <a:srgbClr val="000000"/>
                </a:solidFill>
                <a:latin typeface="Arial Narrow" panose="020B0606020202030204" pitchFamily="34" charset="0"/>
                <a:ea typeface="Times New Roman" panose="02020603050405020304" pitchFamily="18" charset="0"/>
              </a:rPr>
              <a:t> so that the man of God may be adequate, equipped for every good work.</a:t>
            </a:r>
            <a:endParaRPr lang="en-US" sz="2600" dirty="0"/>
          </a:p>
        </p:txBody>
      </p:sp>
      <p:pic>
        <p:nvPicPr>
          <p:cNvPr id="13316" name="Picture 3">
            <a:extLst>
              <a:ext uri="{FF2B5EF4-FFF2-40B4-BE49-F238E27FC236}">
                <a16:creationId xmlns:a16="http://schemas.microsoft.com/office/drawing/2014/main" id="{F2AF87D7-A18B-486D-B224-ACEE5B7761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61950"/>
            <a:ext cx="333375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E5052E4B-36B9-4A85-BEB1-6A7BA9CA4455}"/>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68263"/>
            <a:ext cx="9169400" cy="5314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221EB96-3A83-4D01-B9F6-4765C733CA48}"/>
              </a:ext>
            </a:extLst>
          </p:cNvPr>
          <p:cNvSpPr/>
          <p:nvPr/>
        </p:nvSpPr>
        <p:spPr>
          <a:xfrm>
            <a:off x="1524000" y="742950"/>
            <a:ext cx="6172200" cy="36941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5: 39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You search the Scriptures because you think that in them you have eternal life;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it is these that testify about Me;  </a:t>
            </a:r>
            <a:r>
              <a:rPr lang="en-US" sz="2000" b="1" dirty="0">
                <a:solidFill>
                  <a:srgbClr val="C00000"/>
                </a:solidFill>
                <a:latin typeface="Arial Narrow" panose="020B0606020202030204" pitchFamily="34" charset="0"/>
                <a:ea typeface="Times New Roman" panose="02020603050405020304" pitchFamily="18" charset="0"/>
              </a:rPr>
              <a:t>40</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and you are unwilling to come to Me so that you may have life.</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10: 17</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So faith comes from hearing, and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hearing by the word of Christ.</a:t>
            </a:r>
            <a:endParaRPr lang="en-US" sz="2600" dirty="0">
              <a:latin typeface="Times New Roman" panose="02020603050405020304" pitchFamily="18" charset="0"/>
              <a:ea typeface="Times New Roman" panose="02020603050405020304" pitchFamily="18" charset="0"/>
            </a:endParaRPr>
          </a:p>
        </p:txBody>
      </p:sp>
      <p:pic>
        <p:nvPicPr>
          <p:cNvPr id="14340" name="Picture 4">
            <a:extLst>
              <a:ext uri="{FF2B5EF4-FFF2-40B4-BE49-F238E27FC236}">
                <a16:creationId xmlns:a16="http://schemas.microsoft.com/office/drawing/2014/main" id="{3689C193-4C9E-444D-BD11-6CDF5DE1C7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847975"/>
            <a:ext cx="295275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F059DF3E-3AE5-4A42-9BD0-8638EE3821AB}"/>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415EBE5-80FF-4B44-8C64-075C52756E54}"/>
              </a:ext>
            </a:extLst>
          </p:cNvPr>
          <p:cNvSpPr/>
          <p:nvPr/>
        </p:nvSpPr>
        <p:spPr>
          <a:xfrm>
            <a:off x="1485524" y="666750"/>
            <a:ext cx="6114879" cy="707886"/>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2.  They suppress the truth. </a:t>
            </a:r>
            <a:endParaRPr lang="en-US" sz="4000" dirty="0">
              <a:latin typeface="+mn-lt"/>
            </a:endParaRPr>
          </a:p>
        </p:txBody>
      </p:sp>
      <p:sp>
        <p:nvSpPr>
          <p:cNvPr id="15364" name="Rectangle 3">
            <a:extLst>
              <a:ext uri="{FF2B5EF4-FFF2-40B4-BE49-F238E27FC236}">
                <a16:creationId xmlns:a16="http://schemas.microsoft.com/office/drawing/2014/main" id="{6358E4C6-09EB-44C7-9559-36F8CAC2742C}"/>
              </a:ext>
            </a:extLst>
          </p:cNvPr>
          <p:cNvSpPr>
            <a:spLocks noChangeArrowheads="1"/>
          </p:cNvSpPr>
          <p:nvPr/>
        </p:nvSpPr>
        <p:spPr bwMode="auto">
          <a:xfrm>
            <a:off x="1485900" y="3867150"/>
            <a:ext cx="597376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lnSpc>
                <a:spcPct val="115000"/>
              </a:lnSpc>
              <a:spcBef>
                <a:spcPct val="0"/>
              </a:spcBef>
              <a:buFontTx/>
              <a:buNone/>
            </a:pPr>
            <a:r>
              <a:rPr lang="en-US" altLang="en-US" b="1">
                <a:solidFill>
                  <a:srgbClr val="000000"/>
                </a:solidFill>
                <a:latin typeface="Times New Roman" panose="02020603050405020304" pitchFamily="18" charset="0"/>
                <a:cs typeface="Times New Roman" panose="02020603050405020304" pitchFamily="18" charset="0"/>
              </a:rPr>
              <a:t>( </a:t>
            </a:r>
            <a:r>
              <a:rPr lang="en-US" altLang="en-US" b="1" i="1">
                <a:solidFill>
                  <a:srgbClr val="501300"/>
                </a:solidFill>
                <a:latin typeface="Times New Roman" panose="02020603050405020304" pitchFamily="18" charset="0"/>
                <a:cs typeface="Times New Roman" panose="02020603050405020304" pitchFamily="18" charset="0"/>
              </a:rPr>
              <a:t>They purge it from their minds</a:t>
            </a:r>
            <a:r>
              <a:rPr lang="en-US" altLang="en-US" b="1">
                <a:solidFill>
                  <a:srgbClr val="000000"/>
                </a:solidFill>
                <a:latin typeface="Times New Roman" panose="02020603050405020304" pitchFamily="18" charset="0"/>
                <a:cs typeface="Times New Roman" panose="02020603050405020304" pitchFamily="18" charset="0"/>
              </a:rPr>
              <a:t>. )</a:t>
            </a:r>
            <a:endParaRPr lang="en-US" altLang="en-US">
              <a:latin typeface="Times New Roman" panose="02020603050405020304" pitchFamily="18" charset="0"/>
              <a:cs typeface="Times New Roman" panose="02020603050405020304" pitchFamily="18" charset="0"/>
            </a:endParaRPr>
          </a:p>
        </p:txBody>
      </p:sp>
      <p:pic>
        <p:nvPicPr>
          <p:cNvPr id="15365" name="Picture 4">
            <a:extLst>
              <a:ext uri="{FF2B5EF4-FFF2-40B4-BE49-F238E27FC236}">
                <a16:creationId xmlns:a16="http://schemas.microsoft.com/office/drawing/2014/main" id="{59A1D83D-DB1A-4BBE-89F2-26872AB455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487488"/>
            <a:ext cx="2881313"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AA85909A-F882-4537-B3BF-F1D5928CD6B7}"/>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92BA7F4-E5B3-445F-B8AC-7C72EF3EC6A1}"/>
              </a:ext>
            </a:extLst>
          </p:cNvPr>
          <p:cNvSpPr/>
          <p:nvPr/>
        </p:nvSpPr>
        <p:spPr>
          <a:xfrm>
            <a:off x="1104900" y="514350"/>
            <a:ext cx="69088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 18</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the wrath of God is revealed from heaven against all   ungodliness and unrighteousness of men who suppress the truth in unrighteousness,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because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that which is known about God is evident</a:t>
            </a:r>
            <a:r>
              <a:rPr lang="en-US" sz="2600" b="1" dirty="0">
                <a:solidFill>
                  <a:srgbClr val="000000"/>
                </a:solidFill>
                <a:latin typeface="Arial Narrow" panose="020B0606020202030204" pitchFamily="34" charset="0"/>
                <a:ea typeface="Times New Roman" panose="02020603050405020304" pitchFamily="18" charset="0"/>
              </a:rPr>
              <a:t> within them; for God made it evident to them.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For since the creation of the world His invisible attributes, His eternal power and divine nature, have been clearly seen, </a:t>
            </a:r>
            <a:r>
              <a:rPr lang="en-US" sz="2600" b="1" u="sng" dirty="0">
                <a:solidFill>
                  <a:schemeClr val="accent3">
                    <a:lumMod val="50000"/>
                  </a:schemeClr>
                </a:solidFill>
                <a:latin typeface="Arial Narrow" panose="020B0606020202030204" pitchFamily="34" charset="0"/>
                <a:ea typeface="Times New Roman" panose="02020603050405020304" pitchFamily="18" charset="0"/>
              </a:rPr>
              <a:t>being understood through what has been made</a:t>
            </a:r>
            <a:r>
              <a:rPr lang="en-US" sz="2600" b="1" dirty="0">
                <a:solidFill>
                  <a:srgbClr val="000000"/>
                </a:solidFill>
                <a:latin typeface="Arial Narrow" panose="020B0606020202030204" pitchFamily="34" charset="0"/>
                <a:ea typeface="Times New Roman" panose="02020603050405020304" pitchFamily="18" charset="0"/>
              </a:rPr>
              <a:t>, so that they are without excuse.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a16="http://schemas.microsoft.com/office/drawing/2014/main" id="{376DA6A7-1FAC-40D5-901A-59C1B87B4019}"/>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4975AB5-C85E-48C6-BAE9-38E687826B8A}"/>
              </a:ext>
            </a:extLst>
          </p:cNvPr>
          <p:cNvSpPr/>
          <p:nvPr/>
        </p:nvSpPr>
        <p:spPr>
          <a:xfrm>
            <a:off x="1600200" y="971550"/>
            <a:ext cx="60198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1: 24</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Therefore God gave them over in the lusts of their hearts to impurity, so that their bodies would be dishonored among them. </a:t>
            </a:r>
            <a:r>
              <a:rPr lang="en-US" sz="2600" dirty="0">
                <a:latin typeface="Times New Roman" panose="02020603050405020304" pitchFamily="18"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000000"/>
                </a:solidFill>
                <a:latin typeface="Arial Narrow" panose="020B0606020202030204" pitchFamily="34" charset="0"/>
                <a:ea typeface="Times New Roman" panose="02020603050405020304" pitchFamily="18" charset="0"/>
              </a:rPr>
              <a:t> For they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exchanged the truth of God for a lie</a:t>
            </a:r>
            <a:r>
              <a:rPr lang="en-US" sz="2600" b="1" dirty="0">
                <a:solidFill>
                  <a:srgbClr val="000000"/>
                </a:solidFill>
                <a:latin typeface="Arial Narrow" panose="020B0606020202030204" pitchFamily="34" charset="0"/>
                <a:ea typeface="Times New Roman" panose="02020603050405020304" pitchFamily="18" charset="0"/>
              </a:rPr>
              <a:t>, and worshiped and served the creature rather than the Creator, who is blessed forever.</a:t>
            </a:r>
            <a:endParaRPr lang="en-US" sz="2600" dirty="0">
              <a:latin typeface="Times New Roman" panose="02020603050405020304" pitchFamily="18" charset="0"/>
              <a:ea typeface="Times New Roman" panose="02020603050405020304" pitchFamily="18" charset="0"/>
            </a:endParaRPr>
          </a:p>
        </p:txBody>
      </p:sp>
      <p:pic>
        <p:nvPicPr>
          <p:cNvPr id="17412" name="Picture 6" descr="Free Gay Cliparts, Download Free Clip Art, Free Clip Art on Clipart Library">
            <a:extLst>
              <a:ext uri="{FF2B5EF4-FFF2-40B4-BE49-F238E27FC236}">
                <a16:creationId xmlns:a16="http://schemas.microsoft.com/office/drawing/2014/main" id="{A1F08866-0436-4795-9518-B2E8628E66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714750"/>
            <a:ext cx="1516063"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2" descr="Gay Lesbian Symbol Homosexual Couple Love Lgbt - Lesbian Sign , Free  Transparent Clipart - ClipartKey">
            <a:extLst>
              <a:ext uri="{FF2B5EF4-FFF2-40B4-BE49-F238E27FC236}">
                <a16:creationId xmlns:a16="http://schemas.microsoft.com/office/drawing/2014/main" id="{2593ACE1-7863-460D-9C63-18E8A6D61F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4363" y="3517900"/>
            <a:ext cx="1971675" cy="167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EC37AC0F-719F-4DC7-99F9-BB40551BD805}"/>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10E4AC1-D667-47F8-AF6D-4342BF5BBA62}"/>
              </a:ext>
            </a:extLst>
          </p:cNvPr>
          <p:cNvSpPr/>
          <p:nvPr/>
        </p:nvSpPr>
        <p:spPr>
          <a:xfrm>
            <a:off x="1485524" y="666750"/>
            <a:ext cx="6141810" cy="707886"/>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3.  They fear accountability. </a:t>
            </a:r>
            <a:endParaRPr lang="en-US" sz="4000" dirty="0">
              <a:latin typeface="+mn-lt"/>
            </a:endParaRPr>
          </a:p>
        </p:txBody>
      </p:sp>
      <p:pic>
        <p:nvPicPr>
          <p:cNvPr id="18436" name="Picture 9">
            <a:extLst>
              <a:ext uri="{FF2B5EF4-FFF2-40B4-BE49-F238E27FC236}">
                <a16:creationId xmlns:a16="http://schemas.microsoft.com/office/drawing/2014/main" id="{2B883896-A2BE-4425-A78A-CB1AAD5882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889125"/>
            <a:ext cx="2490788"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a:extLst>
              <a:ext uri="{FF2B5EF4-FFF2-40B4-BE49-F238E27FC236}">
                <a16:creationId xmlns:a16="http://schemas.microsoft.com/office/drawing/2014/main" id="{862C9F3B-5FA2-4EF1-8F35-B41AC274B927}"/>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72A40E7-D0E3-4293-9F7B-63FAA2AC93E4}"/>
              </a:ext>
            </a:extLst>
          </p:cNvPr>
          <p:cNvSpPr/>
          <p:nvPr/>
        </p:nvSpPr>
        <p:spPr>
          <a:xfrm>
            <a:off x="1447800" y="679450"/>
            <a:ext cx="6781800" cy="36925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1: 28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just as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they did not see fit to acknowledge God</a:t>
            </a:r>
            <a:r>
              <a:rPr lang="en-US" sz="2600" b="1" dirty="0">
                <a:solidFill>
                  <a:srgbClr val="000000"/>
                </a:solidFill>
                <a:latin typeface="Arial Narrow" panose="020B0606020202030204" pitchFamily="34" charset="0"/>
                <a:ea typeface="Times New Roman" panose="02020603050405020304" pitchFamily="18" charset="0"/>
              </a:rPr>
              <a:t> any longer, God gave them over to a depraved mind, to do those things which are not proper, </a:t>
            </a:r>
            <a:r>
              <a:rPr lang="en-US" sz="2000" b="1" dirty="0">
                <a:solidFill>
                  <a:srgbClr val="C00000"/>
                </a:solidFill>
                <a:latin typeface="Arial Narrow" panose="020B0606020202030204" pitchFamily="34" charset="0"/>
                <a:ea typeface="Times New Roman" panose="02020603050405020304" pitchFamily="18" charset="0"/>
              </a:rPr>
              <a:t>29</a:t>
            </a:r>
            <a:r>
              <a:rPr lang="en-US" sz="2600" b="1" dirty="0">
                <a:solidFill>
                  <a:srgbClr val="000000"/>
                </a:solidFill>
                <a:latin typeface="Arial Narrow" panose="020B0606020202030204" pitchFamily="34" charset="0"/>
                <a:ea typeface="Times New Roman" panose="02020603050405020304" pitchFamily="18" charset="0"/>
              </a:rPr>
              <a:t> being filled with all unrighteousness, ….. </a:t>
            </a:r>
            <a:r>
              <a:rPr lang="en-US" sz="2000" b="1" dirty="0">
                <a:solidFill>
                  <a:srgbClr val="C00000"/>
                </a:solidFill>
                <a:latin typeface="Arial Narrow" panose="020B0606020202030204" pitchFamily="34" charset="0"/>
                <a:ea typeface="Times New Roman" panose="02020603050405020304" pitchFamily="18" charset="0"/>
              </a:rPr>
              <a:t>32</a:t>
            </a:r>
            <a:r>
              <a:rPr lang="en-US" sz="2600" b="1" dirty="0">
                <a:solidFill>
                  <a:srgbClr val="000000"/>
                </a:solidFill>
                <a:latin typeface="Arial Narrow" panose="020B0606020202030204" pitchFamily="34" charset="0"/>
                <a:ea typeface="Times New Roman" panose="02020603050405020304" pitchFamily="18" charset="0"/>
              </a:rPr>
              <a:t> and although they know the ordinance of God, that those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who practice such things are worthy of death</a:t>
            </a:r>
            <a:r>
              <a:rPr lang="en-US" sz="2600" b="1" dirty="0">
                <a:solidFill>
                  <a:srgbClr val="000000"/>
                </a:solidFill>
                <a:latin typeface="Arial Narrow" panose="020B0606020202030204" pitchFamily="34" charset="0"/>
                <a:ea typeface="Times New Roman" panose="02020603050405020304" pitchFamily="18" charset="0"/>
              </a:rPr>
              <a:t>, they not only do the same, but also give hearty approval to those who practice them.</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2B3A9D4C-F30A-498C-B827-D5489148487F}"/>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DAD5AA8-8C02-4D00-8AB9-60E6007B7D9A}"/>
              </a:ext>
            </a:extLst>
          </p:cNvPr>
          <p:cNvSpPr/>
          <p:nvPr/>
        </p:nvSpPr>
        <p:spPr>
          <a:xfrm>
            <a:off x="1905000" y="1504950"/>
            <a:ext cx="5715000" cy="20923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2: 12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all who have sinned without the Law</a:t>
            </a:r>
            <a:r>
              <a:rPr lang="en-US" sz="2600" b="1" dirty="0">
                <a:solidFill>
                  <a:schemeClr val="accent3">
                    <a:lumMod val="75000"/>
                  </a:schemeClr>
                </a:solidFill>
                <a:latin typeface="Arial Narrow" panose="020B0606020202030204" pitchFamily="34" charset="0"/>
                <a:ea typeface="Times New Roman" panose="02020603050405020304" pitchFamily="18" charset="0"/>
              </a:rPr>
              <a:t> </a:t>
            </a:r>
            <a:r>
              <a:rPr lang="en-US" sz="2600" b="1" u="dbl" dirty="0">
                <a:solidFill>
                  <a:schemeClr val="accent3">
                    <a:lumMod val="75000"/>
                  </a:schemeClr>
                </a:solidFill>
                <a:uFill>
                  <a:solidFill>
                    <a:srgbClr val="000058"/>
                  </a:solidFill>
                </a:uFill>
                <a:latin typeface="Arial Narrow" panose="020B0606020202030204" pitchFamily="34" charset="0"/>
                <a:ea typeface="Times New Roman" panose="02020603050405020304" pitchFamily="18" charset="0"/>
              </a:rPr>
              <a:t>will also perish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without the Law,</a:t>
            </a:r>
            <a:r>
              <a:rPr lang="en-US" sz="2600" b="1" dirty="0">
                <a:solidFill>
                  <a:srgbClr val="000000"/>
                </a:solidFill>
                <a:latin typeface="Arial Narrow" panose="020B0606020202030204" pitchFamily="34" charset="0"/>
                <a:ea typeface="Times New Roman" panose="02020603050405020304" pitchFamily="18" charset="0"/>
              </a:rPr>
              <a:t> and all who have sinned under the Law will be judged by the Law;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99DDC510-F03D-4169-84C9-5B31805767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9525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C40FCF1-5C13-4C8F-B79C-34C6CC631E82}"/>
              </a:ext>
            </a:extLst>
          </p:cNvPr>
          <p:cNvSpPr/>
          <p:nvPr/>
        </p:nvSpPr>
        <p:spPr>
          <a:xfrm>
            <a:off x="-76200" y="1200150"/>
            <a:ext cx="9144000" cy="1569660"/>
          </a:xfrm>
          <a:prstGeom prst="rect">
            <a:avLst/>
          </a:prstGeom>
        </p:spPr>
        <p:txBody>
          <a:bodyPr>
            <a:spAutoFit/>
          </a:bodyPr>
          <a:lstStyle/>
          <a:p>
            <a:pPr algn="ctr">
              <a:defRPr/>
            </a:pPr>
            <a:r>
              <a:rPr lang="en-US" sz="4800" b="1" i="1" dirty="0">
                <a:ln w="19050">
                  <a:solidFill>
                    <a:srgbClr val="00FF00"/>
                  </a:solidFill>
                </a:ln>
                <a:latin typeface="ArabBruD" panose="03060802060502020204" pitchFamily="66" charset="0"/>
                <a:ea typeface="SimSun" panose="02010600030101010101" pitchFamily="2" charset="-122"/>
              </a:rPr>
              <a:t>Private Worship #5</a:t>
            </a:r>
          </a:p>
          <a:p>
            <a:pPr algn="ctr">
              <a:defRPr/>
            </a:pPr>
            <a:r>
              <a:rPr lang="en-US" sz="4800" b="1" i="1" dirty="0">
                <a:ln w="19050">
                  <a:solidFill>
                    <a:srgbClr val="00FF00"/>
                  </a:solidFill>
                </a:ln>
                <a:latin typeface="ArabBruD" panose="03060802060502020204" pitchFamily="66" charset="0"/>
                <a:ea typeface="SimSun" panose="02010600030101010101" pitchFamily="2" charset="-122"/>
              </a:rPr>
              <a:t>Walking Daily With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253D241B-7422-43F0-A557-38216CE84705}"/>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405A089-C674-4E6D-8F64-C18859C9E567}"/>
              </a:ext>
            </a:extLst>
          </p:cNvPr>
          <p:cNvSpPr/>
          <p:nvPr/>
        </p:nvSpPr>
        <p:spPr>
          <a:xfrm>
            <a:off x="1485524" y="666750"/>
            <a:ext cx="6539034" cy="1323439"/>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4.  They like their lifestyle and</a:t>
            </a:r>
          </a:p>
          <a:p>
            <a:pPr>
              <a:defRPr/>
            </a:pPr>
            <a:r>
              <a:rPr lang="en-US" sz="4000" b="1" dirty="0">
                <a:ln w="31750">
                  <a:solidFill>
                    <a:srgbClr val="000066"/>
                  </a:solidFill>
                </a:ln>
                <a:latin typeface="+mn-lt"/>
                <a:ea typeface="SimSun" panose="02010600030101010101" pitchFamily="2" charset="-122"/>
              </a:rPr>
              <a:t>     don’t want to change.</a:t>
            </a:r>
            <a:endParaRPr lang="en-US" sz="4000" dirty="0">
              <a:latin typeface="+mn-lt"/>
            </a:endParaRPr>
          </a:p>
        </p:txBody>
      </p:sp>
      <p:pic>
        <p:nvPicPr>
          <p:cNvPr id="21508" name="Picture 3">
            <a:extLst>
              <a:ext uri="{FF2B5EF4-FFF2-40B4-BE49-F238E27FC236}">
                <a16:creationId xmlns:a16="http://schemas.microsoft.com/office/drawing/2014/main" id="{A3D1A233-DF25-4827-99CE-7498CFE232BC}"/>
              </a:ext>
            </a:extLst>
          </p:cNvPr>
          <p:cNvPicPr>
            <a:picLocks noChangeAspect="1"/>
          </p:cNvPicPr>
          <p:nvPr/>
        </p:nvPicPr>
        <p:blipFill>
          <a:blip r:embed="rId3">
            <a:extLst>
              <a:ext uri="{28A0092B-C50C-407E-A947-70E740481C1C}">
                <a14:useLocalDpi xmlns:a14="http://schemas.microsoft.com/office/drawing/2010/main" val="0"/>
              </a:ext>
            </a:extLst>
          </a:blip>
          <a:srcRect b="9996"/>
          <a:stretch>
            <a:fillRect/>
          </a:stretch>
        </p:blipFill>
        <p:spPr bwMode="auto">
          <a:xfrm>
            <a:off x="2743200" y="2190750"/>
            <a:ext cx="3414713"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11A94392-2135-4527-B2F9-B459758AEC61}"/>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75747A9-148B-4EB4-9824-4165421215AE}"/>
              </a:ext>
            </a:extLst>
          </p:cNvPr>
          <p:cNvSpPr/>
          <p:nvPr/>
        </p:nvSpPr>
        <p:spPr>
          <a:xfrm>
            <a:off x="1447799" y="819150"/>
            <a:ext cx="6017288" cy="1323439"/>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5.  They reject God because</a:t>
            </a:r>
          </a:p>
          <a:p>
            <a:pPr>
              <a:defRPr/>
            </a:pPr>
            <a:r>
              <a:rPr lang="en-US" sz="4000" b="1" dirty="0">
                <a:ln w="31750">
                  <a:solidFill>
                    <a:srgbClr val="000066"/>
                  </a:solidFill>
                </a:ln>
                <a:latin typeface="+mn-lt"/>
                <a:ea typeface="SimSun" panose="02010600030101010101" pitchFamily="2" charset="-122"/>
              </a:rPr>
              <a:t>     cannot explain Him. </a:t>
            </a:r>
            <a:endParaRPr lang="en-US" sz="4000" dirty="0">
              <a:latin typeface="+mn-lt"/>
            </a:endParaRPr>
          </a:p>
        </p:txBody>
      </p:sp>
      <p:pic>
        <p:nvPicPr>
          <p:cNvPr id="22532" name="Picture 2">
            <a:extLst>
              <a:ext uri="{FF2B5EF4-FFF2-40B4-BE49-F238E27FC236}">
                <a16:creationId xmlns:a16="http://schemas.microsoft.com/office/drawing/2014/main" id="{F87F8D60-F33B-4596-8B72-B9D3C5D05D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2313" y="2428875"/>
            <a:ext cx="2387600" cy="26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654BC059-E642-48B3-AE1B-40CB7F98F0BE}"/>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3175"/>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49F20F8-8088-48B1-B422-298178E877D0}"/>
              </a:ext>
            </a:extLst>
          </p:cNvPr>
          <p:cNvSpPr/>
          <p:nvPr/>
        </p:nvSpPr>
        <p:spPr>
          <a:xfrm>
            <a:off x="1257300" y="1657350"/>
            <a:ext cx="6629400" cy="1323439"/>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There are at least seven (7)</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different views of  God.</a:t>
            </a:r>
            <a:r>
              <a:rPr lang="en-US" sz="4000" dirty="0"/>
              <a:t> </a:t>
            </a:r>
            <a:endParaRPr lang="en-US" sz="4000" b="1" i="1" dirty="0">
              <a:ln w="25400">
                <a:solidFill>
                  <a:srgbClr val="000000"/>
                </a:solidFill>
              </a:ln>
              <a:solidFill>
                <a:srgbClr val="FFFF99"/>
              </a:solidFill>
              <a:latin typeface="ArabBruD" panose="03060802060502020204" pitchFamily="66" charset="0"/>
              <a:ea typeface="SimSun" panose="02010600030101010101" pitchFamily="2"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a:extLst>
              <a:ext uri="{FF2B5EF4-FFF2-40B4-BE49-F238E27FC236}">
                <a16:creationId xmlns:a16="http://schemas.microsoft.com/office/drawing/2014/main" id="{1293ED91-69FA-47B9-9C2E-F17FEE329A63}"/>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6905301-84A3-4A0B-9D32-BD402B597AAD}"/>
              </a:ext>
            </a:extLst>
          </p:cNvPr>
          <p:cNvSpPr/>
          <p:nvPr/>
        </p:nvSpPr>
        <p:spPr>
          <a:xfrm>
            <a:off x="1988319" y="1271580"/>
            <a:ext cx="5793894" cy="3354765"/>
          </a:xfrm>
          <a:prstGeom prst="rect">
            <a:avLst/>
          </a:prstGeom>
        </p:spPr>
        <p:txBody>
          <a:bodyPr wrap="none">
            <a:spAutoFit/>
          </a:bodyPr>
          <a:lstStyle/>
          <a:p>
            <a:pPr algn="ctr">
              <a:defRPr/>
            </a:pPr>
            <a:r>
              <a:rPr lang="en-US" sz="3600" b="1" dirty="0">
                <a:ln w="31750">
                  <a:solidFill>
                    <a:srgbClr val="000066"/>
                  </a:solidFill>
                </a:ln>
                <a:latin typeface="+mn-lt"/>
                <a:ea typeface="SimSun" panose="02010600030101010101" pitchFamily="2" charset="-122"/>
              </a:rPr>
              <a:t>Atheist                            Deist</a:t>
            </a:r>
          </a:p>
          <a:p>
            <a:pPr>
              <a:defRPr/>
            </a:pPr>
            <a:endParaRPr lang="en-US" sz="1000" b="1" dirty="0">
              <a:ln w="31750">
                <a:solidFill>
                  <a:srgbClr val="000066"/>
                </a:solidFill>
              </a:ln>
              <a:latin typeface="+mn-lt"/>
              <a:ea typeface="SimSun" panose="02010600030101010101" pitchFamily="2" charset="-122"/>
            </a:endParaRPr>
          </a:p>
          <a:p>
            <a:pPr algn="ctr">
              <a:defRPr/>
            </a:pPr>
            <a:r>
              <a:rPr lang="en-US" sz="3600" b="1" dirty="0">
                <a:ln w="31750">
                  <a:solidFill>
                    <a:srgbClr val="000066"/>
                  </a:solidFill>
                </a:ln>
                <a:latin typeface="+mn-lt"/>
                <a:ea typeface="SimSun" panose="02010600030101010101" pitchFamily="2" charset="-122"/>
              </a:rPr>
              <a:t>Agnostic                      Animist</a:t>
            </a:r>
          </a:p>
          <a:p>
            <a:pPr>
              <a:defRPr/>
            </a:pPr>
            <a:endParaRPr lang="en-US" sz="2000" b="1" dirty="0">
              <a:ln w="31750">
                <a:solidFill>
                  <a:srgbClr val="000066"/>
                </a:solidFill>
              </a:ln>
              <a:latin typeface="+mn-lt"/>
              <a:ea typeface="SimSun" panose="02010600030101010101" pitchFamily="2" charset="-122"/>
            </a:endParaRPr>
          </a:p>
          <a:p>
            <a:pPr algn="ctr">
              <a:defRPr/>
            </a:pPr>
            <a:r>
              <a:rPr lang="en-US" sz="3600" b="1" dirty="0">
                <a:ln w="31750">
                  <a:solidFill>
                    <a:srgbClr val="000066"/>
                  </a:solidFill>
                </a:ln>
                <a:latin typeface="+mn-lt"/>
                <a:ea typeface="SimSun" panose="02010600030101010101" pitchFamily="2" charset="-122"/>
              </a:rPr>
              <a:t>Pantheist              Monotheist</a:t>
            </a:r>
          </a:p>
          <a:p>
            <a:pPr>
              <a:defRPr/>
            </a:pPr>
            <a:r>
              <a:rPr lang="en-US" sz="1000" b="1" dirty="0">
                <a:ln w="31750">
                  <a:solidFill>
                    <a:srgbClr val="000066"/>
                  </a:solidFill>
                </a:ln>
                <a:latin typeface="+mn-lt"/>
                <a:ea typeface="SimSun" panose="02010600030101010101" pitchFamily="2" charset="-122"/>
              </a:rPr>
              <a:t> </a:t>
            </a:r>
          </a:p>
          <a:p>
            <a:pPr>
              <a:defRPr/>
            </a:pPr>
            <a:r>
              <a:rPr lang="en-US" sz="3600" b="1" dirty="0">
                <a:ln w="31750">
                  <a:solidFill>
                    <a:srgbClr val="000066"/>
                  </a:solidFill>
                </a:ln>
                <a:latin typeface="+mn-lt"/>
                <a:ea typeface="SimSun" panose="02010600030101010101" pitchFamily="2" charset="-122"/>
              </a:rPr>
              <a:t>                 Polytheistic </a:t>
            </a:r>
          </a:p>
          <a:p>
            <a:pPr>
              <a:defRPr/>
            </a:pPr>
            <a:endParaRPr lang="en-US" sz="2800" dirty="0"/>
          </a:p>
        </p:txBody>
      </p:sp>
      <p:pic>
        <p:nvPicPr>
          <p:cNvPr id="24580" name="Picture 3">
            <a:extLst>
              <a:ext uri="{FF2B5EF4-FFF2-40B4-BE49-F238E27FC236}">
                <a16:creationId xmlns:a16="http://schemas.microsoft.com/office/drawing/2014/main" id="{A9645E53-043D-490C-8C0A-CE165A1291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285750"/>
            <a:ext cx="169386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D3238B76-9CF5-4949-A009-59B041036453}"/>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20638"/>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82F80CA-7C40-4BA6-BACB-B8245436F812}"/>
              </a:ext>
            </a:extLst>
          </p:cNvPr>
          <p:cNvSpPr/>
          <p:nvPr/>
        </p:nvSpPr>
        <p:spPr>
          <a:xfrm>
            <a:off x="1581150" y="1581150"/>
            <a:ext cx="5981700" cy="1323439"/>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III.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Four ( 4 ) evidences for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the existence of God.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7CAB940E-FF55-4669-A921-312672B6A325}"/>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36513"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376DEC4-5F14-4F3B-9BA0-724B6FEBD8F9}"/>
              </a:ext>
            </a:extLst>
          </p:cNvPr>
          <p:cNvSpPr/>
          <p:nvPr/>
        </p:nvSpPr>
        <p:spPr>
          <a:xfrm>
            <a:off x="2298630" y="819150"/>
            <a:ext cx="4473853" cy="1323439"/>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1.  Intelligent design</a:t>
            </a:r>
          </a:p>
          <a:p>
            <a:pPr>
              <a:defRPr/>
            </a:pPr>
            <a:r>
              <a:rPr lang="en-US" sz="4000" b="1" dirty="0">
                <a:ln w="31750">
                  <a:solidFill>
                    <a:srgbClr val="000066"/>
                  </a:solidFill>
                </a:ln>
                <a:latin typeface="+mn-lt"/>
                <a:ea typeface="SimSun" panose="02010600030101010101" pitchFamily="2" charset="-122"/>
              </a:rPr>
              <a:t>     </a:t>
            </a:r>
            <a:r>
              <a:rPr lang="en-US" sz="3000" dirty="0">
                <a:ln w="31750">
                  <a:solidFill>
                    <a:srgbClr val="000066"/>
                  </a:solidFill>
                </a:ln>
                <a:solidFill>
                  <a:srgbClr val="000066"/>
                </a:solidFill>
                <a:latin typeface="Times New Roman" panose="02020603050405020304" pitchFamily="18" charset="0"/>
                <a:ea typeface="SimSun" panose="02010600030101010101" pitchFamily="2" charset="-122"/>
                <a:cs typeface="Times New Roman" panose="02020603050405020304" pitchFamily="18" charset="0"/>
              </a:rPr>
              <a:t>( t</a:t>
            </a:r>
            <a:r>
              <a:rPr lang="en-US" sz="2800" dirty="0">
                <a:ln w="31750">
                  <a:solidFill>
                    <a:srgbClr val="000066"/>
                  </a:solidFill>
                </a:ln>
                <a:solidFill>
                  <a:srgbClr val="000066"/>
                </a:solidFill>
                <a:latin typeface="Times New Roman" panose="02020603050405020304" pitchFamily="18" charset="0"/>
                <a:ea typeface="SimSun" panose="02010600030101010101" pitchFamily="2" charset="-122"/>
                <a:cs typeface="Times New Roman" panose="02020603050405020304" pitchFamily="18" charset="0"/>
              </a:rPr>
              <a:t>eleological</a:t>
            </a:r>
            <a:r>
              <a:rPr lang="en-US" sz="3000" dirty="0">
                <a:ln w="31750">
                  <a:solidFill>
                    <a:srgbClr val="000066"/>
                  </a:solidFill>
                </a:ln>
                <a:solidFill>
                  <a:srgbClr val="000066"/>
                </a:solidFill>
                <a:latin typeface="Times New Roman" panose="02020603050405020304" pitchFamily="18" charset="0"/>
                <a:ea typeface="SimSun" panose="02010600030101010101" pitchFamily="2" charset="-122"/>
                <a:cs typeface="Times New Roman" panose="02020603050405020304" pitchFamily="18" charset="0"/>
              </a:rPr>
              <a:t> ) </a:t>
            </a:r>
            <a:endParaRPr lang="en-US" sz="3000" dirty="0">
              <a:solidFill>
                <a:srgbClr val="000066"/>
              </a:solidFill>
              <a:latin typeface="Times New Roman" panose="02020603050405020304" pitchFamily="18" charset="0"/>
              <a:cs typeface="Times New Roman" panose="02020603050405020304" pitchFamily="18" charset="0"/>
            </a:endParaRPr>
          </a:p>
        </p:txBody>
      </p:sp>
      <p:pic>
        <p:nvPicPr>
          <p:cNvPr id="26628" name="Picture 4">
            <a:extLst>
              <a:ext uri="{FF2B5EF4-FFF2-40B4-BE49-F238E27FC236}">
                <a16:creationId xmlns:a16="http://schemas.microsoft.com/office/drawing/2014/main" id="{5576A6D8-2768-4DBB-9E93-F311051353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012825"/>
            <a:ext cx="148748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75D6FBA-A1DD-4BE5-A8D3-21B85719D034}"/>
              </a:ext>
            </a:extLst>
          </p:cNvPr>
          <p:cNvSpPr/>
          <p:nvPr/>
        </p:nvSpPr>
        <p:spPr>
          <a:xfrm>
            <a:off x="1754188" y="2266950"/>
            <a:ext cx="55626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1: 20</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since the creation of the world His invisible attributes, His eternal power and divine nature</a:t>
            </a:r>
            <a:r>
              <a:rPr lang="en-US" sz="2600" b="1" dirty="0">
                <a:solidFill>
                  <a:srgbClr val="50005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have been clearly seen</a:t>
            </a:r>
            <a:r>
              <a:rPr lang="en-US" sz="2600" b="1" dirty="0">
                <a:solidFill>
                  <a:srgbClr val="000000"/>
                </a:solidFill>
                <a:latin typeface="Arial Narrow" panose="020B0606020202030204" pitchFamily="34" charset="0"/>
                <a:ea typeface="Times New Roman" panose="02020603050405020304" pitchFamily="18" charset="0"/>
              </a:rPr>
              <a:t>, being understood through what has been made, so that they are without excuse.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B1DF344C-B6D3-4B5A-91D6-66B47FF60274}"/>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9525"/>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5">
            <a:extLst>
              <a:ext uri="{FF2B5EF4-FFF2-40B4-BE49-F238E27FC236}">
                <a16:creationId xmlns:a16="http://schemas.microsoft.com/office/drawing/2014/main" id="{F24DB7B1-4A07-47D7-BFA1-200BDABF5E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9525"/>
            <a:ext cx="9169400" cy="553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172B2472-1A46-4CEE-9FD0-2646635BF0F1}"/>
              </a:ext>
            </a:extLst>
          </p:cNvPr>
          <p:cNvSpPr/>
          <p:nvPr/>
        </p:nvSpPr>
        <p:spPr>
          <a:xfrm>
            <a:off x="1155700" y="3851275"/>
            <a:ext cx="6858000" cy="1292225"/>
          </a:xfrm>
          <a:prstGeom prst="rect">
            <a:avLst/>
          </a:prstGeom>
        </p:spPr>
        <p:txBody>
          <a:bodyPr>
            <a:spAutoFit/>
          </a:bodyPr>
          <a:lstStyle/>
          <a:p>
            <a:pPr>
              <a:spcBef>
                <a:spcPts val="0"/>
              </a:spcBef>
              <a:spcAft>
                <a:spcPts val="0"/>
              </a:spcAft>
              <a:tabLst>
                <a:tab pos="182880" algn="l"/>
              </a:tabLst>
              <a:defRPr/>
            </a:pPr>
            <a:r>
              <a:rPr lang="en-US" sz="2600" b="1" dirty="0">
                <a:latin typeface="Times New Roman" panose="02020603050405020304" pitchFamily="18" charset="0"/>
                <a:ea typeface="Times New Roman" panose="02020603050405020304" pitchFamily="18" charset="0"/>
              </a:rPr>
              <a:t>Psalms 19: 1 </a:t>
            </a:r>
            <a:endParaRPr lang="en-US" sz="2600" b="1" dirty="0">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latin typeface="Arial Narrow" panose="020B0606020202030204" pitchFamily="34" charset="0"/>
                <a:ea typeface="Times New Roman" panose="02020603050405020304" pitchFamily="18" charset="0"/>
              </a:rPr>
              <a:t>The </a:t>
            </a:r>
            <a:r>
              <a:rPr lang="en-US" sz="2600" b="1" u="sng" dirty="0">
                <a:uFill>
                  <a:solidFill>
                    <a:srgbClr val="000058"/>
                  </a:solidFill>
                </a:uFill>
                <a:latin typeface="Arial Narrow" panose="020B0606020202030204" pitchFamily="34" charset="0"/>
                <a:ea typeface="Times New Roman" panose="02020603050405020304" pitchFamily="18" charset="0"/>
              </a:rPr>
              <a:t>heavens are telling of the glory of God</a:t>
            </a:r>
            <a:r>
              <a:rPr lang="en-US" sz="2600" b="1" u="sng" dirty="0">
                <a:latin typeface="Arial Narrow" panose="020B0606020202030204" pitchFamily="34" charset="0"/>
                <a:ea typeface="Times New Roman" panose="02020603050405020304" pitchFamily="18" charset="0"/>
              </a:rPr>
              <a:t>; </a:t>
            </a:r>
            <a:r>
              <a:rPr lang="en-US" sz="2600" b="1" dirty="0">
                <a:latin typeface="Arial Narrow" panose="020B0606020202030204" pitchFamily="34" charset="0"/>
                <a:ea typeface="Times New Roman" panose="02020603050405020304" pitchFamily="18" charset="0"/>
              </a:rPr>
              <a:t>and their expanse is declaring the work of His hands</a:t>
            </a:r>
            <a:endParaRPr lang="en-US" sz="2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8F3B42C8-092F-4D11-B8A3-2C9E7C86D2D8}"/>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87313"/>
            <a:ext cx="9144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9EA63F9-F710-4393-BF39-5B7C2261E7DB}"/>
              </a:ext>
            </a:extLst>
          </p:cNvPr>
          <p:cNvSpPr/>
          <p:nvPr/>
        </p:nvSpPr>
        <p:spPr>
          <a:xfrm>
            <a:off x="2974511" y="819150"/>
            <a:ext cx="3194977" cy="1323439"/>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2.  Personality</a:t>
            </a:r>
          </a:p>
          <a:p>
            <a:pPr>
              <a:defRPr/>
            </a:pPr>
            <a:r>
              <a:rPr lang="en-US" sz="4000" b="1" dirty="0">
                <a:ln w="31750">
                  <a:solidFill>
                    <a:srgbClr val="000066"/>
                  </a:solidFill>
                </a:ln>
                <a:latin typeface="+mn-lt"/>
                <a:ea typeface="SimSun" panose="02010600030101010101" pitchFamily="2" charset="-122"/>
              </a:rPr>
              <a:t>     </a:t>
            </a:r>
            <a:endParaRPr lang="en-US" sz="4000" dirty="0">
              <a:latin typeface="+mn-lt"/>
            </a:endParaRPr>
          </a:p>
        </p:txBody>
      </p:sp>
      <p:pic>
        <p:nvPicPr>
          <p:cNvPr id="28676" name="Picture 4">
            <a:extLst>
              <a:ext uri="{FF2B5EF4-FFF2-40B4-BE49-F238E27FC236}">
                <a16:creationId xmlns:a16="http://schemas.microsoft.com/office/drawing/2014/main" id="{8BA5E6FC-C6E4-4E31-B2B9-017C79CD82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85938" y="1809750"/>
            <a:ext cx="5715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0BD55009-2A92-45F7-BE9E-0DD5E55C2F4A}"/>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AAEA19-01D2-41DC-8006-5DD449E9063A}"/>
              </a:ext>
            </a:extLst>
          </p:cNvPr>
          <p:cNvSpPr/>
          <p:nvPr/>
        </p:nvSpPr>
        <p:spPr>
          <a:xfrm>
            <a:off x="2209800" y="742950"/>
            <a:ext cx="5029200" cy="409416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Genesis 2: 27</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u="dbl" dirty="0">
                <a:solidFill>
                  <a:srgbClr val="500050"/>
                </a:solidFill>
                <a:latin typeface="Arial Narrow" panose="020B0606020202030204" pitchFamily="34" charset="0"/>
                <a:ea typeface="Times New Roman" panose="02020603050405020304" pitchFamily="18" charset="0"/>
              </a:rPr>
              <a:t>God created man in His own image,</a:t>
            </a:r>
            <a:r>
              <a:rPr lang="en-US" sz="2600" b="1" dirty="0">
                <a:solidFill>
                  <a:srgbClr val="000000"/>
                </a:solidFill>
                <a:latin typeface="Arial Narrow" panose="020B0606020202030204" pitchFamily="34" charset="0"/>
                <a:ea typeface="Times New Roman" panose="02020603050405020304" pitchFamily="18" charset="0"/>
              </a:rPr>
              <a:t> in the image of God He created him; male and female He created them. </a:t>
            </a:r>
          </a:p>
          <a:p>
            <a:pPr>
              <a:spcBef>
                <a:spcPts val="0"/>
              </a:spcBef>
              <a:spcAft>
                <a:spcPts val="0"/>
              </a:spcAft>
              <a:tabLst>
                <a:tab pos="182880" algn="l"/>
                <a:tab pos="228600" algn="l"/>
              </a:tabLst>
              <a:defRPr/>
            </a:pP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Acts 17: 29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Being then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children of God,</a:t>
            </a:r>
            <a:r>
              <a:rPr lang="en-US" sz="2600" b="1" dirty="0">
                <a:solidFill>
                  <a:srgbClr val="000000"/>
                </a:solidFill>
                <a:latin typeface="Arial Narrow" panose="020B0606020202030204" pitchFamily="34" charset="0"/>
                <a:ea typeface="Times New Roman" panose="02020603050405020304" pitchFamily="18" charset="0"/>
              </a:rPr>
              <a:t> we ought not to think that the Divine Nature is like gold or silver or stone, ….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915E3663-4B30-4458-91F6-601AFA1C5780}"/>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554FC49-EE34-4ABB-A903-9C6364FAFD59}"/>
              </a:ext>
            </a:extLst>
          </p:cNvPr>
          <p:cNvSpPr/>
          <p:nvPr/>
        </p:nvSpPr>
        <p:spPr>
          <a:xfrm>
            <a:off x="1770624" y="436632"/>
            <a:ext cx="5602752" cy="707886"/>
          </a:xfrm>
          <a:prstGeom prst="rect">
            <a:avLst/>
          </a:prstGeom>
        </p:spPr>
        <p:txBody>
          <a:bodyPr wrap="none">
            <a:spAutoFit/>
          </a:bodyPr>
          <a:lstStyle/>
          <a:p>
            <a:pPr>
              <a:defRPr/>
            </a:pPr>
            <a:r>
              <a:rPr lang="en-US" sz="4000" b="1" dirty="0">
                <a:ln w="31750">
                  <a:solidFill>
                    <a:srgbClr val="000066"/>
                  </a:solidFill>
                </a:ln>
                <a:latin typeface="+mn-lt"/>
                <a:ea typeface="SimSun" panose="02010600030101010101" pitchFamily="2" charset="-122"/>
              </a:rPr>
              <a:t>3.  Conscience &amp; Morality</a:t>
            </a:r>
          </a:p>
        </p:txBody>
      </p:sp>
      <p:sp>
        <p:nvSpPr>
          <p:cNvPr id="3" name="Rectangle 2">
            <a:extLst>
              <a:ext uri="{FF2B5EF4-FFF2-40B4-BE49-F238E27FC236}">
                <a16:creationId xmlns:a16="http://schemas.microsoft.com/office/drawing/2014/main" id="{B0463492-5CD6-4355-857F-60A127F90FF2}"/>
              </a:ext>
            </a:extLst>
          </p:cNvPr>
          <p:cNvSpPr/>
          <p:nvPr/>
        </p:nvSpPr>
        <p:spPr>
          <a:xfrm>
            <a:off x="1143000" y="1144588"/>
            <a:ext cx="69342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2: 14</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when Gentiles who do not have the Law do instinctively the things of the Law, these, not having the Law, are a law to themselves,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in that they show the work of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Law written in their hearts,</a:t>
            </a:r>
            <a:r>
              <a:rPr lang="en-US" sz="2600" b="1" dirty="0">
                <a:solidFill>
                  <a:srgbClr val="000000"/>
                </a:solidFill>
                <a:latin typeface="Arial Narrow" panose="020B0606020202030204" pitchFamily="34" charset="0"/>
                <a:ea typeface="Times New Roman" panose="02020603050405020304" pitchFamily="18" charset="0"/>
              </a:rPr>
              <a:t> their conscience bearing witness and their thoughts alternately accusing or else defending them,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on the day when, according to my gospel, God will judge the secrets of men through Christ Jesus.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5E8D631D-49C4-43AA-9DFD-234A654B0F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B726C60-92EB-43D2-A780-D9706A943505}"/>
              </a:ext>
            </a:extLst>
          </p:cNvPr>
          <p:cNvSpPr/>
          <p:nvPr/>
        </p:nvSpPr>
        <p:spPr>
          <a:xfrm>
            <a:off x="1224160" y="1509921"/>
            <a:ext cx="6695679" cy="2123658"/>
          </a:xfrm>
          <a:prstGeom prst="rect">
            <a:avLst/>
          </a:prstGeom>
        </p:spPr>
        <p:txBody>
          <a:bodyPr wrap="none">
            <a:spAutoFit/>
          </a:bodyPr>
          <a:lstStyle/>
          <a:p>
            <a:pPr algn="ctr">
              <a:defRPr/>
            </a:pPr>
            <a:r>
              <a:rPr lang="en-US" sz="4400" b="1" dirty="0">
                <a:ln w="31750">
                  <a:solidFill>
                    <a:srgbClr val="000066"/>
                  </a:solidFill>
                </a:ln>
                <a:latin typeface="+mn-lt"/>
                <a:ea typeface="SimSun" panose="02010600030101010101" pitchFamily="2" charset="-122"/>
              </a:rPr>
              <a:t>Next lessons will topics that</a:t>
            </a:r>
          </a:p>
          <a:p>
            <a:pPr algn="ctr">
              <a:defRPr/>
            </a:pPr>
            <a:r>
              <a:rPr lang="en-US" sz="4400" b="1" dirty="0">
                <a:ln w="31750">
                  <a:solidFill>
                    <a:srgbClr val="000066"/>
                  </a:solidFill>
                </a:ln>
                <a:latin typeface="+mn-lt"/>
                <a:ea typeface="SimSun" panose="02010600030101010101" pitchFamily="2" charset="-122"/>
              </a:rPr>
              <a:t>lend themselves well to be</a:t>
            </a:r>
          </a:p>
          <a:p>
            <a:pPr algn="ctr">
              <a:defRPr/>
            </a:pPr>
            <a:r>
              <a:rPr lang="en-US" sz="4400" b="1" dirty="0">
                <a:ln w="31750">
                  <a:solidFill>
                    <a:srgbClr val="000066"/>
                  </a:solidFill>
                </a:ln>
                <a:latin typeface="+mn-lt"/>
                <a:ea typeface="SimSun" panose="02010600030101010101" pitchFamily="2" charset="-122"/>
              </a:rPr>
              <a:t>used in personal worship. </a:t>
            </a:r>
            <a:endParaRPr lang="en-US" sz="440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16BF9152-87FB-4FDE-A32E-64D43AD82E65}"/>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142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12026BA-FDA2-4A0F-B70E-C16DD0A8DBE9}"/>
              </a:ext>
            </a:extLst>
          </p:cNvPr>
          <p:cNvSpPr/>
          <p:nvPr/>
        </p:nvSpPr>
        <p:spPr>
          <a:xfrm>
            <a:off x="1447800" y="2876550"/>
            <a:ext cx="6477000" cy="1384300"/>
          </a:xfrm>
          <a:prstGeom prst="rect">
            <a:avLst/>
          </a:prstGeom>
        </p:spPr>
        <p:txBody>
          <a:bodyPr>
            <a:spAutoFit/>
          </a:bodyPr>
          <a:lstStyle/>
          <a:p>
            <a:pPr>
              <a:defRPr/>
            </a:pPr>
            <a:r>
              <a:rPr lang="en-US" sz="2800" b="1" dirty="0">
                <a:solidFill>
                  <a:schemeClr val="accent4">
                    <a:lumMod val="50000"/>
                  </a:schemeClr>
                </a:solidFill>
                <a:latin typeface="+mn-lt"/>
              </a:rPr>
              <a:t>  In the 4</a:t>
            </a:r>
            <a:r>
              <a:rPr lang="en-US" sz="2800" b="1" baseline="30000" dirty="0">
                <a:solidFill>
                  <a:schemeClr val="accent4">
                    <a:lumMod val="50000"/>
                  </a:schemeClr>
                </a:solidFill>
                <a:latin typeface="+mn-lt"/>
              </a:rPr>
              <a:t>th</a:t>
            </a:r>
            <a:r>
              <a:rPr lang="en-US" sz="2800" b="1" dirty="0">
                <a:solidFill>
                  <a:schemeClr val="accent4">
                    <a:lumMod val="50000"/>
                  </a:schemeClr>
                </a:solidFill>
                <a:latin typeface="+mn-lt"/>
              </a:rPr>
              <a:t> century Augustine wrote :</a:t>
            </a:r>
            <a:endParaRPr lang="en-US" sz="2800" dirty="0">
              <a:solidFill>
                <a:schemeClr val="accent4">
                  <a:lumMod val="50000"/>
                </a:schemeClr>
              </a:solidFill>
              <a:latin typeface="+mn-lt"/>
            </a:endParaRPr>
          </a:p>
          <a:p>
            <a:pPr>
              <a:defRPr/>
            </a:pPr>
            <a:r>
              <a:rPr lang="en-US" sz="2800" b="1" dirty="0">
                <a:solidFill>
                  <a:schemeClr val="accent4">
                    <a:lumMod val="50000"/>
                  </a:schemeClr>
                </a:solidFill>
                <a:latin typeface="+mn-lt"/>
              </a:rPr>
              <a:t>“</a:t>
            </a:r>
            <a:r>
              <a:rPr lang="en-US" sz="2800" i="1" dirty="0">
                <a:solidFill>
                  <a:schemeClr val="accent4">
                    <a:lumMod val="50000"/>
                  </a:schemeClr>
                </a:solidFill>
                <a:latin typeface="+mn-lt"/>
              </a:rPr>
              <a:t>You have made us for yourself, O Lord, and</a:t>
            </a:r>
          </a:p>
          <a:p>
            <a:pPr>
              <a:defRPr/>
            </a:pPr>
            <a:r>
              <a:rPr lang="en-US" sz="2800" i="1" dirty="0">
                <a:solidFill>
                  <a:schemeClr val="accent4">
                    <a:lumMod val="50000"/>
                  </a:schemeClr>
                </a:solidFill>
                <a:latin typeface="+mn-lt"/>
              </a:rPr>
              <a:t>  our heart is restless </a:t>
            </a:r>
            <a:r>
              <a:rPr lang="en-US" sz="2800" i="1" dirty="0">
                <a:solidFill>
                  <a:schemeClr val="accent4">
                    <a:lumMod val="50000"/>
                  </a:schemeClr>
                </a:solidFill>
              </a:rPr>
              <a:t>until it rests in you</a:t>
            </a:r>
            <a:r>
              <a:rPr lang="en-US" sz="2800" b="1" dirty="0">
                <a:solidFill>
                  <a:schemeClr val="accent4">
                    <a:lumMod val="50000"/>
                  </a:schemeClr>
                </a:solidFill>
              </a:rPr>
              <a:t>.”</a:t>
            </a:r>
            <a:endParaRPr lang="en-US" sz="2800" dirty="0">
              <a:solidFill>
                <a:schemeClr val="accent4">
                  <a:lumMod val="50000"/>
                </a:schemeClr>
              </a:solidFill>
            </a:endParaRPr>
          </a:p>
        </p:txBody>
      </p:sp>
      <p:sp>
        <p:nvSpPr>
          <p:cNvPr id="31748" name="Rectangle 3">
            <a:extLst>
              <a:ext uri="{FF2B5EF4-FFF2-40B4-BE49-F238E27FC236}">
                <a16:creationId xmlns:a16="http://schemas.microsoft.com/office/drawing/2014/main" id="{9B9C4B43-1FD5-4149-9E8C-CAB59C984124}"/>
              </a:ext>
            </a:extLst>
          </p:cNvPr>
          <p:cNvSpPr>
            <a:spLocks noChangeArrowheads="1"/>
          </p:cNvSpPr>
          <p:nvPr/>
        </p:nvSpPr>
        <p:spPr bwMode="auto">
          <a:xfrm>
            <a:off x="1219200" y="1504950"/>
            <a:ext cx="6477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i="1">
                <a:solidFill>
                  <a:srgbClr val="000066"/>
                </a:solidFill>
                <a:latin typeface="Times New Roman" panose="02020603050405020304" pitchFamily="18" charset="0"/>
                <a:cs typeface="Times New Roman" panose="02020603050405020304" pitchFamily="18" charset="0"/>
              </a:rPr>
              <a:t>Archeologist and Anthropologist have never discovered a culture that did not worship.</a:t>
            </a:r>
            <a:endParaRPr lang="en-US" altLang="en-US" sz="2800">
              <a:solidFill>
                <a:srgbClr val="000066"/>
              </a:solidFill>
              <a:latin typeface="Arial" panose="020B0604020202020204" pitchFamily="34" charset="0"/>
            </a:endParaRPr>
          </a:p>
        </p:txBody>
      </p:sp>
      <p:sp>
        <p:nvSpPr>
          <p:cNvPr id="5" name="Rectangle 4">
            <a:extLst>
              <a:ext uri="{FF2B5EF4-FFF2-40B4-BE49-F238E27FC236}">
                <a16:creationId xmlns:a16="http://schemas.microsoft.com/office/drawing/2014/main" id="{A9B1BD56-4580-484C-84A7-2EAE6FFE9C18}"/>
              </a:ext>
            </a:extLst>
          </p:cNvPr>
          <p:cNvSpPr/>
          <p:nvPr/>
        </p:nvSpPr>
        <p:spPr>
          <a:xfrm>
            <a:off x="2725832" y="622995"/>
            <a:ext cx="2938946" cy="707886"/>
          </a:xfrm>
          <a:prstGeom prst="rect">
            <a:avLst/>
          </a:prstGeom>
        </p:spPr>
        <p:txBody>
          <a:bodyPr wrap="none">
            <a:spAutoFit/>
          </a:bodyPr>
          <a:lstStyle/>
          <a:p>
            <a:pPr>
              <a:defRPr/>
            </a:pPr>
            <a:r>
              <a:rPr lang="en-US" sz="4000" b="1" dirty="0">
                <a:ln w="31750">
                  <a:solidFill>
                    <a:srgbClr val="000066"/>
                  </a:solidFill>
                </a:ln>
                <a:ea typeface="SimSun" panose="02010600030101010101" pitchFamily="2" charset="-122"/>
              </a:rPr>
              <a:t>4.  Worship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2024F490-41B3-447E-9643-E66EB8D92A18}"/>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20638"/>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57243F4-7567-4E0B-8C11-3A671B858300}"/>
              </a:ext>
            </a:extLst>
          </p:cNvPr>
          <p:cNvSpPr/>
          <p:nvPr/>
        </p:nvSpPr>
        <p:spPr>
          <a:xfrm>
            <a:off x="1247775" y="1581150"/>
            <a:ext cx="6648450" cy="1323439"/>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IV.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What does the bible say   </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about the existence of God.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a:extLst>
              <a:ext uri="{FF2B5EF4-FFF2-40B4-BE49-F238E27FC236}">
                <a16:creationId xmlns:a16="http://schemas.microsoft.com/office/drawing/2014/main" id="{1E95998E-E4ED-46C8-90AA-966FEFAEA30C}"/>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FE26B0F-27BD-4109-8659-88B5C53454E0}"/>
              </a:ext>
            </a:extLst>
          </p:cNvPr>
          <p:cNvSpPr/>
          <p:nvPr/>
        </p:nvSpPr>
        <p:spPr>
          <a:xfrm>
            <a:off x="914400" y="895350"/>
            <a:ext cx="7543800" cy="2952750"/>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Genesis 1: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sng" dirty="0">
                <a:solidFill>
                  <a:schemeClr val="accent3">
                    <a:lumMod val="50000"/>
                  </a:schemeClr>
                </a:solidFill>
                <a:latin typeface="Arial Narrow" panose="020B0606020202030204" pitchFamily="34" charset="0"/>
                <a:ea typeface="Times New Roman" panose="02020603050405020304" pitchFamily="18" charset="0"/>
              </a:rPr>
              <a:t>In the beginning God </a:t>
            </a:r>
            <a:r>
              <a:rPr lang="en-US" sz="2600" b="1" dirty="0">
                <a:solidFill>
                  <a:srgbClr val="000000"/>
                </a:solidFill>
                <a:latin typeface="Arial Narrow" panose="020B0606020202030204" pitchFamily="34" charset="0"/>
                <a:ea typeface="Times New Roman" panose="02020603050405020304" pitchFamily="18" charset="0"/>
              </a:rPr>
              <a:t>created the heavens and the earth.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11: 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without faith it is impossible to please Him, for he who comes to God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must believe that He is</a:t>
            </a:r>
            <a:r>
              <a:rPr lang="en-US" sz="2600" b="1" dirty="0">
                <a:solidFill>
                  <a:srgbClr val="000000"/>
                </a:solidFill>
                <a:latin typeface="Arial Narrow" panose="020B0606020202030204" pitchFamily="34" charset="0"/>
                <a:ea typeface="Times New Roman" panose="02020603050405020304" pitchFamily="18" charset="0"/>
              </a:rPr>
              <a:t> and that He is a rewarder of those who seek Him.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2950A177-AD7C-419B-9DA8-6D5AAECDAADD}"/>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92AC7DA-4B5C-44AC-ADFE-5F3F668D8814}"/>
              </a:ext>
            </a:extLst>
          </p:cNvPr>
          <p:cNvSpPr/>
          <p:nvPr/>
        </p:nvSpPr>
        <p:spPr>
          <a:xfrm>
            <a:off x="1308100" y="1011238"/>
            <a:ext cx="6553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Exodus 3: 13</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Then Moses said to God, "Behold, I am going to the sons of Israel, and I will say to them, 'The God of your fathers has sent me to you.' Now they may say to me, 'What is His name?' What shall I say to them?" </a:t>
            </a:r>
            <a:r>
              <a:rPr lang="en-US" sz="2000" b="1" dirty="0">
                <a:solidFill>
                  <a:srgbClr val="C00000"/>
                </a:solidFill>
                <a:latin typeface="Arial Narrow" panose="020B0606020202030204" pitchFamily="34" charset="0"/>
                <a:ea typeface="Times New Roman" panose="02020603050405020304" pitchFamily="18" charset="0"/>
              </a:rPr>
              <a:t>14</a:t>
            </a:r>
            <a:r>
              <a:rPr lang="en-US" sz="2600" b="1" dirty="0">
                <a:solidFill>
                  <a:srgbClr val="000000"/>
                </a:solidFill>
                <a:latin typeface="Arial Narrow" panose="020B0606020202030204" pitchFamily="34" charset="0"/>
                <a:ea typeface="Times New Roman" panose="02020603050405020304" pitchFamily="18" charset="0"/>
              </a:rPr>
              <a:t> God said to Moses, "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 AM WHO I AM";</a:t>
            </a:r>
            <a:r>
              <a:rPr lang="en-US" sz="2600" b="1" dirty="0">
                <a:solidFill>
                  <a:srgbClr val="000000"/>
                </a:solidFill>
                <a:latin typeface="Arial Narrow" panose="020B0606020202030204" pitchFamily="34" charset="0"/>
                <a:ea typeface="Times New Roman" panose="02020603050405020304" pitchFamily="18" charset="0"/>
              </a:rPr>
              <a:t> and He said, "Thus you shall say to the sons of Israel, ' I AM has sent me to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7FE8870B-5391-46CD-B9EC-33F837371CFE}"/>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142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B25BD87-CE04-41DA-A65B-125316A6E312}"/>
              </a:ext>
            </a:extLst>
          </p:cNvPr>
          <p:cNvSpPr/>
          <p:nvPr/>
        </p:nvSpPr>
        <p:spPr>
          <a:xfrm>
            <a:off x="1066800" y="987425"/>
            <a:ext cx="7467600" cy="3168650"/>
          </a:xfrm>
          <a:prstGeom prst="rect">
            <a:avLst/>
          </a:prstGeom>
        </p:spPr>
        <p:txBody>
          <a:bodyPr>
            <a:spAutoFit/>
          </a:bodyPr>
          <a:lstStyle/>
          <a:p>
            <a:pPr>
              <a:spcBef>
                <a:spcPts val="0"/>
              </a:spcBef>
              <a:spcAft>
                <a:spcPts val="0"/>
              </a:spcAft>
              <a:tabLst>
                <a:tab pos="182880" algn="l"/>
                <a:tab pos="228600" algn="l"/>
              </a:tabLst>
              <a:defRPr/>
            </a:pPr>
            <a:r>
              <a:rPr lang="en-US" sz="4000" b="1">
                <a:solidFill>
                  <a:srgbClr val="000000"/>
                </a:solidFill>
                <a:latin typeface="Times New Roman" panose="02020603050405020304" pitchFamily="18" charset="0"/>
                <a:ea typeface="Times New Roman" panose="02020603050405020304" pitchFamily="18" charset="0"/>
              </a:rPr>
              <a:t>“I AM”  </a:t>
            </a:r>
            <a:r>
              <a:rPr lang="en-US" sz="4000">
                <a:solidFill>
                  <a:srgbClr val="000066"/>
                </a:solidFill>
                <a:latin typeface="Corbel" panose="020B0503020204020204" pitchFamily="34" charset="0"/>
                <a:ea typeface="Times New Roman" panose="02020603050405020304" pitchFamily="18" charset="0"/>
              </a:rPr>
              <a:t>Related to the name of God, </a:t>
            </a:r>
            <a:r>
              <a:rPr lang="en-US" sz="4000" i="1">
                <a:solidFill>
                  <a:srgbClr val="000066"/>
                </a:solidFill>
                <a:latin typeface="Corbel" panose="020B0503020204020204" pitchFamily="34" charset="0"/>
                <a:ea typeface="Times New Roman" panose="02020603050405020304" pitchFamily="18" charset="0"/>
              </a:rPr>
              <a:t>YHWH,</a:t>
            </a:r>
            <a:r>
              <a:rPr lang="en-US" sz="4000">
                <a:solidFill>
                  <a:srgbClr val="000066"/>
                </a:solidFill>
                <a:latin typeface="Corbel" panose="020B0503020204020204" pitchFamily="34" charset="0"/>
                <a:ea typeface="Times New Roman" panose="02020603050405020304" pitchFamily="18" charset="0"/>
              </a:rPr>
              <a:t> rendered </a:t>
            </a:r>
            <a:r>
              <a:rPr lang="en-US" sz="4000" i="1" cap="small">
                <a:solidFill>
                  <a:srgbClr val="000066"/>
                </a:solidFill>
                <a:latin typeface="Corbel" panose="020B0503020204020204" pitchFamily="34" charset="0"/>
                <a:ea typeface="Times New Roman" panose="02020603050405020304" pitchFamily="18" charset="0"/>
              </a:rPr>
              <a:t>Lord</a:t>
            </a:r>
            <a:r>
              <a:rPr lang="en-US" sz="4000" i="1">
                <a:solidFill>
                  <a:srgbClr val="000066"/>
                </a:solidFill>
                <a:latin typeface="Corbel" panose="020B0503020204020204" pitchFamily="34" charset="0"/>
                <a:ea typeface="Times New Roman" panose="02020603050405020304" pitchFamily="18" charset="0"/>
              </a:rPr>
              <a:t>,</a:t>
            </a:r>
            <a:r>
              <a:rPr lang="en-US" sz="4000">
                <a:solidFill>
                  <a:srgbClr val="000066"/>
                </a:solidFill>
                <a:latin typeface="Corbel" panose="020B0503020204020204" pitchFamily="34" charset="0"/>
                <a:ea typeface="Times New Roman" panose="02020603050405020304" pitchFamily="18" charset="0"/>
              </a:rPr>
              <a:t> which is derived from the verb </a:t>
            </a:r>
            <a:r>
              <a:rPr lang="en-US" sz="4000" i="1">
                <a:solidFill>
                  <a:srgbClr val="000066"/>
                </a:solidFill>
                <a:latin typeface="Corbel" panose="020B0503020204020204" pitchFamily="34" charset="0"/>
                <a:ea typeface="Times New Roman" panose="02020603050405020304" pitchFamily="18" charset="0"/>
              </a:rPr>
              <a:t>HAYAH,  </a:t>
            </a:r>
            <a:r>
              <a:rPr lang="en-US" sz="4000" i="1">
                <a:solidFill>
                  <a:srgbClr val="C00000"/>
                </a:solidFill>
                <a:latin typeface="Corbel" panose="020B0503020204020204" pitchFamily="34" charset="0"/>
                <a:ea typeface="Times New Roman" panose="02020603050405020304" pitchFamily="18" charset="0"/>
              </a:rPr>
              <a:t>to be</a:t>
            </a:r>
            <a:r>
              <a:rPr lang="en-US" sz="4000" i="1">
                <a:latin typeface="Corbel" panose="020B0503020204020204" pitchFamily="34" charset="0"/>
                <a:ea typeface="Times New Roman" panose="02020603050405020304" pitchFamily="18" charset="0"/>
              </a:rPr>
              <a:t>.  </a:t>
            </a:r>
            <a:r>
              <a:rPr lang="en-US" sz="4000" i="1">
                <a:solidFill>
                  <a:srgbClr val="000066"/>
                </a:solidFill>
                <a:latin typeface="Corbel" panose="020B0503020204020204" pitchFamily="34" charset="0"/>
                <a:ea typeface="Times New Roman" panose="02020603050405020304" pitchFamily="18" charset="0"/>
              </a:rPr>
              <a:t>Thus, the God who is in a perpetual state of being</a:t>
            </a:r>
            <a:r>
              <a:rPr lang="en-US" sz="4000" b="1" i="1">
                <a:solidFill>
                  <a:srgbClr val="000066"/>
                </a:solidFill>
                <a:latin typeface="Corbel" panose="020B0503020204020204" pitchFamily="34" charset="0"/>
                <a:ea typeface="Times New Roman" panose="02020603050405020304" pitchFamily="18" charset="0"/>
              </a:rPr>
              <a:t>.</a:t>
            </a:r>
            <a:endParaRPr lang="en-US" sz="4000" dirty="0">
              <a:solidFill>
                <a:srgbClr val="000066"/>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EC15BA64-3B3A-4599-ACA7-A4AC71BB753E}"/>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D6AC8D2-E841-47ED-A9B2-B86D97827096}"/>
              </a:ext>
            </a:extLst>
          </p:cNvPr>
          <p:cNvSpPr/>
          <p:nvPr/>
        </p:nvSpPr>
        <p:spPr>
          <a:xfrm>
            <a:off x="1600200" y="1011238"/>
            <a:ext cx="60198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 19</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because that which is known about God is evident within them;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God made it evident to them.</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For since the creation of the world His invisible attributes, His eternal power and divine nature, have been clearly seen, being understood through what has been made, so that they are without excuse.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C78B531B-4647-4550-9705-5B9872218196}"/>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4B0CC87-A31A-4A73-8974-F689CD3FBDE5}"/>
              </a:ext>
            </a:extLst>
          </p:cNvPr>
          <p:cNvSpPr/>
          <p:nvPr/>
        </p:nvSpPr>
        <p:spPr>
          <a:xfrm>
            <a:off x="762000" y="590550"/>
            <a:ext cx="45720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Hebrews1: 1-3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God spoke to our fathers by the prophets,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but in these last days He has spoken to us by His Son, … </a:t>
            </a:r>
            <a:r>
              <a:rPr lang="en-US" sz="2000" b="1" dirty="0">
                <a:solidFill>
                  <a:srgbClr val="C00000"/>
                </a:solidFill>
                <a:latin typeface="Arial Narrow" panose="020B0606020202030204" pitchFamily="34" charset="0"/>
                <a:ea typeface="Times New Roman" panose="02020603050405020304" pitchFamily="18" charset="0"/>
              </a:rPr>
              <a:t>3</a:t>
            </a:r>
            <a:r>
              <a:rPr lang="en-US" sz="2600" b="1" dirty="0">
                <a:solidFill>
                  <a:srgbClr val="000000"/>
                </a:solidFill>
                <a:latin typeface="Arial Narrow" panose="020B0606020202030204" pitchFamily="34" charset="0"/>
                <a:ea typeface="Times New Roman" panose="02020603050405020304" pitchFamily="18" charset="0"/>
              </a:rPr>
              <a:t> He is the radiance of the glory of God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exact imprint of his nature,</a:t>
            </a:r>
            <a:r>
              <a:rPr lang="en-US" sz="2600" b="1" dirty="0">
                <a:solidFill>
                  <a:srgbClr val="000000"/>
                </a:solidFill>
                <a:latin typeface="Arial Narrow" panose="020B0606020202030204" pitchFamily="34" charset="0"/>
                <a:ea typeface="Times New Roman" panose="02020603050405020304" pitchFamily="18" charset="0"/>
              </a:rPr>
              <a:t> and …</a:t>
            </a:r>
            <a:endParaRPr lang="en-US" sz="2600" dirty="0">
              <a:latin typeface="Times New Roman" panose="02020603050405020304" pitchFamily="18" charset="0"/>
              <a:ea typeface="Times New Roman" panose="02020603050405020304" pitchFamily="18" charset="0"/>
            </a:endParaRPr>
          </a:p>
        </p:txBody>
      </p:sp>
      <p:pic>
        <p:nvPicPr>
          <p:cNvPr id="37892" name="Picture 3">
            <a:extLst>
              <a:ext uri="{FF2B5EF4-FFF2-40B4-BE49-F238E27FC236}">
                <a16:creationId xmlns:a16="http://schemas.microsoft.com/office/drawing/2014/main" id="{40D9A7A9-5162-4B7D-91C4-ACD38A84CA7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22975" y="1581150"/>
            <a:ext cx="24574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D8533F40-F123-4F21-99ED-2F50419C595C}"/>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BDDF454-6679-40BD-BE0B-50812B85280E}"/>
              </a:ext>
            </a:extLst>
          </p:cNvPr>
          <p:cNvSpPr/>
          <p:nvPr/>
        </p:nvSpPr>
        <p:spPr>
          <a:xfrm>
            <a:off x="1295400" y="1011238"/>
            <a:ext cx="68580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14: 7</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If you had known Me, you would have known My Father also; from now on you know Him, and have seen Him."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Philip said to Him, "Lord, show us the Father, and it is enough for us." </a:t>
            </a:r>
            <a:r>
              <a:rPr lang="en-US" sz="2000" b="1" dirty="0">
                <a:solidFill>
                  <a:srgbClr val="C00000"/>
                </a:solidFill>
                <a:latin typeface="Arial Narrow" panose="020B0606020202030204" pitchFamily="34" charset="0"/>
                <a:ea typeface="Times New Roman" panose="02020603050405020304" pitchFamily="18" charset="0"/>
              </a:rPr>
              <a:t>9</a:t>
            </a:r>
            <a:r>
              <a:rPr lang="en-US" sz="2600" b="1" dirty="0">
                <a:solidFill>
                  <a:srgbClr val="000000"/>
                </a:solidFill>
                <a:latin typeface="Arial Narrow" panose="020B0606020202030204" pitchFamily="34" charset="0"/>
                <a:ea typeface="Times New Roman" panose="02020603050405020304" pitchFamily="18" charset="0"/>
              </a:rPr>
              <a:t> Jesus said to him,</a:t>
            </a:r>
            <a:r>
              <a:rPr lang="en-US" sz="2600" dirty="0">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"Have I been so long with you, and yet you have not come to know Me, Philip?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He who has seen Me has seen the Father;</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A50C74ED-444B-4D67-A90C-EE63E59717CF}"/>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77C8429-70B8-4256-AF88-9AD87A5D9E94}"/>
              </a:ext>
            </a:extLst>
          </p:cNvPr>
          <p:cNvSpPr/>
          <p:nvPr/>
        </p:nvSpPr>
        <p:spPr>
          <a:xfrm>
            <a:off x="1219200" y="819150"/>
            <a:ext cx="6904454" cy="3416320"/>
          </a:xfrm>
          <a:prstGeom prst="rect">
            <a:avLst/>
          </a:prstGeom>
        </p:spPr>
        <p:txBody>
          <a:bodyPr wrap="none">
            <a:spAutoFit/>
          </a:bodyPr>
          <a:lstStyle/>
          <a:p>
            <a:pPr>
              <a:defRPr/>
            </a:pPr>
            <a:r>
              <a:rPr lang="en-US" sz="4800" b="1" i="1" dirty="0">
                <a:ln w="25400">
                  <a:solidFill>
                    <a:srgbClr val="000000"/>
                  </a:solidFill>
                </a:ln>
                <a:solidFill>
                  <a:srgbClr val="FFFF99"/>
                </a:solidFill>
                <a:latin typeface="ArabBruD" panose="03060802060502020204" pitchFamily="66" charset="0"/>
                <a:ea typeface="SimSun" panose="02010600030101010101" pitchFamily="2" charset="-122"/>
              </a:rPr>
              <a:t>Summary :  </a:t>
            </a:r>
          </a:p>
          <a:p>
            <a:pPr>
              <a:defRPr/>
            </a:pPr>
            <a:endParaRPr lang="en-US" sz="6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3600" b="1" dirty="0">
                <a:ln w="31750">
                  <a:solidFill>
                    <a:srgbClr val="000066"/>
                  </a:solidFill>
                </a:ln>
                <a:ea typeface="SimSun" panose="02010600030101010101" pitchFamily="2" charset="-122"/>
              </a:rPr>
              <a:t>5  Reasons some don’t believe</a:t>
            </a:r>
          </a:p>
          <a:p>
            <a:pPr>
              <a:defRPr/>
            </a:pPr>
            <a:endParaRPr lang="en-US" sz="600" b="1" dirty="0">
              <a:ln w="31750">
                <a:solidFill>
                  <a:srgbClr val="000066"/>
                </a:solidFill>
              </a:ln>
              <a:ea typeface="SimSun" panose="02010600030101010101" pitchFamily="2" charset="-122"/>
            </a:endParaRPr>
          </a:p>
          <a:p>
            <a:pPr>
              <a:defRPr/>
            </a:pPr>
            <a:r>
              <a:rPr lang="en-US" sz="3600" b="1" dirty="0">
                <a:ln w="31750">
                  <a:solidFill>
                    <a:srgbClr val="000066"/>
                  </a:solidFill>
                </a:ln>
                <a:ea typeface="SimSun" panose="02010600030101010101" pitchFamily="2" charset="-122"/>
              </a:rPr>
              <a:t>7  Different views of God</a:t>
            </a:r>
          </a:p>
          <a:p>
            <a:pPr>
              <a:defRPr/>
            </a:pPr>
            <a:endParaRPr lang="en-US" sz="600" b="1" dirty="0">
              <a:ln w="31750">
                <a:solidFill>
                  <a:srgbClr val="000066"/>
                </a:solidFill>
              </a:ln>
              <a:ea typeface="SimSun" panose="02010600030101010101" pitchFamily="2" charset="-122"/>
            </a:endParaRPr>
          </a:p>
          <a:p>
            <a:pPr>
              <a:defRPr/>
            </a:pPr>
            <a:r>
              <a:rPr lang="en-US" sz="3600" b="1" dirty="0">
                <a:ln w="31750">
                  <a:solidFill>
                    <a:srgbClr val="000066"/>
                  </a:solidFill>
                </a:ln>
                <a:ea typeface="SimSun" panose="02010600030101010101" pitchFamily="2" charset="-122"/>
              </a:rPr>
              <a:t>4  Reasons to believe in God</a:t>
            </a:r>
          </a:p>
          <a:p>
            <a:pPr>
              <a:defRPr/>
            </a:pPr>
            <a:endParaRPr lang="en-US" sz="600" b="1" dirty="0">
              <a:ln w="31750">
                <a:solidFill>
                  <a:srgbClr val="000066"/>
                </a:solidFill>
              </a:ln>
              <a:ea typeface="SimSun" panose="02010600030101010101" pitchFamily="2" charset="-122"/>
            </a:endParaRPr>
          </a:p>
          <a:p>
            <a:pPr>
              <a:defRPr/>
            </a:pPr>
            <a:r>
              <a:rPr lang="en-US" sz="3600" b="1" dirty="0">
                <a:ln w="31750">
                  <a:solidFill>
                    <a:srgbClr val="000066"/>
                  </a:solidFill>
                </a:ln>
                <a:ea typeface="SimSun" panose="02010600030101010101" pitchFamily="2" charset="-122"/>
              </a:rPr>
              <a:t>The bible reveals God.</a:t>
            </a:r>
            <a:endParaRPr lang="en-US" sz="3600" b="1" i="1" dirty="0">
              <a:ln w="25400">
                <a:solidFill>
                  <a:srgbClr val="000000"/>
                </a:solidFill>
              </a:ln>
              <a:solidFill>
                <a:srgbClr val="FFFF99"/>
              </a:solidFill>
              <a:latin typeface="ArabBruD" panose="03060802060502020204" pitchFamily="66" charset="0"/>
              <a:ea typeface="SimSun" panose="02010600030101010101" pitchFamily="2"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2A2CD18B-F451-4B27-8ADE-FD35FE8233E3}"/>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2">
            <a:extLst>
              <a:ext uri="{FF2B5EF4-FFF2-40B4-BE49-F238E27FC236}">
                <a16:creationId xmlns:a16="http://schemas.microsoft.com/office/drawing/2014/main" id="{E5297B7F-CBDF-48D1-806B-A04231956477}"/>
              </a:ext>
            </a:extLst>
          </p:cNvPr>
          <p:cNvSpPr>
            <a:spLocks noChangeArrowheads="1"/>
          </p:cNvSpPr>
          <p:nvPr/>
        </p:nvSpPr>
        <p:spPr bwMode="auto">
          <a:xfrm>
            <a:off x="2406650" y="719138"/>
            <a:ext cx="53340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4000" b="1">
                <a:solidFill>
                  <a:srgbClr val="C00000"/>
                </a:solidFill>
                <a:latin typeface="Times New Roman" panose="02020603050405020304" pitchFamily="18" charset="0"/>
                <a:cs typeface="Times New Roman" panose="02020603050405020304" pitchFamily="18" charset="0"/>
              </a:rPr>
              <a:t>Psalms 14: 1</a:t>
            </a:r>
            <a:r>
              <a:rPr lang="en-US" altLang="en-US" sz="4000" b="1">
                <a:solidFill>
                  <a:srgbClr val="000000"/>
                </a:solidFill>
                <a:latin typeface="Times New Roman" panose="02020603050405020304" pitchFamily="18" charset="0"/>
                <a:cs typeface="Times New Roman" panose="02020603050405020304" pitchFamily="18" charset="0"/>
              </a:rPr>
              <a:t> &amp; </a:t>
            </a:r>
            <a:r>
              <a:rPr lang="en-US" altLang="en-US" sz="4000" b="1">
                <a:solidFill>
                  <a:srgbClr val="C00000"/>
                </a:solidFill>
                <a:latin typeface="Times New Roman" panose="02020603050405020304" pitchFamily="18" charset="0"/>
                <a:cs typeface="Times New Roman" panose="02020603050405020304" pitchFamily="18" charset="0"/>
              </a:rPr>
              <a:t>53: 1</a:t>
            </a:r>
            <a:r>
              <a:rPr lang="en-US" altLang="en-US" sz="4000" b="1">
                <a:solidFill>
                  <a:srgbClr val="000000"/>
                </a:solidFill>
                <a:latin typeface="Times New Roman" panose="02020603050405020304" pitchFamily="18" charset="0"/>
                <a:cs typeface="Times New Roman" panose="02020603050405020304" pitchFamily="18" charset="0"/>
              </a:rPr>
              <a:t> </a:t>
            </a:r>
            <a:endParaRPr lang="en-US" altLang="en-US" sz="40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4000" b="1">
                <a:solidFill>
                  <a:srgbClr val="000000"/>
                </a:solidFill>
                <a:latin typeface="Arial Narrow" panose="020B0606020202030204" pitchFamily="34" charset="0"/>
                <a:cs typeface="Times New Roman" panose="02020603050405020304" pitchFamily="18" charset="0"/>
              </a:rPr>
              <a:t>The fool has said in his heart, "There is no God." </a:t>
            </a:r>
            <a:endParaRPr lang="en-US" altLang="en-US" sz="4000">
              <a:latin typeface="Arial" panose="020B0604020202020204" pitchFamily="34" charset="0"/>
            </a:endParaRPr>
          </a:p>
        </p:txBody>
      </p:sp>
      <p:pic>
        <p:nvPicPr>
          <p:cNvPr id="40964" name="Picture 5">
            <a:extLst>
              <a:ext uri="{FF2B5EF4-FFF2-40B4-BE49-F238E27FC236}">
                <a16:creationId xmlns:a16="http://schemas.microsoft.com/office/drawing/2014/main" id="{6AB91B17-8D29-48EE-B20E-699E05F59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2952750"/>
            <a:ext cx="17145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3">
            <a:extLst>
              <a:ext uri="{FF2B5EF4-FFF2-40B4-BE49-F238E27FC236}">
                <a16:creationId xmlns:a16="http://schemas.microsoft.com/office/drawing/2014/main" id="{1CB81C99-ED1D-4708-9459-AD3AF1BB92C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3538" y="2952750"/>
            <a:ext cx="211455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0622A7E9-9B9F-4D68-865D-9E1ECD79CADE}"/>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CECD2F4-0017-42B3-AFF7-BCC365534331}"/>
              </a:ext>
            </a:extLst>
          </p:cNvPr>
          <p:cNvSpPr/>
          <p:nvPr/>
        </p:nvSpPr>
        <p:spPr>
          <a:xfrm>
            <a:off x="1752600" y="1200150"/>
            <a:ext cx="5943600" cy="2400300"/>
          </a:xfrm>
          <a:prstGeom prst="rect">
            <a:avLst/>
          </a:prstGeom>
        </p:spPr>
        <p:txBody>
          <a:bodyPr>
            <a:spAutoFit/>
          </a:bodyPr>
          <a:lstStyle/>
          <a:p>
            <a:pPr>
              <a:spcBef>
                <a:spcPts val="0"/>
              </a:spcBef>
              <a:spcAft>
                <a:spcPts val="0"/>
              </a:spcAft>
              <a:tabLst>
                <a:tab pos="182880" algn="l"/>
                <a:tab pos="228600" algn="l"/>
              </a:tabLst>
              <a:defRPr/>
            </a:pPr>
            <a:r>
              <a:rPr lang="en-US" sz="3000" b="1" dirty="0">
                <a:solidFill>
                  <a:srgbClr val="C00000"/>
                </a:solidFill>
                <a:latin typeface="Times New Roman" panose="02020603050405020304" pitchFamily="18" charset="0"/>
                <a:ea typeface="Times New Roman" panose="02020603050405020304" pitchFamily="18" charset="0"/>
              </a:rPr>
              <a:t>Hebrews 11: 6</a:t>
            </a:r>
            <a:r>
              <a:rPr lang="en-US" sz="3000" b="1" dirty="0">
                <a:solidFill>
                  <a:srgbClr val="000000"/>
                </a:solidFill>
                <a:latin typeface="Times New Roman" panose="02020603050405020304" pitchFamily="18" charset="0"/>
                <a:ea typeface="Times New Roman" panose="02020603050405020304" pitchFamily="18" charset="0"/>
              </a:rPr>
              <a:t> </a:t>
            </a:r>
            <a:endParaRPr lang="en-US" sz="30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3000" b="1" dirty="0">
                <a:solidFill>
                  <a:srgbClr val="000000"/>
                </a:solidFill>
                <a:latin typeface="Arial Narrow" panose="020B0606020202030204" pitchFamily="34" charset="0"/>
                <a:ea typeface="Times New Roman" panose="02020603050405020304" pitchFamily="18" charset="0"/>
              </a:rPr>
              <a:t>And without faith it is impossible to please Him, for he who comes to God</a:t>
            </a:r>
            <a:r>
              <a:rPr lang="en-US" sz="3000" b="1" u="dbl" dirty="0">
                <a:solidFill>
                  <a:srgbClr val="500050"/>
                </a:solidFill>
                <a:uFill>
                  <a:solidFill>
                    <a:srgbClr val="000058"/>
                  </a:solidFill>
                </a:uFill>
                <a:latin typeface="Arial Narrow" panose="020B0606020202030204" pitchFamily="34" charset="0"/>
                <a:ea typeface="Times New Roman" panose="02020603050405020304" pitchFamily="18" charset="0"/>
              </a:rPr>
              <a:t> must believe that He is</a:t>
            </a:r>
            <a:r>
              <a:rPr lang="en-US" sz="3000" b="1" dirty="0">
                <a:solidFill>
                  <a:srgbClr val="000000"/>
                </a:solidFill>
                <a:latin typeface="Arial Narrow" panose="020B0606020202030204" pitchFamily="34" charset="0"/>
                <a:ea typeface="Times New Roman" panose="02020603050405020304" pitchFamily="18" charset="0"/>
              </a:rPr>
              <a:t> and that He is a rewarder of those who seek Him.  </a:t>
            </a:r>
            <a:endParaRPr lang="en-US" sz="30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a:extLst>
              <a:ext uri="{FF2B5EF4-FFF2-40B4-BE49-F238E27FC236}">
                <a16:creationId xmlns:a16="http://schemas.microsoft.com/office/drawing/2014/main" id="{49CD29E5-7E1A-454B-80B3-7462CD4ACE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2">
            <a:extLst>
              <a:ext uri="{FF2B5EF4-FFF2-40B4-BE49-F238E27FC236}">
                <a16:creationId xmlns:a16="http://schemas.microsoft.com/office/drawing/2014/main" id="{6A74A452-CA05-4649-8EFA-AA1825510EFE}"/>
              </a:ext>
            </a:extLst>
          </p:cNvPr>
          <p:cNvSpPr>
            <a:spLocks noChangeArrowheads="1"/>
          </p:cNvSpPr>
          <p:nvPr/>
        </p:nvSpPr>
        <p:spPr bwMode="auto">
          <a:xfrm>
            <a:off x="723900" y="1279525"/>
            <a:ext cx="769620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lgn="ctr">
              <a:spcBef>
                <a:spcPct val="0"/>
              </a:spcBef>
              <a:buFontTx/>
              <a:buNone/>
            </a:pPr>
            <a:r>
              <a:rPr lang="en-US" altLang="en-US" sz="5400" b="1" i="1">
                <a:solidFill>
                  <a:srgbClr val="501300"/>
                </a:solidFill>
                <a:latin typeface="Times New Roman" panose="02020603050405020304" pitchFamily="18" charset="0"/>
                <a:cs typeface="Times New Roman" panose="02020603050405020304" pitchFamily="18" charset="0"/>
              </a:rPr>
              <a:t>There is no greater topic for one’s personal worship than the existent God</a:t>
            </a:r>
            <a:r>
              <a:rPr lang="en-US" altLang="en-US" sz="5400" b="1">
                <a:solidFill>
                  <a:srgbClr val="000000"/>
                </a:solidFill>
                <a:latin typeface="Times New Roman" panose="02020603050405020304" pitchFamily="18" charset="0"/>
                <a:cs typeface="Times New Roman" panose="02020603050405020304" pitchFamily="18" charset="0"/>
              </a:rPr>
              <a:t>.</a:t>
            </a:r>
            <a:endParaRPr lang="en-US" altLang="en-US" sz="540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a:extLst>
              <a:ext uri="{FF2B5EF4-FFF2-40B4-BE49-F238E27FC236}">
                <a16:creationId xmlns:a16="http://schemas.microsoft.com/office/drawing/2014/main" id="{3052D7FC-B9DF-43CB-A438-6B7D77655163}"/>
              </a:ext>
            </a:extLst>
          </p:cNvPr>
          <p:cNvPicPr>
            <a:picLocks noChangeAspect="1"/>
          </p:cNvPicPr>
          <p:nvPr/>
        </p:nvPicPr>
        <p:blipFill>
          <a:blip r:embed="rId2">
            <a:extLst>
              <a:ext uri="{28A0092B-C50C-407E-A947-70E740481C1C}">
                <a14:useLocalDpi xmlns:a14="http://schemas.microsoft.com/office/drawing/2010/main" val="0"/>
              </a:ext>
            </a:extLst>
          </a:blip>
          <a:srcRect b="939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729B9CA-0C91-4959-AEDB-D19F202D0FEB}"/>
              </a:ext>
            </a:extLst>
          </p:cNvPr>
          <p:cNvSpPr/>
          <p:nvPr/>
        </p:nvSpPr>
        <p:spPr>
          <a:xfrm>
            <a:off x="1219200" y="819150"/>
            <a:ext cx="6930102" cy="3416320"/>
          </a:xfrm>
          <a:prstGeom prst="rect">
            <a:avLst/>
          </a:prstGeom>
        </p:spPr>
        <p:txBody>
          <a:bodyPr wrap="none">
            <a:spAutoFit/>
          </a:bodyPr>
          <a:lstStyle/>
          <a:p>
            <a:pPr>
              <a:defRPr/>
            </a:pPr>
            <a:r>
              <a:rPr lang="en-US" sz="4800" b="1" i="1" dirty="0">
                <a:ln w="25400">
                  <a:solidFill>
                    <a:srgbClr val="000000"/>
                  </a:solidFill>
                </a:ln>
                <a:solidFill>
                  <a:srgbClr val="FFFF99"/>
                </a:solidFill>
                <a:latin typeface="ArabBruD" panose="03060802060502020204" pitchFamily="66" charset="0"/>
                <a:ea typeface="SimSun" panose="02010600030101010101" pitchFamily="2" charset="-122"/>
              </a:rPr>
              <a:t>The existence of God : </a:t>
            </a:r>
          </a:p>
          <a:p>
            <a:pPr>
              <a:defRPr/>
            </a:pPr>
            <a:endParaRPr lang="en-US" sz="600" b="1" i="1" dirty="0">
              <a:ln w="25400">
                <a:solidFill>
                  <a:srgbClr val="000000"/>
                </a:solidFill>
              </a:ln>
              <a:solidFill>
                <a:srgbClr val="FFFF99"/>
              </a:solidFill>
              <a:latin typeface="ArabBruD" panose="03060802060502020204" pitchFamily="66" charset="0"/>
              <a:ea typeface="SimSun" panose="02010600030101010101" pitchFamily="2" charset="-122"/>
            </a:endParaRPr>
          </a:p>
          <a:p>
            <a:pPr>
              <a:defRPr/>
            </a:pPr>
            <a:r>
              <a:rPr lang="en-US" sz="3600" b="1" dirty="0">
                <a:ln w="31750">
                  <a:solidFill>
                    <a:srgbClr val="000066"/>
                  </a:solidFill>
                </a:ln>
                <a:ea typeface="SimSun" panose="02010600030101010101" pitchFamily="2" charset="-122"/>
              </a:rPr>
              <a:t>Reasons some don’t believe</a:t>
            </a:r>
          </a:p>
          <a:p>
            <a:pPr>
              <a:defRPr/>
            </a:pPr>
            <a:endParaRPr lang="en-US" sz="600" b="1" dirty="0">
              <a:ln w="31750">
                <a:solidFill>
                  <a:srgbClr val="000066"/>
                </a:solidFill>
              </a:ln>
              <a:ea typeface="SimSun" panose="02010600030101010101" pitchFamily="2" charset="-122"/>
            </a:endParaRPr>
          </a:p>
          <a:p>
            <a:pPr>
              <a:defRPr/>
            </a:pPr>
            <a:r>
              <a:rPr lang="en-US" sz="3600" b="1" dirty="0">
                <a:ln w="31750">
                  <a:solidFill>
                    <a:srgbClr val="000066"/>
                  </a:solidFill>
                </a:ln>
                <a:ea typeface="SimSun" panose="02010600030101010101" pitchFamily="2" charset="-122"/>
              </a:rPr>
              <a:t>Different views of God</a:t>
            </a:r>
          </a:p>
          <a:p>
            <a:pPr>
              <a:defRPr/>
            </a:pPr>
            <a:endParaRPr lang="en-US" sz="600" b="1" dirty="0">
              <a:ln w="31750">
                <a:solidFill>
                  <a:srgbClr val="000066"/>
                </a:solidFill>
              </a:ln>
              <a:ea typeface="SimSun" panose="02010600030101010101" pitchFamily="2" charset="-122"/>
            </a:endParaRPr>
          </a:p>
          <a:p>
            <a:pPr>
              <a:defRPr/>
            </a:pPr>
            <a:r>
              <a:rPr lang="en-US" sz="3600" b="1" dirty="0">
                <a:ln w="31750">
                  <a:solidFill>
                    <a:srgbClr val="000066"/>
                  </a:solidFill>
                </a:ln>
                <a:ea typeface="SimSun" panose="02010600030101010101" pitchFamily="2" charset="-122"/>
              </a:rPr>
              <a:t>Reasons to believe in God</a:t>
            </a:r>
          </a:p>
          <a:p>
            <a:pPr>
              <a:defRPr/>
            </a:pPr>
            <a:endParaRPr lang="en-US" sz="600" b="1" dirty="0">
              <a:ln w="31750">
                <a:solidFill>
                  <a:srgbClr val="000066"/>
                </a:solidFill>
              </a:ln>
              <a:ea typeface="SimSun" panose="02010600030101010101" pitchFamily="2" charset="-122"/>
            </a:endParaRPr>
          </a:p>
          <a:p>
            <a:pPr>
              <a:defRPr/>
            </a:pPr>
            <a:r>
              <a:rPr lang="en-US" sz="3600" b="1" dirty="0">
                <a:ln w="31750">
                  <a:solidFill>
                    <a:srgbClr val="000066"/>
                  </a:solidFill>
                </a:ln>
                <a:ea typeface="SimSun" panose="02010600030101010101" pitchFamily="2" charset="-122"/>
              </a:rPr>
              <a:t>What the bible says about God</a:t>
            </a:r>
            <a:endParaRPr lang="en-US" sz="3600" b="1" i="1" dirty="0">
              <a:ln w="25400">
                <a:solidFill>
                  <a:srgbClr val="000000"/>
                </a:solidFill>
              </a:ln>
              <a:solidFill>
                <a:srgbClr val="FFFF99"/>
              </a:solidFill>
              <a:latin typeface="ArabBruD" panose="03060802060502020204" pitchFamily="66" charset="0"/>
              <a:ea typeface="SimSun" panose="02010600030101010101"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D3F700A0-E5F4-49B5-94FE-3087CE0ED39D}"/>
              </a:ext>
            </a:extLst>
          </p:cNvPr>
          <p:cNvPicPr>
            <a:picLocks noChangeAspect="1"/>
          </p:cNvPicPr>
          <p:nvPr/>
        </p:nvPicPr>
        <p:blipFill>
          <a:blip r:embed="rId2">
            <a:extLst>
              <a:ext uri="{28A0092B-C50C-407E-A947-70E740481C1C}">
                <a14:useLocalDpi xmlns:a14="http://schemas.microsoft.com/office/drawing/2010/main" val="0"/>
              </a:ext>
            </a:extLst>
          </a:blip>
          <a:srcRect b="4074"/>
          <a:stretch>
            <a:fillRect/>
          </a:stretch>
        </p:blipFill>
        <p:spPr bwMode="auto">
          <a:xfrm>
            <a:off x="0" y="0"/>
            <a:ext cx="9144000" cy="516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F03AB37-2F1F-4824-903F-46F8D1A79BC0}"/>
              </a:ext>
            </a:extLst>
          </p:cNvPr>
          <p:cNvSpPr/>
          <p:nvPr/>
        </p:nvSpPr>
        <p:spPr>
          <a:xfrm>
            <a:off x="1447800" y="1733550"/>
            <a:ext cx="6400800" cy="1323439"/>
          </a:xfrm>
          <a:prstGeom prst="rect">
            <a:avLst/>
          </a:prstGeom>
        </p:spPr>
        <p:txBody>
          <a:bodyPr>
            <a:spAutoFit/>
          </a:bodyPr>
          <a:lstStyle/>
          <a:p>
            <a:pPr>
              <a:defRPr/>
            </a:pPr>
            <a:r>
              <a:rPr lang="en-US" sz="4000" b="1" i="1" dirty="0">
                <a:ln w="25400">
                  <a:solidFill>
                    <a:srgbClr val="000000"/>
                  </a:solidFill>
                </a:ln>
                <a:solidFill>
                  <a:srgbClr val="FFFF99"/>
                </a:solidFill>
                <a:latin typeface="Times New Roman" panose="02020603050405020304" pitchFamily="18" charset="0"/>
                <a:ea typeface="SimSun" panose="02010600030101010101" pitchFamily="2" charset="-122"/>
                <a:cs typeface="Times New Roman" panose="02020603050405020304" pitchFamily="18" charset="0"/>
              </a:rPr>
              <a:t>I.  </a:t>
            </a: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Five (5) reasons why some</a:t>
            </a:r>
          </a:p>
          <a:p>
            <a:pPr>
              <a:defRPr/>
            </a:pPr>
            <a:r>
              <a:rPr lang="en-US" sz="4000" b="1" i="1" dirty="0">
                <a:ln w="25400">
                  <a:solidFill>
                    <a:srgbClr val="000000"/>
                  </a:solidFill>
                </a:ln>
                <a:solidFill>
                  <a:srgbClr val="FFFF99"/>
                </a:solidFill>
                <a:latin typeface="ArabBruD" panose="03060802060502020204" pitchFamily="66" charset="0"/>
                <a:ea typeface="SimSun" panose="02010600030101010101" pitchFamily="2" charset="-122"/>
              </a:rPr>
              <a:t>    don’t believe in God.</a:t>
            </a:r>
            <a:r>
              <a:rPr lang="en-US" sz="4000" dirty="0"/>
              <a:t> </a:t>
            </a:r>
            <a:endParaRPr lang="en-US" sz="4000" b="1" i="1" dirty="0">
              <a:ln w="25400">
                <a:solidFill>
                  <a:srgbClr val="000000"/>
                </a:solidFill>
              </a:ln>
              <a:solidFill>
                <a:srgbClr val="FFFF99"/>
              </a:solidFill>
              <a:latin typeface="ArabBruD" panose="03060802060502020204" pitchFamily="66" charset="0"/>
              <a:ea typeface="SimSun" panose="02010600030101010101"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a16="http://schemas.microsoft.com/office/drawing/2014/main" id="{94277775-03E1-49A6-8D1C-1BB4538CD952}"/>
              </a:ext>
            </a:extLst>
          </p:cNvPr>
          <p:cNvPicPr>
            <a:picLocks noChangeAspect="1"/>
          </p:cNvPicPr>
          <p:nvPr/>
        </p:nvPicPr>
        <p:blipFill>
          <a:blip r:embed="rId2">
            <a:extLst>
              <a:ext uri="{28A0092B-C50C-407E-A947-70E740481C1C}">
                <a14:useLocalDpi xmlns:a14="http://schemas.microsoft.com/office/drawing/2010/main" val="0"/>
              </a:ext>
            </a:extLst>
          </a:blip>
          <a:srcRect b="14194"/>
          <a:stretch>
            <a:fillRect/>
          </a:stretch>
        </p:blipFill>
        <p:spPr bwMode="auto">
          <a:xfrm>
            <a:off x="-25400" y="0"/>
            <a:ext cx="91694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a:extLst>
              <a:ext uri="{FF2B5EF4-FFF2-40B4-BE49-F238E27FC236}">
                <a16:creationId xmlns:a16="http://schemas.microsoft.com/office/drawing/2014/main" id="{4057DADE-5683-4E67-8624-558C35DFF3F5}"/>
              </a:ext>
            </a:extLst>
          </p:cNvPr>
          <p:cNvSpPr>
            <a:spLocks noChangeArrowheads="1"/>
          </p:cNvSpPr>
          <p:nvPr/>
        </p:nvSpPr>
        <p:spPr bwMode="auto">
          <a:xfrm>
            <a:off x="1066800" y="819150"/>
            <a:ext cx="4572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3000" b="1">
                <a:solidFill>
                  <a:srgbClr val="C00000"/>
                </a:solidFill>
                <a:latin typeface="Times New Roman" panose="02020603050405020304" pitchFamily="18" charset="0"/>
                <a:cs typeface="Times New Roman" panose="02020603050405020304" pitchFamily="18" charset="0"/>
              </a:rPr>
              <a:t>Psa. 14: 1</a:t>
            </a:r>
            <a:r>
              <a:rPr lang="en-US" altLang="en-US" sz="3000" b="1">
                <a:solidFill>
                  <a:srgbClr val="000000"/>
                </a:solidFill>
                <a:latin typeface="Times New Roman" panose="02020603050405020304" pitchFamily="18" charset="0"/>
                <a:cs typeface="Times New Roman" panose="02020603050405020304" pitchFamily="18" charset="0"/>
              </a:rPr>
              <a:t> &amp; </a:t>
            </a:r>
            <a:r>
              <a:rPr lang="en-US" altLang="en-US" sz="3000" b="1">
                <a:solidFill>
                  <a:srgbClr val="C00000"/>
                </a:solidFill>
                <a:latin typeface="Times New Roman" panose="02020603050405020304" pitchFamily="18" charset="0"/>
                <a:cs typeface="Times New Roman" panose="02020603050405020304" pitchFamily="18" charset="0"/>
              </a:rPr>
              <a:t>53: 1</a:t>
            </a:r>
            <a:r>
              <a:rPr lang="en-US" altLang="en-US" sz="3000" b="1">
                <a:solidFill>
                  <a:srgbClr val="000000"/>
                </a:solidFill>
                <a:latin typeface="Times New Roman" panose="02020603050405020304" pitchFamily="18" charset="0"/>
                <a:cs typeface="Times New Roman" panose="02020603050405020304" pitchFamily="18" charset="0"/>
              </a:rPr>
              <a:t> </a:t>
            </a:r>
            <a:endParaRPr lang="en-US" altLang="en-US" sz="30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3000" b="1">
                <a:solidFill>
                  <a:srgbClr val="000000"/>
                </a:solidFill>
                <a:latin typeface="Arial Narrow" panose="020B0606020202030204" pitchFamily="34" charset="0"/>
                <a:cs typeface="Times New Roman" panose="02020603050405020304" pitchFamily="18" charset="0"/>
              </a:rPr>
              <a:t>The fool has said in his heart, "There is no God." </a:t>
            </a:r>
            <a:endParaRPr lang="en-US" altLang="en-US" sz="3000">
              <a:latin typeface="Arial" panose="020B0604020202020204" pitchFamily="34" charset="0"/>
            </a:endParaRPr>
          </a:p>
        </p:txBody>
      </p:sp>
      <p:pic>
        <p:nvPicPr>
          <p:cNvPr id="8196" name="Picture 4">
            <a:extLst>
              <a:ext uri="{FF2B5EF4-FFF2-40B4-BE49-F238E27FC236}">
                <a16:creationId xmlns:a16="http://schemas.microsoft.com/office/drawing/2014/main" id="{45F8AF46-528C-455D-BB9D-D08DE020E6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38725" y="1962150"/>
            <a:ext cx="16922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a:extLst>
              <a:ext uri="{FF2B5EF4-FFF2-40B4-BE49-F238E27FC236}">
                <a16:creationId xmlns:a16="http://schemas.microsoft.com/office/drawing/2014/main" id="{211D834E-1FA2-412E-88B1-2F0E11FB24D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2952750"/>
            <a:ext cx="17145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744CF5C1-8679-4C0E-8652-B405662D904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6BB91D6-4580-44F0-B16E-733E299A9E14}"/>
              </a:ext>
            </a:extLst>
          </p:cNvPr>
          <p:cNvSpPr/>
          <p:nvPr/>
        </p:nvSpPr>
        <p:spPr>
          <a:xfrm>
            <a:off x="838200" y="895350"/>
            <a:ext cx="7675371" cy="2862322"/>
          </a:xfrm>
          <a:prstGeom prst="rect">
            <a:avLst/>
          </a:prstGeom>
        </p:spPr>
        <p:txBody>
          <a:bodyPr wrap="none">
            <a:spAutoFit/>
          </a:bodyPr>
          <a:lstStyle/>
          <a:p>
            <a:pPr>
              <a:defRPr/>
            </a:pPr>
            <a:r>
              <a:rPr lang="en-US" sz="5400" b="1" i="1" dirty="0">
                <a:ln w="25400">
                  <a:solidFill>
                    <a:srgbClr val="000000"/>
                  </a:solidFill>
                </a:ln>
                <a:solidFill>
                  <a:srgbClr val="FFFF99"/>
                </a:solidFill>
                <a:latin typeface="ArabBruD" panose="03060802060502020204" pitchFamily="66" charset="0"/>
                <a:ea typeface="SimSun" panose="02010600030101010101" pitchFamily="2" charset="-122"/>
              </a:rPr>
              <a:t>The atheists must consider</a:t>
            </a:r>
          </a:p>
          <a:p>
            <a:pPr>
              <a:defRPr/>
            </a:pPr>
            <a:r>
              <a:rPr lang="en-US" sz="5400" b="1" i="1" dirty="0">
                <a:ln w="25400">
                  <a:solidFill>
                    <a:srgbClr val="000000"/>
                  </a:solidFill>
                </a:ln>
                <a:solidFill>
                  <a:srgbClr val="FFFF99"/>
                </a:solidFill>
                <a:latin typeface="ArabBruD" panose="03060802060502020204" pitchFamily="66" charset="0"/>
                <a:ea typeface="SimSun" panose="02010600030101010101" pitchFamily="2" charset="-122"/>
              </a:rPr>
              <a:t>what is the alternative</a:t>
            </a:r>
          </a:p>
          <a:p>
            <a:pPr>
              <a:defRPr/>
            </a:pPr>
            <a:r>
              <a:rPr lang="en-US" sz="5400" b="1" i="1" dirty="0">
                <a:ln w="25400">
                  <a:solidFill>
                    <a:srgbClr val="000000"/>
                  </a:solidFill>
                </a:ln>
                <a:solidFill>
                  <a:srgbClr val="FFFF99"/>
                </a:solidFill>
                <a:latin typeface="ArabBruD" panose="03060802060502020204" pitchFamily="66" charset="0"/>
                <a:ea typeface="SimSun" panose="02010600030101010101" pitchFamily="2" charset="-122"/>
              </a:rPr>
              <a:t>to God </a:t>
            </a:r>
            <a:r>
              <a:rPr lang="en-US" sz="7200" b="1" i="1" dirty="0">
                <a:ln w="25400">
                  <a:solidFill>
                    <a:srgbClr val="000000"/>
                  </a:solidFill>
                </a:ln>
                <a:solidFill>
                  <a:srgbClr val="FFFF99"/>
                </a:solidFill>
                <a:latin typeface="ArabBruD" panose="03060802060502020204" pitchFamily="66" charset="0"/>
                <a:ea typeface="SimSun" panose="02010600030101010101" pitchFamily="2" charset="-122"/>
              </a:rPr>
              <a:t>?</a:t>
            </a:r>
            <a:endParaRPr lang="en-US" sz="7200" dirty="0"/>
          </a:p>
        </p:txBody>
      </p:sp>
      <p:sp>
        <p:nvSpPr>
          <p:cNvPr id="4" name="Rectangle 3">
            <a:extLst>
              <a:ext uri="{FF2B5EF4-FFF2-40B4-BE49-F238E27FC236}">
                <a16:creationId xmlns:a16="http://schemas.microsoft.com/office/drawing/2014/main" id="{AF9527FF-686E-4FDC-810F-78A7C53D8D3B}"/>
              </a:ext>
            </a:extLst>
          </p:cNvPr>
          <p:cNvSpPr/>
          <p:nvPr/>
        </p:nvSpPr>
        <p:spPr>
          <a:xfrm>
            <a:off x="4114800" y="2952750"/>
            <a:ext cx="3980962" cy="1323439"/>
          </a:xfrm>
          <a:prstGeom prst="rect">
            <a:avLst/>
          </a:prstGeom>
        </p:spPr>
        <p:txBody>
          <a:bodyPr wrap="none">
            <a:spAutoFit/>
          </a:bodyPr>
          <a:lstStyle/>
          <a:p>
            <a:pPr>
              <a:defRPr/>
            </a:pPr>
            <a:r>
              <a:rPr lang="en-US" sz="8000" b="1" i="1" dirty="0">
                <a:ln w="31750">
                  <a:solidFill>
                    <a:srgbClr val="000066"/>
                  </a:solidFill>
                </a:ln>
                <a:solidFill>
                  <a:srgbClr val="FFFF99"/>
                </a:solidFill>
                <a:latin typeface="ArabBruD" panose="03060802060502020204" pitchFamily="66" charset="0"/>
                <a:ea typeface="SimSun" panose="02010600030101010101" pitchFamily="2" charset="-122"/>
              </a:rPr>
              <a:t>Nothing !</a:t>
            </a:r>
            <a:endParaRPr lang="en-US" sz="8000" dirty="0">
              <a:ln w="31750">
                <a:solidFill>
                  <a:srgbClr val="000066"/>
                </a:solidFill>
              </a:l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a:extLst>
              <a:ext uri="{FF2B5EF4-FFF2-40B4-BE49-F238E27FC236}">
                <a16:creationId xmlns:a16="http://schemas.microsoft.com/office/drawing/2014/main" id="{767F6578-EE51-450D-9DD7-6992779A21A5}"/>
              </a:ext>
            </a:extLst>
          </p:cNvPr>
          <p:cNvPicPr>
            <a:picLocks noChangeAspect="1"/>
          </p:cNvPicPr>
          <p:nvPr/>
        </p:nvPicPr>
        <p:blipFill>
          <a:blip r:embed="rId2">
            <a:extLst>
              <a:ext uri="{28A0092B-C50C-407E-A947-70E740481C1C}">
                <a14:useLocalDpi xmlns:a14="http://schemas.microsoft.com/office/drawing/2010/main" val="0"/>
              </a:ext>
            </a:extLst>
          </a:blip>
          <a:srcRect b="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a:extLst>
              <a:ext uri="{FF2B5EF4-FFF2-40B4-BE49-F238E27FC236}">
                <a16:creationId xmlns:a16="http://schemas.microsoft.com/office/drawing/2014/main" id="{324BBBFF-C7E4-409C-AB7F-B9A085B0B85F}"/>
              </a:ext>
            </a:extLst>
          </p:cNvPr>
          <p:cNvSpPr>
            <a:spLocks noChangeArrowheads="1"/>
          </p:cNvSpPr>
          <p:nvPr/>
        </p:nvSpPr>
        <p:spPr bwMode="auto">
          <a:xfrm>
            <a:off x="990600" y="588963"/>
            <a:ext cx="76200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 pos="2286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 pos="2286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 pos="2286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 pos="228600" algn="l"/>
              </a:tabLst>
              <a:defRPr sz="2000">
                <a:solidFill>
                  <a:schemeClr val="tx1"/>
                </a:solidFill>
                <a:latin typeface="Calibri" panose="020F0502020204030204" pitchFamily="34" charset="0"/>
              </a:defRPr>
            </a:lvl9pPr>
          </a:lstStyle>
          <a:p>
            <a:pPr>
              <a:spcBef>
                <a:spcPct val="0"/>
              </a:spcBef>
              <a:buFontTx/>
              <a:buNone/>
            </a:pPr>
            <a:r>
              <a:rPr lang="en-US" altLang="en-US">
                <a:solidFill>
                  <a:srgbClr val="000000"/>
                </a:solidFill>
                <a:latin typeface="Times New Roman" panose="02020603050405020304" pitchFamily="18" charset="0"/>
                <a:cs typeface="Times New Roman" panose="02020603050405020304" pitchFamily="18" charset="0"/>
              </a:rPr>
              <a:t>“</a:t>
            </a:r>
            <a:r>
              <a:rPr lang="en-US" altLang="en-US">
                <a:solidFill>
                  <a:srgbClr val="000000"/>
                </a:solidFill>
                <a:latin typeface="Corbel" panose="020B0503020204020204" pitchFamily="34" charset="0"/>
                <a:ea typeface="Times New Roman" panose="02020603050405020304" pitchFamily="18" charset="0"/>
                <a:cs typeface="Calibri" panose="020F0502020204030204" pitchFamily="34" charset="0"/>
              </a:rPr>
              <a:t>We are evolved products of natural selection which operates without</a:t>
            </a:r>
            <a:r>
              <a:rPr lang="en-US" altLang="en-US">
                <a:latin typeface="Times New Roman" panose="02020603050405020304" pitchFamily="18" charset="0"/>
                <a:cs typeface="Times New Roman" panose="02020603050405020304" pitchFamily="18" charset="0"/>
              </a:rPr>
              <a:t> </a:t>
            </a:r>
            <a:r>
              <a:rPr lang="en-US" altLang="en-US">
                <a:solidFill>
                  <a:srgbClr val="000000"/>
                </a:solidFill>
                <a:latin typeface="Corbel" panose="020B0503020204020204" pitchFamily="34" charset="0"/>
                <a:cs typeface="Times New Roman" panose="02020603050405020304" pitchFamily="18" charset="0"/>
              </a:rPr>
              <a:t>intension, foresight or purpose  …… On a scientific understanding of ourselves there is no evidence for immaterial souls, spirits,</a:t>
            </a:r>
            <a:r>
              <a:rPr lang="en-US" altLang="en-US">
                <a:latin typeface="Times New Roman" panose="02020603050405020304" pitchFamily="18" charset="0"/>
                <a:cs typeface="Times New Roman" panose="02020603050405020304" pitchFamily="18" charset="0"/>
              </a:rPr>
              <a:t> </a:t>
            </a:r>
            <a:r>
              <a:rPr lang="en-US" altLang="en-US">
                <a:solidFill>
                  <a:srgbClr val="000000"/>
                </a:solidFill>
                <a:latin typeface="Corbel" panose="020B0503020204020204" pitchFamily="34" charset="0"/>
                <a:cs typeface="Times New Roman" panose="02020603050405020304" pitchFamily="18" charset="0"/>
              </a:rPr>
              <a:t>mental essence or disembodied selves which stand apart from the</a:t>
            </a:r>
            <a:r>
              <a:rPr lang="en-US" altLang="en-US">
                <a:latin typeface="Times New Roman" panose="02020603050405020304" pitchFamily="18" charset="0"/>
                <a:cs typeface="Times New Roman" panose="02020603050405020304" pitchFamily="18" charset="0"/>
              </a:rPr>
              <a:t> </a:t>
            </a:r>
            <a:r>
              <a:rPr lang="en-US" altLang="en-US">
                <a:solidFill>
                  <a:srgbClr val="000000"/>
                </a:solidFill>
                <a:latin typeface="Corbel" panose="020B0503020204020204" pitchFamily="34" charset="0"/>
                <a:cs typeface="Times New Roman" panose="02020603050405020304" pitchFamily="18" charset="0"/>
              </a:rPr>
              <a:t>physical world.</a:t>
            </a:r>
            <a:r>
              <a:rPr lang="en-US" altLang="en-US">
                <a:solidFill>
                  <a:srgbClr val="000000"/>
                </a:solidFill>
                <a:latin typeface="Times New Roman" panose="02020603050405020304" pitchFamily="18" charset="0"/>
                <a:cs typeface="Times New Roman" panose="02020603050405020304" pitchFamily="18" charset="0"/>
              </a:rPr>
              <a:t>”</a:t>
            </a:r>
          </a:p>
        </p:txBody>
      </p:sp>
      <p:sp>
        <p:nvSpPr>
          <p:cNvPr id="10244" name="Rectangle 4">
            <a:extLst>
              <a:ext uri="{FF2B5EF4-FFF2-40B4-BE49-F238E27FC236}">
                <a16:creationId xmlns:a16="http://schemas.microsoft.com/office/drawing/2014/main" id="{4B68AD09-0EB7-4477-8CE5-9A03FE5B9E35}"/>
              </a:ext>
            </a:extLst>
          </p:cNvPr>
          <p:cNvSpPr>
            <a:spLocks noChangeArrowheads="1"/>
          </p:cNvSpPr>
          <p:nvPr/>
        </p:nvSpPr>
        <p:spPr bwMode="auto">
          <a:xfrm>
            <a:off x="6248400" y="4081463"/>
            <a:ext cx="21796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u="sng">
                <a:solidFill>
                  <a:srgbClr val="000000"/>
                </a:solidFill>
                <a:latin typeface="Corbel" panose="020B0503020204020204" pitchFamily="34" charset="0"/>
              </a:rPr>
              <a:t>www.naturalism.org</a:t>
            </a:r>
            <a:r>
              <a:rPr lang="en-US" altLang="en-US" sz="1800">
                <a:solidFill>
                  <a:srgbClr val="000000"/>
                </a:solidFill>
                <a:latin typeface="Corbel" panose="020B0503020204020204" pitchFamily="34" charset="0"/>
              </a:rPr>
              <a:t> </a:t>
            </a:r>
            <a:endParaRPr lang="en-US" altLang="en-US" sz="1800">
              <a:solidFill>
                <a:srgbClr val="000000"/>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15224</TotalTime>
  <Words>1413</Words>
  <Application>Microsoft Office PowerPoint</Application>
  <PresentationFormat>On-screen Show (16:9)</PresentationFormat>
  <Paragraphs>121</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Times New Roman</vt:lpstr>
      <vt:lpstr>Arial Narrow</vt:lpstr>
      <vt:lpstr>Corbel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840</cp:revision>
  <dcterms:created xsi:type="dcterms:W3CDTF">2013-07-27T15:59:10Z</dcterms:created>
  <dcterms:modified xsi:type="dcterms:W3CDTF">2021-03-07T00:20:14Z</dcterms:modified>
</cp:coreProperties>
</file>