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87" r:id="rId2"/>
    <p:sldId id="703" r:id="rId3"/>
    <p:sldId id="833" r:id="rId4"/>
    <p:sldId id="835" r:id="rId5"/>
    <p:sldId id="839" r:id="rId6"/>
    <p:sldId id="834" r:id="rId7"/>
    <p:sldId id="847" r:id="rId8"/>
    <p:sldId id="848" r:id="rId9"/>
    <p:sldId id="849" r:id="rId10"/>
    <p:sldId id="850" r:id="rId11"/>
    <p:sldId id="844" r:id="rId12"/>
    <p:sldId id="846" r:id="rId13"/>
    <p:sldId id="851" r:id="rId14"/>
    <p:sldId id="858" r:id="rId15"/>
    <p:sldId id="857" r:id="rId16"/>
    <p:sldId id="859" r:id="rId17"/>
    <p:sldId id="845" r:id="rId18"/>
    <p:sldId id="843" r:id="rId19"/>
    <p:sldId id="860" r:id="rId20"/>
    <p:sldId id="861" r:id="rId21"/>
    <p:sldId id="856" r:id="rId22"/>
    <p:sldId id="855" r:id="rId23"/>
    <p:sldId id="863" r:id="rId24"/>
    <p:sldId id="864" r:id="rId25"/>
    <p:sldId id="854" r:id="rId26"/>
    <p:sldId id="840" r:id="rId27"/>
    <p:sldId id="842" r:id="rId28"/>
    <p:sldId id="837" r:id="rId2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66"/>
    <a:srgbClr val="FF3F3F"/>
    <a:srgbClr val="FFFF99"/>
    <a:srgbClr val="C78AC8"/>
    <a:srgbClr val="9FFF9F"/>
    <a:srgbClr val="B05800"/>
    <a:srgbClr val="9ED6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468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2874C-0483-4BB4-AF9C-60405263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5B32C-4C36-466B-B31F-26632AE7EB06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61F76-2065-4039-A28D-BD9A24F0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7C91A-2E73-46A9-B925-2D481DAE1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741278-BA77-4E36-B222-1BFF699E33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093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4CBC9-03C8-4DDC-82B2-01DC26F3B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427E9-BD7F-4639-B224-506407DA8F25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21801-33CE-4441-AD79-566003E67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B5B2B-D2EC-40D5-BB38-67CD00EB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874C3-7660-4215-8AE5-3B3F99F001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8725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D40EE-9F40-4A11-B016-1089B2E6A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D4DA1-200C-433A-B2B1-8730C3E504AC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47528-4D2A-433F-8036-3AEC7F74F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9EDF4-5955-44EE-B3FB-B29BAB2F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2AD361-5BFC-41F3-97DB-66AE43CA2A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9825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550EF-8F4A-4DA5-926A-584AC3A06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78E98-7CCA-4ECF-827E-272835C6BA22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530B0-7F7B-4C5C-B54A-74324B2CD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F8314-A966-42A1-8BA5-C033AE348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1FA10A-B43E-48E6-A62D-5397214CF7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185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EE00A-DEB7-44F8-A82F-841C30A7D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2E909-F188-414F-85A2-CB7FEE00D4C5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E4BE5-DB35-4B57-83EC-F3BF872F1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7EBA0-083A-419A-B3F7-406C5BE50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E53C0-3A7F-481C-A81C-40D8E32E9C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4551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FC4FA92-A759-4646-9C03-E9D45A7DD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E3BD7-E2E5-4CAD-BAC8-DBB0E4642FD8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C478055-48A1-4584-937E-AD52A5E8A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8D9461-7DEC-4FB1-881D-2C43C1507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5B0C0C-E917-464F-B822-5CAF29BBB2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3094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C88AC2A-D323-42CB-918A-C330C3F5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196A4-F474-4DF6-8CE2-367DD40919D9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1B56689-9EB7-476C-A601-099D673FA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4029B27-911A-472E-A95E-935D1E275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1AE95F-A706-412F-BAB3-0D2915400E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694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11D52D7-BD6B-41AD-942E-64FBB4BC6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B5433-AD75-4268-97E4-B0D1DC39506F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B3DF689-F5E6-4AA3-BE84-532B7C09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9D14F22-6A7F-4C1A-8216-C2CEC8635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04E19-CA1E-47CE-8C2B-05C3FE8025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7702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A57C92B-FDF8-4EAB-AA40-5FA81BBA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6B197-1FA6-4B14-89BD-D67E1342243E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C04D3D3-E74E-4C63-ABF8-1C11EBBF8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121E9A0-D6B4-47AA-83BD-383FB6FFF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AE187F-80A6-4869-B1CC-A29A594C30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462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260FB70-42D6-41CA-A581-8FF33E3A6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95BCD-E69B-4AA9-9A4A-094F4EEEA533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9C61057-9B17-4503-95B3-F9327DA52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EAA047-6D45-4966-BC7E-57128234C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B019F-0BA8-4CB4-B969-6682C545D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17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784490-4FFA-42E9-BFF3-EFF90BAEE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A4F77-0CD0-40E8-A727-3394E20AE099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30C860-4737-4BAF-924C-45203424D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27C9114-F395-472D-9838-577478AF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75FDE-1633-48C2-8C9E-9F988A1E41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3105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D580D8A-8CC7-44DF-A4B1-ED1BEBD782B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DB4751B-B7D2-48AB-A5D7-C8AFE6A5CA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DC3FC-2CEB-4764-8571-5F9064012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BE5762-5E0D-4BF3-B113-939FA1696C1C}" type="datetimeFigureOut">
              <a:rPr lang="en-US"/>
              <a:pPr>
                <a:defRPr/>
              </a:pPr>
              <a:t>2/8/2021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7E066-E9D9-4A25-BE76-56A21CA20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B399B-C50F-46B2-B825-1DEBF2612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53573DAB-89F3-4496-9473-BD911E95EFF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o2ez.com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3F6602B6-B49C-4FA5-8005-D5DCAC9D7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7D34F3-9912-4BBD-8038-FD876EF410C9}"/>
              </a:ext>
            </a:extLst>
          </p:cNvPr>
          <p:cNvSpPr/>
          <p:nvPr/>
        </p:nvSpPr>
        <p:spPr>
          <a:xfrm>
            <a:off x="2286000" y="67892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Studies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In</a:t>
            </a:r>
          </a:p>
          <a:p>
            <a:pPr algn="ctr">
              <a:defRPr/>
            </a:pPr>
            <a:r>
              <a:rPr lang="en-US" sz="8000" b="1" dirty="0">
                <a:ln w="19050">
                  <a:solidFill>
                    <a:srgbClr val="00FF00"/>
                  </a:solidFill>
                </a:ln>
                <a:latin typeface="Bahnschrift Light Condensed" panose="020B0502040204020203" pitchFamily="34" charset="0"/>
                <a:ea typeface="SimSun" panose="02010600030101010101" pitchFamily="2" charset="-122"/>
              </a:rPr>
              <a:t>Christianity</a:t>
            </a:r>
            <a:endParaRPr lang="en-US" sz="8000" dirty="0">
              <a:ln w="19050">
                <a:solidFill>
                  <a:srgbClr val="00FF00"/>
                </a:solidFill>
              </a:ln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DCDE85EF-55BE-48E7-A4A3-E5A5ED510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FB6ADEF-E687-493C-A133-C8B1EBA7550B}"/>
              </a:ext>
            </a:extLst>
          </p:cNvPr>
          <p:cNvSpPr/>
          <p:nvPr/>
        </p:nvSpPr>
        <p:spPr>
          <a:xfrm>
            <a:off x="990600" y="185738"/>
            <a:ext cx="7162800" cy="4772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Peter 5: 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Be of sober spirit,  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be on the alert.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Your adversary,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devil, prowls around like a roaring lion,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seeking someone to devour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Peter 5: 9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resist him, firm in your faith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knowing that the same experiences of suffering are being accomplished by your brethren who are in the world.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James 4: 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Submit therefore to God.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Resist the devil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will flee from you.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2341F8E2-16D9-4AAA-BCF0-20E7F0E7B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6CCA657-86CC-4255-9BEC-A91E2EC0C1E7}"/>
              </a:ext>
            </a:extLst>
          </p:cNvPr>
          <p:cNvSpPr/>
          <p:nvPr/>
        </p:nvSpPr>
        <p:spPr>
          <a:xfrm>
            <a:off x="1371600" y="1352550"/>
            <a:ext cx="6917086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We must be aware of the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struggle and totally 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committed to our victory.</a:t>
            </a:r>
            <a:endParaRPr lang="en-US" sz="4400" dirty="0">
              <a:ln w="31750"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AFB748DA-ED6C-4FD9-B4EC-EDCE81A89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89E59A4-B00F-45A2-88AC-63A5A42F9E95}"/>
              </a:ext>
            </a:extLst>
          </p:cNvPr>
          <p:cNvSpPr/>
          <p:nvPr/>
        </p:nvSpPr>
        <p:spPr>
          <a:xfrm>
            <a:off x="1544697" y="1581150"/>
            <a:ext cx="6054606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II.  </a:t>
            </a:r>
            <a:r>
              <a:rPr lang="en-US" sz="44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We must approach our</a:t>
            </a:r>
          </a:p>
          <a:p>
            <a:pPr>
              <a:defRPr/>
            </a:pPr>
            <a:r>
              <a:rPr lang="en-US" sz="44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 warfare realistically.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32774FA5-4080-46C5-B26E-1A2E7399D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7313"/>
            <a:ext cx="9144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696E765-1D4F-4AF3-AAEE-AFAEA8CD545C}"/>
              </a:ext>
            </a:extLst>
          </p:cNvPr>
          <p:cNvSpPr/>
          <p:nvPr/>
        </p:nvSpPr>
        <p:spPr>
          <a:xfrm>
            <a:off x="1371600" y="438150"/>
            <a:ext cx="5867400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Corinthians 10: 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Therefore let him who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thinks he stands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take heed that he does not fall.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4: 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It is veiled to those who are perishing,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whose case the </a:t>
            </a:r>
            <a:r>
              <a:rPr lang="en-US" sz="2600" b="1" u="sng" dirty="0">
                <a:solidFill>
                  <a:srgbClr val="7030A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god of this world </a:t>
            </a:r>
            <a:r>
              <a:rPr lang="en-US" sz="2600" b="1" dirty="0">
                <a:solidFill>
                  <a:srgbClr val="000000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has blinded the minds of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 unbelieving so that they might not see the light of the gospel of the glory of Christ, who is the image of God.   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5AF9AE6F-0D69-4562-9F89-FB0D70E15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6D04F65-2D71-4287-9487-EFE21FE431C1}"/>
              </a:ext>
            </a:extLst>
          </p:cNvPr>
          <p:cNvSpPr/>
          <p:nvPr/>
        </p:nvSpPr>
        <p:spPr>
          <a:xfrm>
            <a:off x="1219200" y="666750"/>
            <a:ext cx="6705600" cy="3694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John 5: 19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We know that we are of God, and that the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whole world lies in the power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the evil one. 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ea typeface="Times New Roman" panose="02020603050405020304" pitchFamily="18" charset="0"/>
              </a:rPr>
              <a:t> 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Jude 9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Michael the archangel, when he disputed with the devil and argued about the body of Moses,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did not dare pronounce against him a railing judgment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but said, " The Lord rebuke you!"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4704DF05-C8EE-45F9-A5D4-05E81F45A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1">
            <a:extLst>
              <a:ext uri="{FF2B5EF4-FFF2-40B4-BE49-F238E27FC236}">
                <a16:creationId xmlns:a16="http://schemas.microsoft.com/office/drawing/2014/main" id="{F47B261A-008F-4AD2-AF89-9475C09200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1200150"/>
            <a:ext cx="2998788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3">
            <a:extLst>
              <a:ext uri="{FF2B5EF4-FFF2-40B4-BE49-F238E27FC236}">
                <a16:creationId xmlns:a16="http://schemas.microsoft.com/office/drawing/2014/main" id="{2669932E-441E-4ED1-8C11-470ED6A75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047750"/>
            <a:ext cx="35814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Corinthians 10: 12</a:t>
            </a:r>
            <a:r>
              <a:rPr lang="en-US" altLang="en-US" sz="2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6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6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Therefore let him who thinks he stands take heed that he does not fall.    </a:t>
            </a: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9744691C-2208-48C6-9ABE-CE4D369B5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86B522F-F51C-42C1-A8FF-490B59E72316}"/>
              </a:ext>
            </a:extLst>
          </p:cNvPr>
          <p:cNvSpPr/>
          <p:nvPr/>
        </p:nvSpPr>
        <p:spPr>
          <a:xfrm>
            <a:off x="1427036" y="1200150"/>
            <a:ext cx="6289927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We must approach our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struggle against Satan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realistically.</a:t>
            </a:r>
            <a:endParaRPr lang="en-US" sz="4400" dirty="0">
              <a:ln w="31750"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3DBABD95-86D0-4056-848C-BDC18E619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E1F5D3B-F57E-4BE7-AAC4-593533882D49}"/>
              </a:ext>
            </a:extLst>
          </p:cNvPr>
          <p:cNvSpPr/>
          <p:nvPr/>
        </p:nvSpPr>
        <p:spPr>
          <a:xfrm>
            <a:off x="1447800" y="1171366"/>
            <a:ext cx="5623784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III.  </a:t>
            </a:r>
            <a:r>
              <a:rPr lang="en-US" sz="44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We must not allow </a:t>
            </a:r>
          </a:p>
          <a:p>
            <a:pPr>
              <a:defRPr/>
            </a:pPr>
            <a:r>
              <a:rPr lang="en-US" sz="44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  ourselves to be </a:t>
            </a:r>
          </a:p>
          <a:p>
            <a:pPr>
              <a:defRPr/>
            </a:pPr>
            <a:r>
              <a:rPr lang="en-US" sz="44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  distracted from the </a:t>
            </a:r>
          </a:p>
          <a:p>
            <a:pPr>
              <a:defRPr/>
            </a:pPr>
            <a:r>
              <a:rPr lang="en-US" sz="44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   struggles we face.</a:t>
            </a:r>
            <a:endParaRPr lang="en-US" sz="4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A5A3A22C-B72C-4C99-8F21-E2D48B68C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-87313"/>
            <a:ext cx="9144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4">
            <a:extLst>
              <a:ext uri="{FF2B5EF4-FFF2-40B4-BE49-F238E27FC236}">
                <a16:creationId xmlns:a16="http://schemas.microsoft.com/office/drawing/2014/main" id="{34B37D7D-8B18-405F-A185-C134FCEF59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763" y="361950"/>
            <a:ext cx="35433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3A7EF4-FEFB-468C-9C40-B7DA9E5461AE}"/>
              </a:ext>
            </a:extLst>
          </p:cNvPr>
          <p:cNvSpPr/>
          <p:nvPr/>
        </p:nvSpPr>
        <p:spPr>
          <a:xfrm>
            <a:off x="914400" y="1733550"/>
            <a:ext cx="4365298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Life is a </a:t>
            </a:r>
          </a:p>
          <a:p>
            <a:pPr>
              <a:defRPr/>
            </a:pPr>
            <a:r>
              <a:rPr lang="en-US" sz="48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distraction </a:t>
            </a:r>
          </a:p>
          <a:p>
            <a:pPr>
              <a:defRPr/>
            </a:pPr>
            <a:r>
              <a:rPr lang="en-US" sz="48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as long as our</a:t>
            </a:r>
          </a:p>
          <a:p>
            <a:pPr>
              <a:defRPr/>
            </a:pPr>
            <a:r>
              <a:rPr lang="en-US" sz="48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heart beats. </a:t>
            </a:r>
            <a:endParaRPr lang="en-US" sz="4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46B3152F-0C59-4126-92E0-848F3366A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1">
            <a:extLst>
              <a:ext uri="{FF2B5EF4-FFF2-40B4-BE49-F238E27FC236}">
                <a16:creationId xmlns:a16="http://schemas.microsoft.com/office/drawing/2014/main" id="{F30E0361-B82A-4C63-9BBA-879FE9E13E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61950"/>
            <a:ext cx="2362200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CE5C4AC-60FB-47CE-A454-7012A51E0108}"/>
              </a:ext>
            </a:extLst>
          </p:cNvPr>
          <p:cNvSpPr/>
          <p:nvPr/>
        </p:nvSpPr>
        <p:spPr>
          <a:xfrm>
            <a:off x="4038600" y="1213232"/>
            <a:ext cx="4264309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3F3F"/>
                </a:solidFill>
                <a:ea typeface="SimSun" panose="02010600030101010101" pitchFamily="2" charset="-122"/>
              </a:rPr>
              <a:t>God will never</a:t>
            </a:r>
          </a:p>
          <a:p>
            <a:pPr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3F3F"/>
                </a:solidFill>
                <a:ea typeface="SimSun" panose="02010600030101010101" pitchFamily="2" charset="-122"/>
              </a:rPr>
              <a:t>accept second </a:t>
            </a:r>
          </a:p>
          <a:p>
            <a:pPr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3F3F"/>
                </a:solidFill>
                <a:ea typeface="SimSun" panose="02010600030101010101" pitchFamily="2" charset="-122"/>
              </a:rPr>
              <a:t>place in your </a:t>
            </a:r>
          </a:p>
          <a:p>
            <a:pPr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3F3F"/>
                </a:solidFill>
                <a:ea typeface="SimSun" panose="02010600030101010101" pitchFamily="2" charset="-122"/>
              </a:rPr>
              <a:t>life</a:t>
            </a: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C37D088E-F0CD-420B-BBC9-D86790673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95250"/>
            <a:ext cx="914400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0728425-F675-4BDF-9589-DACFD1BFB89E}"/>
              </a:ext>
            </a:extLst>
          </p:cNvPr>
          <p:cNvSpPr/>
          <p:nvPr/>
        </p:nvSpPr>
        <p:spPr>
          <a:xfrm>
            <a:off x="-76200" y="1200150"/>
            <a:ext cx="9144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Private Worship #5</a:t>
            </a:r>
          </a:p>
          <a:p>
            <a:pPr algn="ctr">
              <a:defRPr/>
            </a:pPr>
            <a:r>
              <a:rPr lang="en-US" sz="4800" b="1" i="1" dirty="0">
                <a:ln w="19050">
                  <a:solidFill>
                    <a:srgbClr val="00FF00"/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Walking Daily With God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5BBFF16D-8BB6-451A-B1E3-6045DCAED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C982A9F-1F3C-4F7C-BD7F-7261320004E8}"/>
              </a:ext>
            </a:extLst>
          </p:cNvPr>
          <p:cNvSpPr/>
          <p:nvPr/>
        </p:nvSpPr>
        <p:spPr>
          <a:xfrm>
            <a:off x="1346694" y="1581150"/>
            <a:ext cx="645061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Religious activities can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be a distraction.</a:t>
            </a:r>
            <a:endParaRPr lang="en-US" sz="4400" dirty="0">
              <a:ln w="31750"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CDBC6E95-6F27-4914-BC5C-FA39C51D0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D098F7-0A94-4853-9B87-84F56386A10C}"/>
              </a:ext>
            </a:extLst>
          </p:cNvPr>
          <p:cNvSpPr/>
          <p:nvPr/>
        </p:nvSpPr>
        <p:spPr>
          <a:xfrm>
            <a:off x="1143000" y="525463"/>
            <a:ext cx="7239000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Isaiah 29:13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Then the Lord said, "Because this people draw near with their words and honor Me with their lip service, but they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remove their hearts far from Me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And their reverence for Me consists of tradition learned by rote, 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15: 7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hypocrites, rightly did Isaiah prophesy of you: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8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'This people honors Me with their lips, but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their heart is far away from Me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24EEF040-1C31-47F6-AC3D-7F75FD770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5AFEDA2-B2F4-4B9D-A432-6879A27361B7}"/>
              </a:ext>
            </a:extLst>
          </p:cNvPr>
          <p:cNvSpPr/>
          <p:nvPr/>
        </p:nvSpPr>
        <p:spPr>
          <a:xfrm>
            <a:off x="1524000" y="1325563"/>
            <a:ext cx="60960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Samuel 13: 14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now your kingdom shall not endure. The Lord has sought out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Himself a man after His own heart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and the Lord has appointed him as ruler over His people, because you have not kept what the Lord commanded you.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A0E4478E-56AA-4F38-A59C-6D9E46145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FDA86F5-2E13-436E-8E6A-D90F051F9F51}"/>
              </a:ext>
            </a:extLst>
          </p:cNvPr>
          <p:cNvSpPr/>
          <p:nvPr/>
        </p:nvSpPr>
        <p:spPr>
          <a:xfrm>
            <a:off x="1752600" y="1428750"/>
            <a:ext cx="56388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Samuel 26: 11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Lord forbid that I should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stretch out my hand against the Lord's anointed; but now please take the spear that is at his head and the jug of water, and let us go.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>
            <a:extLst>
              <a:ext uri="{FF2B5EF4-FFF2-40B4-BE49-F238E27FC236}">
                <a16:creationId xmlns:a16="http://schemas.microsoft.com/office/drawing/2014/main" id="{BA050994-2A0C-4F2D-8D3A-490A553E0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6C2341-51A0-4FBA-A1E5-2A8605D898E7}"/>
              </a:ext>
            </a:extLst>
          </p:cNvPr>
          <p:cNvSpPr/>
          <p:nvPr/>
        </p:nvSpPr>
        <p:spPr>
          <a:xfrm>
            <a:off x="1371600" y="448092"/>
            <a:ext cx="6742550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Our lesson has been the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importance of staying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ea typeface="SimSun" panose="02010600030101010101" pitchFamily="2" charset="-122"/>
              </a:rPr>
              <a:t>spiritually on target.</a:t>
            </a:r>
            <a:endParaRPr lang="en-US" sz="4400" dirty="0">
              <a:ln w="31750"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BB1A0A-6271-4B47-B47E-337444F80AC4}"/>
              </a:ext>
            </a:extLst>
          </p:cNvPr>
          <p:cNvSpPr/>
          <p:nvPr/>
        </p:nvSpPr>
        <p:spPr>
          <a:xfrm>
            <a:off x="2209800" y="2724150"/>
            <a:ext cx="5257914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Remaining Committed</a:t>
            </a:r>
          </a:p>
          <a:p>
            <a:pPr>
              <a:defRPr/>
            </a:pPr>
            <a:r>
              <a:rPr lang="en-US" sz="40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Resisting Realistically</a:t>
            </a:r>
          </a:p>
          <a:p>
            <a:pPr>
              <a:defRPr/>
            </a:pPr>
            <a:r>
              <a:rPr lang="en-US" sz="4000" b="1" dirty="0">
                <a:ln w="31750">
                  <a:solidFill>
                    <a:srgbClr val="000066"/>
                  </a:solidFill>
                </a:ln>
                <a:latin typeface="+mn-lt"/>
                <a:ea typeface="SimSun" panose="02010600030101010101" pitchFamily="2" charset="-122"/>
              </a:rPr>
              <a:t>Resolutely Undistracted</a:t>
            </a:r>
            <a:endParaRPr lang="en-US" sz="4000" dirty="0">
              <a:latin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>
            <a:extLst>
              <a:ext uri="{FF2B5EF4-FFF2-40B4-BE49-F238E27FC236}">
                <a16:creationId xmlns:a16="http://schemas.microsoft.com/office/drawing/2014/main" id="{03A7F758-555C-490A-B5C1-12EEA87F2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>
            <a:extLst>
              <a:ext uri="{FF2B5EF4-FFF2-40B4-BE49-F238E27FC236}">
                <a16:creationId xmlns:a16="http://schemas.microsoft.com/office/drawing/2014/main" id="{91C493AE-B706-4CA0-81F6-D8DFA3BC7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33450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5777F5-BEC9-4178-A087-F9ED05E3D73B}"/>
              </a:ext>
            </a:extLst>
          </p:cNvPr>
          <p:cNvSpPr/>
          <p:nvPr/>
        </p:nvSpPr>
        <p:spPr>
          <a:xfrm>
            <a:off x="3810000" y="1504950"/>
            <a:ext cx="423224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22225">
                  <a:solidFill>
                    <a:srgbClr val="000000"/>
                  </a:solidFill>
                </a:ln>
                <a:solidFill>
                  <a:srgbClr val="000066"/>
                </a:solidFill>
                <a:ea typeface="SimSun" panose="02010600030101010101" pitchFamily="2" charset="-122"/>
              </a:rPr>
              <a:t>God will be first</a:t>
            </a:r>
          </a:p>
          <a:p>
            <a:pPr algn="ctr">
              <a:defRPr/>
            </a:pPr>
            <a:r>
              <a:rPr lang="en-US" sz="4000" b="1" dirty="0">
                <a:ln w="22225">
                  <a:solidFill>
                    <a:srgbClr val="000000"/>
                  </a:solidFill>
                </a:ln>
                <a:solidFill>
                  <a:srgbClr val="000066"/>
                </a:solidFill>
                <a:ea typeface="SimSun" panose="02010600030101010101" pitchFamily="2" charset="-122"/>
              </a:rPr>
              <a:t>in your life or He</a:t>
            </a:r>
          </a:p>
          <a:p>
            <a:pPr algn="ctr">
              <a:defRPr/>
            </a:pPr>
            <a:r>
              <a:rPr lang="en-US" sz="4000" b="1" dirty="0">
                <a:ln w="22225">
                  <a:solidFill>
                    <a:srgbClr val="000000"/>
                  </a:solidFill>
                </a:ln>
                <a:solidFill>
                  <a:srgbClr val="000066"/>
                </a:solidFill>
                <a:ea typeface="SimSun" panose="02010600030101010101" pitchFamily="2" charset="-122"/>
              </a:rPr>
              <a:t>will not be in it. </a:t>
            </a:r>
            <a:endParaRPr lang="en-US" sz="4000" dirty="0">
              <a:ln w="22225">
                <a:solidFill>
                  <a:srgbClr val="000000"/>
                </a:solidFill>
              </a:ln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>
            <a:extLst>
              <a:ext uri="{FF2B5EF4-FFF2-40B4-BE49-F238E27FC236}">
                <a16:creationId xmlns:a16="http://schemas.microsoft.com/office/drawing/2014/main" id="{FC065E43-A6DC-4521-B51A-D4A248E6D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26BF61B-B659-457D-8286-78707A754E05}"/>
              </a:ext>
            </a:extLst>
          </p:cNvPr>
          <p:cNvSpPr/>
          <p:nvPr/>
        </p:nvSpPr>
        <p:spPr>
          <a:xfrm>
            <a:off x="2012068" y="1276350"/>
            <a:ext cx="5119863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Am I seeking daily to 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make my heart one </a:t>
            </a:r>
          </a:p>
          <a:p>
            <a:pPr algn="ctr"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with God’s heart ?</a:t>
            </a:r>
            <a:endParaRPr lang="en-US" sz="4400" dirty="0">
              <a:latin typeface="ArabBruD" panose="03060802060502020204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>
            <a:extLst>
              <a:ext uri="{FF2B5EF4-FFF2-40B4-BE49-F238E27FC236}">
                <a16:creationId xmlns:a16="http://schemas.microsoft.com/office/drawing/2014/main" id="{8B937EB5-80FC-46F7-8DE6-58B69F055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2">
            <a:extLst>
              <a:ext uri="{FF2B5EF4-FFF2-40B4-BE49-F238E27FC236}">
                <a16:creationId xmlns:a16="http://schemas.microsoft.com/office/drawing/2014/main" id="{9DD9E68A-58A9-4062-A1FB-F0EB0446E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971550"/>
            <a:ext cx="4572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Amos 3: 3 </a:t>
            </a:r>
            <a:endParaRPr lang="en-US" altLang="en-US" sz="2800" b="1">
              <a:solidFill>
                <a:srgbClr val="00000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en-US" altLang="en-US" sz="28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Can two walk together, </a:t>
            </a:r>
          </a:p>
          <a:p>
            <a:r>
              <a:rPr lang="en-US" altLang="en-US" sz="2800" b="1">
                <a:solidFill>
                  <a:srgbClr val="00000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unless they are agreed? </a:t>
            </a:r>
            <a:endParaRPr lang="en-US" altLang="en-US" sz="2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77639E-7BBF-42CC-BF62-AF5D3DC10C7D}"/>
              </a:ext>
            </a:extLst>
          </p:cNvPr>
          <p:cNvSpPr/>
          <p:nvPr/>
        </p:nvSpPr>
        <p:spPr>
          <a:xfrm>
            <a:off x="1401035" y="2800350"/>
            <a:ext cx="63419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dirty="0">
                <a:ln w="31750">
                  <a:solidFill>
                    <a:schemeClr val="accent4">
                      <a:lumMod val="50000"/>
                    </a:schemeClr>
                  </a:solidFill>
                </a:ln>
                <a:latin typeface="ArabBruD" panose="03060802060502020204" pitchFamily="66" charset="0"/>
                <a:ea typeface="SimSun" panose="02010600030101010101" pitchFamily="2" charset="-122"/>
              </a:rPr>
              <a:t>Are you walking with God?</a:t>
            </a:r>
            <a:endParaRPr lang="en-US" sz="4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>
            <a:extLst>
              <a:ext uri="{FF2B5EF4-FFF2-40B4-BE49-F238E27FC236}">
                <a16:creationId xmlns:a16="http://schemas.microsoft.com/office/drawing/2014/main" id="{FB091D88-F884-44E5-B263-C7A252960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AB682417-4852-4084-B4B9-09866AEDE8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>
            <a:extLst>
              <a:ext uri="{FF2B5EF4-FFF2-40B4-BE49-F238E27FC236}">
                <a16:creationId xmlns:a16="http://schemas.microsoft.com/office/drawing/2014/main" id="{3E75490D-417C-46E6-BB8C-175C06DAC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02" b="56186"/>
          <a:stretch>
            <a:fillRect/>
          </a:stretch>
        </p:blipFill>
        <p:spPr bwMode="auto">
          <a:xfrm>
            <a:off x="2319338" y="133350"/>
            <a:ext cx="45053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">
            <a:extLst>
              <a:ext uri="{FF2B5EF4-FFF2-40B4-BE49-F238E27FC236}">
                <a16:creationId xmlns:a16="http://schemas.microsoft.com/office/drawing/2014/main" id="{F096CB61-DA89-4D98-8887-B70EAE0459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62200"/>
            <a:ext cx="33051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3">
            <a:extLst>
              <a:ext uri="{FF2B5EF4-FFF2-40B4-BE49-F238E27FC236}">
                <a16:creationId xmlns:a16="http://schemas.microsoft.com/office/drawing/2014/main" id="{D4CAB50E-4622-400B-A0B5-423F18821C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2788"/>
            <a:ext cx="3476625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FFB8F34D-8A31-46EE-BAB5-A54B5697B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0" y="1588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4DB8C0-BD90-41CC-AE50-D8A5F902FDCF}"/>
              </a:ext>
            </a:extLst>
          </p:cNvPr>
          <p:cNvSpPr/>
          <p:nvPr/>
        </p:nvSpPr>
        <p:spPr>
          <a:xfrm>
            <a:off x="990600" y="742950"/>
            <a:ext cx="5585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i="1" dirty="0">
                <a:ln w="31750">
                  <a:solidFill>
                    <a:srgbClr val="000066"/>
                  </a:solidFill>
                </a:ln>
                <a:solidFill>
                  <a:srgbClr val="FFFF00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X-Factors for victory :</a:t>
            </a:r>
            <a:endParaRPr lang="en-US" sz="4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C97468-F5B0-40D6-A597-E57E0BC9AD10}"/>
              </a:ext>
            </a:extLst>
          </p:cNvPr>
          <p:cNvSpPr/>
          <p:nvPr/>
        </p:nvSpPr>
        <p:spPr>
          <a:xfrm>
            <a:off x="1295400" y="1962150"/>
            <a:ext cx="6739345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Be totally committed to winning</a:t>
            </a:r>
          </a:p>
          <a:p>
            <a:pPr>
              <a:defRPr/>
            </a:pPr>
            <a:r>
              <a:rPr lang="en-US" sz="10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 </a:t>
            </a: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Approach the contest realistically</a:t>
            </a:r>
          </a:p>
          <a:p>
            <a:pPr>
              <a:defRPr/>
            </a:pPr>
            <a:r>
              <a:rPr lang="en-US" sz="10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 </a:t>
            </a:r>
          </a:p>
          <a:p>
            <a:pPr>
              <a:defRPr/>
            </a:pPr>
            <a:r>
              <a:rPr lang="en-US" sz="3200" b="1" dirty="0">
                <a:ln w="31750">
                  <a:solidFill>
                    <a:srgbClr val="000066"/>
                  </a:solidFill>
                </a:ln>
                <a:ea typeface="SimSun" panose="02010600030101010101" pitchFamily="2" charset="-122"/>
              </a:rPr>
              <a:t>Do not become distracted 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>
            <a:extLst>
              <a:ext uri="{FF2B5EF4-FFF2-40B4-BE49-F238E27FC236}">
                <a16:creationId xmlns:a16="http://schemas.microsoft.com/office/drawing/2014/main" id="{B18B6F87-1F95-4F59-83D8-454B26446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9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F4BE41-B51A-42FD-87DC-2E27C68A120F}"/>
              </a:ext>
            </a:extLst>
          </p:cNvPr>
          <p:cNvSpPr/>
          <p:nvPr/>
        </p:nvSpPr>
        <p:spPr>
          <a:xfrm>
            <a:off x="1316525" y="1276350"/>
            <a:ext cx="6510950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I.  </a:t>
            </a:r>
            <a:r>
              <a:rPr lang="en-US" sz="44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The easiest race to when </a:t>
            </a:r>
          </a:p>
          <a:p>
            <a:pPr>
              <a:defRPr/>
            </a:pPr>
            <a:r>
              <a:rPr lang="en-US" sz="44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is one in which only one</a:t>
            </a:r>
          </a:p>
          <a:p>
            <a:pPr>
              <a:defRPr/>
            </a:pPr>
            <a:r>
              <a:rPr lang="en-US" sz="4400" b="1" i="1" dirty="0">
                <a:ln w="25400">
                  <a:solidFill>
                    <a:srgbClr val="000000"/>
                  </a:solidFill>
                </a:ln>
                <a:solidFill>
                  <a:srgbClr val="FFFF99"/>
                </a:solidFill>
                <a:latin typeface="ArabBruD" panose="03060802060502020204" pitchFamily="66" charset="0"/>
                <a:ea typeface="SimSun" panose="02010600030101010101" pitchFamily="2" charset="-122"/>
              </a:rPr>
              <a:t>    contestant is racing.</a:t>
            </a:r>
            <a:endParaRPr lang="en-US" sz="4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669EC2A5-7091-4285-B368-AFFF8A685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6CB6A41-A0ED-4A8D-9EC3-4438F22CABED}"/>
              </a:ext>
            </a:extLst>
          </p:cNvPr>
          <p:cNvSpPr/>
          <p:nvPr/>
        </p:nvSpPr>
        <p:spPr>
          <a:xfrm>
            <a:off x="1219200" y="1047750"/>
            <a:ext cx="69342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Ephesians 6: 11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Put on the full armor of God, so that you will be able to stand firm against the schemes of the devil.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our struggle is not against flesh and blood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but against the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rulers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against the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powers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against the world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forces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this darkness, against the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spiritual forces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wickedness in the heavenly places.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B26BA42F-78DC-4849-9B8A-1283C21F0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41750F-2CB4-4C9D-9685-3F6294DA46C8}"/>
              </a:ext>
            </a:extLst>
          </p:cNvPr>
          <p:cNvSpPr/>
          <p:nvPr/>
        </p:nvSpPr>
        <p:spPr>
          <a:xfrm>
            <a:off x="1143000" y="971550"/>
            <a:ext cx="70866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Peter 5: 8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Be of sober spirit,  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be on the alert.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Your adversary, the devil, prowls around like a roaring lion,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seeking someone to devour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9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But 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resist him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firm in your faith, knowing that the same experiences of suffering are being accomplished by your brethren who are in the world.  </a:t>
            </a:r>
            <a:endParaRPr lang="en-US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C00D88F4-2E6F-4058-8F76-FB09C8E8E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1A87E50-882B-455E-97D6-3985D50081B3}"/>
              </a:ext>
            </a:extLst>
          </p:cNvPr>
          <p:cNvSpPr/>
          <p:nvPr/>
        </p:nvSpPr>
        <p:spPr>
          <a:xfrm>
            <a:off x="1524000" y="1200150"/>
            <a:ext cx="5867400" cy="2492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Corinthians 4: 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It is veiled to those who are perishing,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in whose case the god of this world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has blinded the minds of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 unbelieving so that they might not see the light of the gospel of the glory of Christ, who is the image of God.        </a:t>
            </a:r>
            <a:endParaRPr lang="en-US" sz="2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http://o2ez.com/wp-content/uploads/Heaven_Background_by_Computerinkt.jpg">
            <a:hlinkClick r:id="rId2"/>
            <a:extLst>
              <a:ext uri="{FF2B5EF4-FFF2-40B4-BE49-F238E27FC236}">
                <a16:creationId xmlns:a16="http://schemas.microsoft.com/office/drawing/2014/main" id="{FC463694-8272-4417-9500-77A76A3C1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FD3EDD-2835-4D9E-9C95-69BC9E593B1E}"/>
              </a:ext>
            </a:extLst>
          </p:cNvPr>
          <p:cNvSpPr/>
          <p:nvPr/>
        </p:nvSpPr>
        <p:spPr>
          <a:xfrm>
            <a:off x="1333500" y="1125538"/>
            <a:ext cx="64770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8: 44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are of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your father the devil,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you want to do the desires of your father. He was a murderer from the beginning, and does not stand in the truth because there is no truth in him. Whenever he speaks a lie,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he speaks from his own nature, </a:t>
            </a:r>
            <a:r>
              <a:rPr lang="en-US" sz="2600" b="1" u="dbl" dirty="0">
                <a:solidFill>
                  <a:srgbClr val="7D2B71"/>
                </a:solidFill>
                <a:uFill>
                  <a:solidFill>
                    <a:srgbClr val="000058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he is a liar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the father of lies. </a:t>
            </a:r>
            <a:endParaRPr lang="en-US"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8507</TotalTime>
  <Words>865</Words>
  <Application>Microsoft Office PowerPoint</Application>
  <PresentationFormat>On-screen Show (16:9)</PresentationFormat>
  <Paragraphs>91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John</cp:lastModifiedBy>
  <cp:revision>698</cp:revision>
  <dcterms:created xsi:type="dcterms:W3CDTF">2013-07-27T15:59:10Z</dcterms:created>
  <dcterms:modified xsi:type="dcterms:W3CDTF">2021-02-09T03:34:38Z</dcterms:modified>
</cp:coreProperties>
</file>