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724" r:id="rId2"/>
    <p:sldId id="723" r:id="rId3"/>
    <p:sldId id="729" r:id="rId4"/>
    <p:sldId id="735" r:id="rId5"/>
    <p:sldId id="725" r:id="rId6"/>
    <p:sldId id="722" r:id="rId7"/>
    <p:sldId id="678" r:id="rId8"/>
    <p:sldId id="743" r:id="rId9"/>
    <p:sldId id="744" r:id="rId10"/>
    <p:sldId id="742" r:id="rId11"/>
    <p:sldId id="737" r:id="rId12"/>
    <p:sldId id="751" r:id="rId13"/>
    <p:sldId id="752" r:id="rId14"/>
    <p:sldId id="756" r:id="rId15"/>
    <p:sldId id="754" r:id="rId16"/>
    <p:sldId id="755" r:id="rId17"/>
    <p:sldId id="753" r:id="rId18"/>
    <p:sldId id="757" r:id="rId19"/>
    <p:sldId id="760" r:id="rId20"/>
    <p:sldId id="758" r:id="rId21"/>
    <p:sldId id="759" r:id="rId22"/>
    <p:sldId id="750" r:id="rId23"/>
    <p:sldId id="749" r:id="rId24"/>
    <p:sldId id="748" r:id="rId25"/>
    <p:sldId id="763" r:id="rId26"/>
    <p:sldId id="747" r:id="rId27"/>
    <p:sldId id="761" r:id="rId28"/>
    <p:sldId id="734" r:id="rId29"/>
    <p:sldId id="731" r:id="rId30"/>
    <p:sldId id="746" r:id="rId31"/>
    <p:sldId id="762" r:id="rId32"/>
  </p:sldIdLst>
  <p:sldSz cx="9144000" cy="5143500" type="screen16x9"/>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05800"/>
    <a:srgbClr val="000000"/>
    <a:srgbClr val="FFAF79"/>
    <a:srgbClr val="00FF00"/>
    <a:srgbClr val="9FFF9F"/>
    <a:srgbClr val="9ED69E"/>
    <a:srgbClr val="B9E1B9"/>
    <a:srgbClr val="71C1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100" d="100"/>
          <a:sy n="100" d="100"/>
        </p:scale>
        <p:origin x="468" y="84"/>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0BD6B7A3-EF75-491A-AE24-10F4A4A0CCBD}"/>
              </a:ext>
            </a:extLst>
          </p:cNvPr>
          <p:cNvSpPr>
            <a:spLocks noGrp="1"/>
          </p:cNvSpPr>
          <p:nvPr>
            <p:ph type="dt" sz="half" idx="10"/>
          </p:nvPr>
        </p:nvSpPr>
        <p:spPr/>
        <p:txBody>
          <a:bodyPr/>
          <a:lstStyle>
            <a:lvl1pPr>
              <a:defRPr/>
            </a:lvl1pPr>
          </a:lstStyle>
          <a:p>
            <a:pPr>
              <a:defRPr/>
            </a:pPr>
            <a:fld id="{8AF877AA-3130-4EBC-9CB8-60F747A04CD5}" type="datetimeFigureOut">
              <a:rPr lang="en-US"/>
              <a:pPr>
                <a:defRPr/>
              </a:pPr>
              <a:t>1/4/2021</a:t>
            </a:fld>
            <a:endParaRPr lang="en-US"/>
          </a:p>
        </p:txBody>
      </p:sp>
      <p:sp>
        <p:nvSpPr>
          <p:cNvPr id="5" name="Footer Placeholder 4">
            <a:extLst>
              <a:ext uri="{FF2B5EF4-FFF2-40B4-BE49-F238E27FC236}">
                <a16:creationId xmlns:a16="http://schemas.microsoft.com/office/drawing/2014/main" id="{6AFC6889-AAB5-4BEC-8E0F-009D43384CA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D1BC124-8C67-4CE6-AFA3-2A44717E8CFD}"/>
              </a:ext>
            </a:extLst>
          </p:cNvPr>
          <p:cNvSpPr>
            <a:spLocks noGrp="1"/>
          </p:cNvSpPr>
          <p:nvPr>
            <p:ph type="sldNum" sz="quarter" idx="12"/>
          </p:nvPr>
        </p:nvSpPr>
        <p:spPr/>
        <p:txBody>
          <a:bodyPr/>
          <a:lstStyle>
            <a:lvl1pPr>
              <a:defRPr/>
            </a:lvl1pPr>
          </a:lstStyle>
          <a:p>
            <a:fld id="{50469714-8B10-4610-914C-3A6513CC7DE5}" type="slidenum">
              <a:rPr lang="en-US" altLang="en-US"/>
              <a:pPr/>
              <a:t>‹#›</a:t>
            </a:fld>
            <a:endParaRPr lang="en-US" altLang="en-US"/>
          </a:p>
        </p:txBody>
      </p:sp>
    </p:spTree>
    <p:extLst>
      <p:ext uri="{BB962C8B-B14F-4D97-AF65-F5344CB8AC3E}">
        <p14:creationId xmlns:p14="http://schemas.microsoft.com/office/powerpoint/2010/main" val="13175118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9AF55C-CD72-4B1A-B18C-AC4016E3D58D}"/>
              </a:ext>
            </a:extLst>
          </p:cNvPr>
          <p:cNvSpPr>
            <a:spLocks noGrp="1"/>
          </p:cNvSpPr>
          <p:nvPr>
            <p:ph type="dt" sz="half" idx="10"/>
          </p:nvPr>
        </p:nvSpPr>
        <p:spPr/>
        <p:txBody>
          <a:bodyPr/>
          <a:lstStyle>
            <a:lvl1pPr>
              <a:defRPr/>
            </a:lvl1pPr>
          </a:lstStyle>
          <a:p>
            <a:pPr>
              <a:defRPr/>
            </a:pPr>
            <a:fld id="{C13F1A32-DFCD-4AFA-8D94-3844A54E3CC6}" type="datetimeFigureOut">
              <a:rPr lang="en-US"/>
              <a:pPr>
                <a:defRPr/>
              </a:pPr>
              <a:t>1/4/2021</a:t>
            </a:fld>
            <a:endParaRPr lang="en-US"/>
          </a:p>
        </p:txBody>
      </p:sp>
      <p:sp>
        <p:nvSpPr>
          <p:cNvPr id="5" name="Footer Placeholder 4">
            <a:extLst>
              <a:ext uri="{FF2B5EF4-FFF2-40B4-BE49-F238E27FC236}">
                <a16:creationId xmlns:a16="http://schemas.microsoft.com/office/drawing/2014/main" id="{FD3C6FD0-1654-4E85-B718-15EADC8AB5F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3871600-7DA4-4100-8AC3-A8A91A6107B9}"/>
              </a:ext>
            </a:extLst>
          </p:cNvPr>
          <p:cNvSpPr>
            <a:spLocks noGrp="1"/>
          </p:cNvSpPr>
          <p:nvPr>
            <p:ph type="sldNum" sz="quarter" idx="12"/>
          </p:nvPr>
        </p:nvSpPr>
        <p:spPr/>
        <p:txBody>
          <a:bodyPr/>
          <a:lstStyle>
            <a:lvl1pPr>
              <a:defRPr/>
            </a:lvl1pPr>
          </a:lstStyle>
          <a:p>
            <a:fld id="{F61BE863-A969-4F97-B057-93D0CFC74C23}" type="slidenum">
              <a:rPr lang="en-US" altLang="en-US"/>
              <a:pPr/>
              <a:t>‹#›</a:t>
            </a:fld>
            <a:endParaRPr lang="en-US" altLang="en-US"/>
          </a:p>
        </p:txBody>
      </p:sp>
    </p:spTree>
    <p:extLst>
      <p:ext uri="{BB962C8B-B14F-4D97-AF65-F5344CB8AC3E}">
        <p14:creationId xmlns:p14="http://schemas.microsoft.com/office/powerpoint/2010/main" val="3422285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5937EC-0BA8-45EB-9F78-46FB1ECEB894}"/>
              </a:ext>
            </a:extLst>
          </p:cNvPr>
          <p:cNvSpPr>
            <a:spLocks noGrp="1"/>
          </p:cNvSpPr>
          <p:nvPr>
            <p:ph type="dt" sz="half" idx="10"/>
          </p:nvPr>
        </p:nvSpPr>
        <p:spPr/>
        <p:txBody>
          <a:bodyPr/>
          <a:lstStyle>
            <a:lvl1pPr>
              <a:defRPr/>
            </a:lvl1pPr>
          </a:lstStyle>
          <a:p>
            <a:pPr>
              <a:defRPr/>
            </a:pPr>
            <a:fld id="{3156183D-0E9D-4F01-9CE3-2C8B553E8558}" type="datetimeFigureOut">
              <a:rPr lang="en-US"/>
              <a:pPr>
                <a:defRPr/>
              </a:pPr>
              <a:t>1/4/2021</a:t>
            </a:fld>
            <a:endParaRPr lang="en-US"/>
          </a:p>
        </p:txBody>
      </p:sp>
      <p:sp>
        <p:nvSpPr>
          <p:cNvPr id="5" name="Footer Placeholder 4">
            <a:extLst>
              <a:ext uri="{FF2B5EF4-FFF2-40B4-BE49-F238E27FC236}">
                <a16:creationId xmlns:a16="http://schemas.microsoft.com/office/drawing/2014/main" id="{9E3178A6-4606-4279-B0A1-5A4481B620D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2786C41-2D52-415F-AD9A-AA0A34088682}"/>
              </a:ext>
            </a:extLst>
          </p:cNvPr>
          <p:cNvSpPr>
            <a:spLocks noGrp="1"/>
          </p:cNvSpPr>
          <p:nvPr>
            <p:ph type="sldNum" sz="quarter" idx="12"/>
          </p:nvPr>
        </p:nvSpPr>
        <p:spPr/>
        <p:txBody>
          <a:bodyPr/>
          <a:lstStyle>
            <a:lvl1pPr>
              <a:defRPr/>
            </a:lvl1pPr>
          </a:lstStyle>
          <a:p>
            <a:fld id="{1D0DFB50-2B47-4606-ADCC-950803F5739E}" type="slidenum">
              <a:rPr lang="en-US" altLang="en-US"/>
              <a:pPr/>
              <a:t>‹#›</a:t>
            </a:fld>
            <a:endParaRPr lang="en-US" altLang="en-US"/>
          </a:p>
        </p:txBody>
      </p:sp>
    </p:spTree>
    <p:extLst>
      <p:ext uri="{BB962C8B-B14F-4D97-AF65-F5344CB8AC3E}">
        <p14:creationId xmlns:p14="http://schemas.microsoft.com/office/powerpoint/2010/main" val="465423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B1EE9D-182D-4ED8-BA38-32297ED9F5B3}"/>
              </a:ext>
            </a:extLst>
          </p:cNvPr>
          <p:cNvSpPr>
            <a:spLocks noGrp="1"/>
          </p:cNvSpPr>
          <p:nvPr>
            <p:ph type="dt" sz="half" idx="10"/>
          </p:nvPr>
        </p:nvSpPr>
        <p:spPr/>
        <p:txBody>
          <a:bodyPr/>
          <a:lstStyle>
            <a:lvl1pPr>
              <a:defRPr/>
            </a:lvl1pPr>
          </a:lstStyle>
          <a:p>
            <a:pPr>
              <a:defRPr/>
            </a:pPr>
            <a:fld id="{6D7A1E6B-4735-4258-8AAE-F8C0837920D4}" type="datetimeFigureOut">
              <a:rPr lang="en-US"/>
              <a:pPr>
                <a:defRPr/>
              </a:pPr>
              <a:t>1/4/2021</a:t>
            </a:fld>
            <a:endParaRPr lang="en-US"/>
          </a:p>
        </p:txBody>
      </p:sp>
      <p:sp>
        <p:nvSpPr>
          <p:cNvPr id="5" name="Footer Placeholder 4">
            <a:extLst>
              <a:ext uri="{FF2B5EF4-FFF2-40B4-BE49-F238E27FC236}">
                <a16:creationId xmlns:a16="http://schemas.microsoft.com/office/drawing/2014/main" id="{73DF4121-E98C-47A2-9712-1E022A5E9D1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EDAC914-1558-4E5D-9CA5-5C82DF9FD186}"/>
              </a:ext>
            </a:extLst>
          </p:cNvPr>
          <p:cNvSpPr>
            <a:spLocks noGrp="1"/>
          </p:cNvSpPr>
          <p:nvPr>
            <p:ph type="sldNum" sz="quarter" idx="12"/>
          </p:nvPr>
        </p:nvSpPr>
        <p:spPr/>
        <p:txBody>
          <a:bodyPr/>
          <a:lstStyle>
            <a:lvl1pPr>
              <a:defRPr/>
            </a:lvl1pPr>
          </a:lstStyle>
          <a:p>
            <a:fld id="{8A99AD21-FAE9-4BA5-858E-303BCFAE2B18}" type="slidenum">
              <a:rPr lang="en-US" altLang="en-US"/>
              <a:pPr/>
              <a:t>‹#›</a:t>
            </a:fld>
            <a:endParaRPr lang="en-US" altLang="en-US"/>
          </a:p>
        </p:txBody>
      </p:sp>
    </p:spTree>
    <p:extLst>
      <p:ext uri="{BB962C8B-B14F-4D97-AF65-F5344CB8AC3E}">
        <p14:creationId xmlns:p14="http://schemas.microsoft.com/office/powerpoint/2010/main" val="1579858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0AB3152-2D30-43F7-9ACE-B7EC44C2515B}"/>
              </a:ext>
            </a:extLst>
          </p:cNvPr>
          <p:cNvSpPr>
            <a:spLocks noGrp="1"/>
          </p:cNvSpPr>
          <p:nvPr>
            <p:ph type="dt" sz="half" idx="10"/>
          </p:nvPr>
        </p:nvSpPr>
        <p:spPr/>
        <p:txBody>
          <a:bodyPr/>
          <a:lstStyle>
            <a:lvl1pPr>
              <a:defRPr/>
            </a:lvl1pPr>
          </a:lstStyle>
          <a:p>
            <a:pPr>
              <a:defRPr/>
            </a:pPr>
            <a:fld id="{13B60582-60D8-4AD8-9C53-D05DF8AA5FE8}" type="datetimeFigureOut">
              <a:rPr lang="en-US"/>
              <a:pPr>
                <a:defRPr/>
              </a:pPr>
              <a:t>1/4/2021</a:t>
            </a:fld>
            <a:endParaRPr lang="en-US"/>
          </a:p>
        </p:txBody>
      </p:sp>
      <p:sp>
        <p:nvSpPr>
          <p:cNvPr id="5" name="Footer Placeholder 4">
            <a:extLst>
              <a:ext uri="{FF2B5EF4-FFF2-40B4-BE49-F238E27FC236}">
                <a16:creationId xmlns:a16="http://schemas.microsoft.com/office/drawing/2014/main" id="{3A4CE49D-298D-49A3-B3A3-5EE9D64ABC8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432163A-CDEC-408B-8269-F6BE552D1E8D}"/>
              </a:ext>
            </a:extLst>
          </p:cNvPr>
          <p:cNvSpPr>
            <a:spLocks noGrp="1"/>
          </p:cNvSpPr>
          <p:nvPr>
            <p:ph type="sldNum" sz="quarter" idx="12"/>
          </p:nvPr>
        </p:nvSpPr>
        <p:spPr/>
        <p:txBody>
          <a:bodyPr/>
          <a:lstStyle>
            <a:lvl1pPr>
              <a:defRPr/>
            </a:lvl1pPr>
          </a:lstStyle>
          <a:p>
            <a:fld id="{FDD5DA22-9C03-4C71-937A-A2729D17F356}" type="slidenum">
              <a:rPr lang="en-US" altLang="en-US"/>
              <a:pPr/>
              <a:t>‹#›</a:t>
            </a:fld>
            <a:endParaRPr lang="en-US" altLang="en-US"/>
          </a:p>
        </p:txBody>
      </p:sp>
    </p:spTree>
    <p:extLst>
      <p:ext uri="{BB962C8B-B14F-4D97-AF65-F5344CB8AC3E}">
        <p14:creationId xmlns:p14="http://schemas.microsoft.com/office/powerpoint/2010/main" val="606698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334DB5B5-62EF-4EC1-A38B-EFFE8DA127D8}"/>
              </a:ext>
            </a:extLst>
          </p:cNvPr>
          <p:cNvSpPr>
            <a:spLocks noGrp="1"/>
          </p:cNvSpPr>
          <p:nvPr>
            <p:ph type="dt" sz="half" idx="10"/>
          </p:nvPr>
        </p:nvSpPr>
        <p:spPr/>
        <p:txBody>
          <a:bodyPr/>
          <a:lstStyle>
            <a:lvl1pPr>
              <a:defRPr/>
            </a:lvl1pPr>
          </a:lstStyle>
          <a:p>
            <a:pPr>
              <a:defRPr/>
            </a:pPr>
            <a:fld id="{BAE6A355-15EC-4F81-B4BE-300748E0928D}" type="datetimeFigureOut">
              <a:rPr lang="en-US"/>
              <a:pPr>
                <a:defRPr/>
              </a:pPr>
              <a:t>1/4/2021</a:t>
            </a:fld>
            <a:endParaRPr lang="en-US"/>
          </a:p>
        </p:txBody>
      </p:sp>
      <p:sp>
        <p:nvSpPr>
          <p:cNvPr id="6" name="Footer Placeholder 4">
            <a:extLst>
              <a:ext uri="{FF2B5EF4-FFF2-40B4-BE49-F238E27FC236}">
                <a16:creationId xmlns:a16="http://schemas.microsoft.com/office/drawing/2014/main" id="{1FDF31A7-AA53-4AEE-9DE2-7B9725B757A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888B196-5ED6-410F-A5AB-E56DD4A42CEA}"/>
              </a:ext>
            </a:extLst>
          </p:cNvPr>
          <p:cNvSpPr>
            <a:spLocks noGrp="1"/>
          </p:cNvSpPr>
          <p:nvPr>
            <p:ph type="sldNum" sz="quarter" idx="12"/>
          </p:nvPr>
        </p:nvSpPr>
        <p:spPr/>
        <p:txBody>
          <a:bodyPr/>
          <a:lstStyle>
            <a:lvl1pPr>
              <a:defRPr/>
            </a:lvl1pPr>
          </a:lstStyle>
          <a:p>
            <a:fld id="{3E502584-B396-43E9-BEDA-4FBDA140A1D6}" type="slidenum">
              <a:rPr lang="en-US" altLang="en-US"/>
              <a:pPr/>
              <a:t>‹#›</a:t>
            </a:fld>
            <a:endParaRPr lang="en-US" altLang="en-US"/>
          </a:p>
        </p:txBody>
      </p:sp>
    </p:spTree>
    <p:extLst>
      <p:ext uri="{BB962C8B-B14F-4D97-AF65-F5344CB8AC3E}">
        <p14:creationId xmlns:p14="http://schemas.microsoft.com/office/powerpoint/2010/main" val="1881454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9FE9E45F-772B-456E-90F5-E2DE8DBCC49C}"/>
              </a:ext>
            </a:extLst>
          </p:cNvPr>
          <p:cNvSpPr>
            <a:spLocks noGrp="1"/>
          </p:cNvSpPr>
          <p:nvPr>
            <p:ph type="dt" sz="half" idx="10"/>
          </p:nvPr>
        </p:nvSpPr>
        <p:spPr/>
        <p:txBody>
          <a:bodyPr/>
          <a:lstStyle>
            <a:lvl1pPr>
              <a:defRPr/>
            </a:lvl1pPr>
          </a:lstStyle>
          <a:p>
            <a:pPr>
              <a:defRPr/>
            </a:pPr>
            <a:fld id="{A2DCFECA-B1AA-4E10-A879-C12D682DD7C4}" type="datetimeFigureOut">
              <a:rPr lang="en-US"/>
              <a:pPr>
                <a:defRPr/>
              </a:pPr>
              <a:t>1/4/2021</a:t>
            </a:fld>
            <a:endParaRPr lang="en-US"/>
          </a:p>
        </p:txBody>
      </p:sp>
      <p:sp>
        <p:nvSpPr>
          <p:cNvPr id="8" name="Footer Placeholder 4">
            <a:extLst>
              <a:ext uri="{FF2B5EF4-FFF2-40B4-BE49-F238E27FC236}">
                <a16:creationId xmlns:a16="http://schemas.microsoft.com/office/drawing/2014/main" id="{7EFE5D32-F2B8-4895-AA74-EC9C388EB6C9}"/>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D728AA07-471C-4EED-AB8B-F7512672E613}"/>
              </a:ext>
            </a:extLst>
          </p:cNvPr>
          <p:cNvSpPr>
            <a:spLocks noGrp="1"/>
          </p:cNvSpPr>
          <p:nvPr>
            <p:ph type="sldNum" sz="quarter" idx="12"/>
          </p:nvPr>
        </p:nvSpPr>
        <p:spPr/>
        <p:txBody>
          <a:bodyPr/>
          <a:lstStyle>
            <a:lvl1pPr>
              <a:defRPr/>
            </a:lvl1pPr>
          </a:lstStyle>
          <a:p>
            <a:fld id="{FAC21958-4024-4C7A-8D31-7AFEF302D802}" type="slidenum">
              <a:rPr lang="en-US" altLang="en-US"/>
              <a:pPr/>
              <a:t>‹#›</a:t>
            </a:fld>
            <a:endParaRPr lang="en-US" altLang="en-US"/>
          </a:p>
        </p:txBody>
      </p:sp>
    </p:spTree>
    <p:extLst>
      <p:ext uri="{BB962C8B-B14F-4D97-AF65-F5344CB8AC3E}">
        <p14:creationId xmlns:p14="http://schemas.microsoft.com/office/powerpoint/2010/main" val="2341436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B979D41A-BB1F-4E55-AE98-87301F382270}"/>
              </a:ext>
            </a:extLst>
          </p:cNvPr>
          <p:cNvSpPr>
            <a:spLocks noGrp="1"/>
          </p:cNvSpPr>
          <p:nvPr>
            <p:ph type="dt" sz="half" idx="10"/>
          </p:nvPr>
        </p:nvSpPr>
        <p:spPr/>
        <p:txBody>
          <a:bodyPr/>
          <a:lstStyle>
            <a:lvl1pPr>
              <a:defRPr/>
            </a:lvl1pPr>
          </a:lstStyle>
          <a:p>
            <a:pPr>
              <a:defRPr/>
            </a:pPr>
            <a:fld id="{9359DBEF-2FC9-4BB2-8C8A-158DE45272C0}" type="datetimeFigureOut">
              <a:rPr lang="en-US"/>
              <a:pPr>
                <a:defRPr/>
              </a:pPr>
              <a:t>1/4/2021</a:t>
            </a:fld>
            <a:endParaRPr lang="en-US"/>
          </a:p>
        </p:txBody>
      </p:sp>
      <p:sp>
        <p:nvSpPr>
          <p:cNvPr id="4" name="Footer Placeholder 4">
            <a:extLst>
              <a:ext uri="{FF2B5EF4-FFF2-40B4-BE49-F238E27FC236}">
                <a16:creationId xmlns:a16="http://schemas.microsoft.com/office/drawing/2014/main" id="{1867E3AB-A04C-4308-8ED5-BE32F370D28E}"/>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18DF42A9-219D-4DD7-BD6A-E72D247041C7}"/>
              </a:ext>
            </a:extLst>
          </p:cNvPr>
          <p:cNvSpPr>
            <a:spLocks noGrp="1"/>
          </p:cNvSpPr>
          <p:nvPr>
            <p:ph type="sldNum" sz="quarter" idx="12"/>
          </p:nvPr>
        </p:nvSpPr>
        <p:spPr/>
        <p:txBody>
          <a:bodyPr/>
          <a:lstStyle>
            <a:lvl1pPr>
              <a:defRPr/>
            </a:lvl1pPr>
          </a:lstStyle>
          <a:p>
            <a:fld id="{23CAD988-335C-464A-8997-40DD03AF7A3A}" type="slidenum">
              <a:rPr lang="en-US" altLang="en-US"/>
              <a:pPr/>
              <a:t>‹#›</a:t>
            </a:fld>
            <a:endParaRPr lang="en-US" altLang="en-US"/>
          </a:p>
        </p:txBody>
      </p:sp>
    </p:spTree>
    <p:extLst>
      <p:ext uri="{BB962C8B-B14F-4D97-AF65-F5344CB8AC3E}">
        <p14:creationId xmlns:p14="http://schemas.microsoft.com/office/powerpoint/2010/main" val="3734371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6F51A7DB-223C-424E-A8AA-B939A7984CA3}"/>
              </a:ext>
            </a:extLst>
          </p:cNvPr>
          <p:cNvSpPr>
            <a:spLocks noGrp="1"/>
          </p:cNvSpPr>
          <p:nvPr>
            <p:ph type="dt" sz="half" idx="10"/>
          </p:nvPr>
        </p:nvSpPr>
        <p:spPr/>
        <p:txBody>
          <a:bodyPr/>
          <a:lstStyle>
            <a:lvl1pPr>
              <a:defRPr/>
            </a:lvl1pPr>
          </a:lstStyle>
          <a:p>
            <a:pPr>
              <a:defRPr/>
            </a:pPr>
            <a:fld id="{A3101296-5908-428C-BF4B-B48D96D6D5AE}" type="datetimeFigureOut">
              <a:rPr lang="en-US"/>
              <a:pPr>
                <a:defRPr/>
              </a:pPr>
              <a:t>1/4/2021</a:t>
            </a:fld>
            <a:endParaRPr lang="en-US"/>
          </a:p>
        </p:txBody>
      </p:sp>
      <p:sp>
        <p:nvSpPr>
          <p:cNvPr id="3" name="Footer Placeholder 4">
            <a:extLst>
              <a:ext uri="{FF2B5EF4-FFF2-40B4-BE49-F238E27FC236}">
                <a16:creationId xmlns:a16="http://schemas.microsoft.com/office/drawing/2014/main" id="{F38568AB-CEB1-430D-9B1E-B1D6433F0BFE}"/>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1D0594AC-0BCA-4982-8634-9975F6537523}"/>
              </a:ext>
            </a:extLst>
          </p:cNvPr>
          <p:cNvSpPr>
            <a:spLocks noGrp="1"/>
          </p:cNvSpPr>
          <p:nvPr>
            <p:ph type="sldNum" sz="quarter" idx="12"/>
          </p:nvPr>
        </p:nvSpPr>
        <p:spPr/>
        <p:txBody>
          <a:bodyPr/>
          <a:lstStyle>
            <a:lvl1pPr>
              <a:defRPr/>
            </a:lvl1pPr>
          </a:lstStyle>
          <a:p>
            <a:fld id="{09B18FB6-4CC4-4B8B-A5A4-7097B18EA423}" type="slidenum">
              <a:rPr lang="en-US" altLang="en-US"/>
              <a:pPr/>
              <a:t>‹#›</a:t>
            </a:fld>
            <a:endParaRPr lang="en-US" altLang="en-US"/>
          </a:p>
        </p:txBody>
      </p:sp>
    </p:spTree>
    <p:extLst>
      <p:ext uri="{BB962C8B-B14F-4D97-AF65-F5344CB8AC3E}">
        <p14:creationId xmlns:p14="http://schemas.microsoft.com/office/powerpoint/2010/main" val="699704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11D0501B-56FC-4446-AC76-6286BE65CF09}"/>
              </a:ext>
            </a:extLst>
          </p:cNvPr>
          <p:cNvSpPr>
            <a:spLocks noGrp="1"/>
          </p:cNvSpPr>
          <p:nvPr>
            <p:ph type="dt" sz="half" idx="10"/>
          </p:nvPr>
        </p:nvSpPr>
        <p:spPr/>
        <p:txBody>
          <a:bodyPr/>
          <a:lstStyle>
            <a:lvl1pPr>
              <a:defRPr/>
            </a:lvl1pPr>
          </a:lstStyle>
          <a:p>
            <a:pPr>
              <a:defRPr/>
            </a:pPr>
            <a:fld id="{B84EB702-0601-4DC5-892B-9C9D9AA325A3}" type="datetimeFigureOut">
              <a:rPr lang="en-US"/>
              <a:pPr>
                <a:defRPr/>
              </a:pPr>
              <a:t>1/4/2021</a:t>
            </a:fld>
            <a:endParaRPr lang="en-US"/>
          </a:p>
        </p:txBody>
      </p:sp>
      <p:sp>
        <p:nvSpPr>
          <p:cNvPr id="6" name="Footer Placeholder 4">
            <a:extLst>
              <a:ext uri="{FF2B5EF4-FFF2-40B4-BE49-F238E27FC236}">
                <a16:creationId xmlns:a16="http://schemas.microsoft.com/office/drawing/2014/main" id="{58B95FB5-DF1F-4460-AE28-8F54D793AF4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AAF6599-6FA3-4DC1-B4D5-2E71D03EFD43}"/>
              </a:ext>
            </a:extLst>
          </p:cNvPr>
          <p:cNvSpPr>
            <a:spLocks noGrp="1"/>
          </p:cNvSpPr>
          <p:nvPr>
            <p:ph type="sldNum" sz="quarter" idx="12"/>
          </p:nvPr>
        </p:nvSpPr>
        <p:spPr/>
        <p:txBody>
          <a:bodyPr/>
          <a:lstStyle>
            <a:lvl1pPr>
              <a:defRPr/>
            </a:lvl1pPr>
          </a:lstStyle>
          <a:p>
            <a:fld id="{EDFB3486-9395-42C0-85CC-16C3DE77B250}" type="slidenum">
              <a:rPr lang="en-US" altLang="en-US"/>
              <a:pPr/>
              <a:t>‹#›</a:t>
            </a:fld>
            <a:endParaRPr lang="en-US" altLang="en-US"/>
          </a:p>
        </p:txBody>
      </p:sp>
    </p:spTree>
    <p:extLst>
      <p:ext uri="{BB962C8B-B14F-4D97-AF65-F5344CB8AC3E}">
        <p14:creationId xmlns:p14="http://schemas.microsoft.com/office/powerpoint/2010/main" val="1076930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98EA58F6-8E33-40E5-BEB3-27EC54F42AE3}"/>
              </a:ext>
            </a:extLst>
          </p:cNvPr>
          <p:cNvSpPr>
            <a:spLocks noGrp="1"/>
          </p:cNvSpPr>
          <p:nvPr>
            <p:ph type="dt" sz="half" idx="10"/>
          </p:nvPr>
        </p:nvSpPr>
        <p:spPr/>
        <p:txBody>
          <a:bodyPr/>
          <a:lstStyle>
            <a:lvl1pPr>
              <a:defRPr/>
            </a:lvl1pPr>
          </a:lstStyle>
          <a:p>
            <a:pPr>
              <a:defRPr/>
            </a:pPr>
            <a:fld id="{F11B1175-1E14-497C-B66D-1D93C9A0EB06}" type="datetimeFigureOut">
              <a:rPr lang="en-US"/>
              <a:pPr>
                <a:defRPr/>
              </a:pPr>
              <a:t>1/4/2021</a:t>
            </a:fld>
            <a:endParaRPr lang="en-US"/>
          </a:p>
        </p:txBody>
      </p:sp>
      <p:sp>
        <p:nvSpPr>
          <p:cNvPr id="6" name="Footer Placeholder 4">
            <a:extLst>
              <a:ext uri="{FF2B5EF4-FFF2-40B4-BE49-F238E27FC236}">
                <a16:creationId xmlns:a16="http://schemas.microsoft.com/office/drawing/2014/main" id="{7B139950-7E09-4052-8874-0F12A6B29FD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B527E77A-816A-43FB-A9CD-C4A1EA6511D8}"/>
              </a:ext>
            </a:extLst>
          </p:cNvPr>
          <p:cNvSpPr>
            <a:spLocks noGrp="1"/>
          </p:cNvSpPr>
          <p:nvPr>
            <p:ph type="sldNum" sz="quarter" idx="12"/>
          </p:nvPr>
        </p:nvSpPr>
        <p:spPr/>
        <p:txBody>
          <a:bodyPr/>
          <a:lstStyle>
            <a:lvl1pPr>
              <a:defRPr/>
            </a:lvl1pPr>
          </a:lstStyle>
          <a:p>
            <a:fld id="{48CF1849-D82E-4DBB-B730-700D9249D3F1}" type="slidenum">
              <a:rPr lang="en-US" altLang="en-US"/>
              <a:pPr/>
              <a:t>‹#›</a:t>
            </a:fld>
            <a:endParaRPr lang="en-US" altLang="en-US"/>
          </a:p>
        </p:txBody>
      </p:sp>
    </p:spTree>
    <p:extLst>
      <p:ext uri="{BB962C8B-B14F-4D97-AF65-F5344CB8AC3E}">
        <p14:creationId xmlns:p14="http://schemas.microsoft.com/office/powerpoint/2010/main" val="3531037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7A7A96A-D418-45E3-979E-C43E1100FFE1}"/>
              </a:ext>
            </a:extLst>
          </p:cNvPr>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85B44145-2D95-4A26-AFEE-F5650B178D88}"/>
              </a:ext>
            </a:extLst>
          </p:cNvPr>
          <p:cNvSpPr>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DC552060-2600-4FF6-AAF9-BB25D58B2FA1}"/>
              </a:ext>
            </a:extLst>
          </p:cNvPr>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57ABD4E9-DB06-423C-9478-65CEA887030B}" type="datetimeFigureOut">
              <a:rPr lang="en-US"/>
              <a:pPr>
                <a:defRPr/>
              </a:pPr>
              <a:t>1/4/2021</a:t>
            </a:fld>
            <a:endParaRPr lang="en-US"/>
          </a:p>
        </p:txBody>
      </p:sp>
      <p:sp>
        <p:nvSpPr>
          <p:cNvPr id="5" name="Footer Placeholder 4">
            <a:extLst>
              <a:ext uri="{FF2B5EF4-FFF2-40B4-BE49-F238E27FC236}">
                <a16:creationId xmlns:a16="http://schemas.microsoft.com/office/drawing/2014/main" id="{D419F118-607D-43C8-8C8E-033F1AE8798D}"/>
              </a:ext>
            </a:extLst>
          </p:cNvPr>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8BD5D03D-9E14-4D4D-99D3-4B74D64D02BE}"/>
              </a:ext>
            </a:extLst>
          </p:cNvPr>
          <p:cNvSpPr>
            <a:spLocks noGrp="1"/>
          </p:cNvSpPr>
          <p:nvPr>
            <p:ph type="sldNum" sz="quarter" idx="4"/>
          </p:nvPr>
        </p:nvSpPr>
        <p:spPr>
          <a:xfrm>
            <a:off x="6553200" y="4767263"/>
            <a:ext cx="2133600" cy="274637"/>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FF"/>
                </a:solidFill>
                <a:latin typeface="Calibri" panose="020F0502020204030204" pitchFamily="34" charset="0"/>
              </a:defRPr>
            </a:lvl1pPr>
          </a:lstStyle>
          <a:p>
            <a:fld id="{8528A689-3AEE-4B55-8EBA-D007C7E05D78}" type="slidenum">
              <a:rPr lang="en-US" altLang="en-US"/>
              <a:pPr/>
              <a:t>‹#›</a:t>
            </a:fld>
            <a:endParaRPr lang="en-US" alt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
            <a:extLst>
              <a:ext uri="{FF2B5EF4-FFF2-40B4-BE49-F238E27FC236}">
                <a16:creationId xmlns:a16="http://schemas.microsoft.com/office/drawing/2014/main" id="{5D2A46B8-FD59-4F46-99D1-1C23B48A53E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Rectangle 2">
            <a:extLst>
              <a:ext uri="{FF2B5EF4-FFF2-40B4-BE49-F238E27FC236}">
                <a16:creationId xmlns:a16="http://schemas.microsoft.com/office/drawing/2014/main" id="{C7673CBB-B57E-4D66-ABB1-AD384EB8E03E}"/>
              </a:ext>
            </a:extLst>
          </p:cNvPr>
          <p:cNvSpPr>
            <a:spLocks noChangeArrowheads="1"/>
          </p:cNvSpPr>
          <p:nvPr/>
        </p:nvSpPr>
        <p:spPr bwMode="auto">
          <a:xfrm>
            <a:off x="762000" y="4019550"/>
            <a:ext cx="78771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4800" b="1">
                <a:solidFill>
                  <a:srgbClr val="FFFFFF"/>
                </a:solidFill>
                <a:latin typeface="Murray Bold" pitchFamily="66" charset="0"/>
                <a:cs typeface="Times New Roman" panose="02020603050405020304" pitchFamily="18" charset="0"/>
              </a:rPr>
              <a:t>Facing A New Year Without Fear</a:t>
            </a:r>
            <a:endParaRPr lang="en-US" altLang="en-US" sz="4800">
              <a:latin typeface="Murray Bold" pitchFamily="66"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1266" name="Picture 1">
            <a:extLst>
              <a:ext uri="{FF2B5EF4-FFF2-40B4-BE49-F238E27FC236}">
                <a16:creationId xmlns:a16="http://schemas.microsoft.com/office/drawing/2014/main" id="{7BDDDC61-28CC-4F7E-9CE1-A39AD85A54FD}"/>
              </a:ext>
            </a:extLst>
          </p:cNvPr>
          <p:cNvPicPr>
            <a:picLocks noChangeAspect="1"/>
          </p:cNvPicPr>
          <p:nvPr/>
        </p:nvPicPr>
        <p:blipFill>
          <a:blip r:embed="rId2">
            <a:extLst>
              <a:ext uri="{28A0092B-C50C-407E-A947-70E740481C1C}">
                <a14:useLocalDpi xmlns:a14="http://schemas.microsoft.com/office/drawing/2010/main" val="0"/>
              </a:ext>
            </a:extLst>
          </a:blip>
          <a:srcRect b="20651"/>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1">
            <a:extLst>
              <a:ext uri="{FF2B5EF4-FFF2-40B4-BE49-F238E27FC236}">
                <a16:creationId xmlns:a16="http://schemas.microsoft.com/office/drawing/2014/main" id="{A1FDA6E6-9AC4-45E6-A4C4-C98EBA5D491E}"/>
              </a:ext>
            </a:extLst>
          </p:cNvPr>
          <p:cNvSpPr>
            <a:spLocks noChangeArrowheads="1"/>
          </p:cNvSpPr>
          <p:nvPr/>
        </p:nvSpPr>
        <p:spPr bwMode="auto">
          <a:xfrm>
            <a:off x="5257800" y="1200150"/>
            <a:ext cx="3459163" cy="249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182563" algn="l"/>
                <a:tab pos="228600" algn="l"/>
              </a:tabLst>
              <a:defRPr>
                <a:solidFill>
                  <a:schemeClr val="tx1"/>
                </a:solidFill>
                <a:latin typeface="Arial" panose="020B0604020202020204" pitchFamily="34" charset="0"/>
                <a:cs typeface="Arial" panose="020B0604020202020204" pitchFamily="34" charset="0"/>
              </a:defRPr>
            </a:lvl1pPr>
            <a:lvl2pPr marL="742950" indent="-285750">
              <a:tabLst>
                <a:tab pos="182563" algn="l"/>
                <a:tab pos="228600" algn="l"/>
              </a:tabLst>
              <a:defRPr>
                <a:solidFill>
                  <a:schemeClr val="tx1"/>
                </a:solidFill>
                <a:latin typeface="Arial" panose="020B0604020202020204" pitchFamily="34" charset="0"/>
                <a:cs typeface="Arial" panose="020B0604020202020204" pitchFamily="34" charset="0"/>
              </a:defRPr>
            </a:lvl2pPr>
            <a:lvl3pPr marL="1143000" indent="-228600">
              <a:tabLst>
                <a:tab pos="182563" algn="l"/>
                <a:tab pos="228600" algn="l"/>
              </a:tabLst>
              <a:defRPr>
                <a:solidFill>
                  <a:schemeClr val="tx1"/>
                </a:solidFill>
                <a:latin typeface="Arial" panose="020B0604020202020204" pitchFamily="34" charset="0"/>
                <a:cs typeface="Arial" panose="020B0604020202020204" pitchFamily="34" charset="0"/>
              </a:defRPr>
            </a:lvl3pPr>
            <a:lvl4pPr marL="1600200" indent="-228600">
              <a:tabLst>
                <a:tab pos="182563" algn="l"/>
                <a:tab pos="228600" algn="l"/>
              </a:tabLst>
              <a:defRPr>
                <a:solidFill>
                  <a:schemeClr val="tx1"/>
                </a:solidFill>
                <a:latin typeface="Arial" panose="020B0604020202020204" pitchFamily="34" charset="0"/>
                <a:cs typeface="Arial" panose="020B0604020202020204" pitchFamily="34" charset="0"/>
              </a:defRPr>
            </a:lvl4pPr>
            <a:lvl5pPr marL="2057400" indent="-228600">
              <a:tabLst>
                <a:tab pos="182563" algn="l"/>
                <a:tab pos="228600"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182563" algn="l"/>
                <a:tab pos="228600"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182563" algn="l"/>
                <a:tab pos="228600"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182563" algn="l"/>
                <a:tab pos="228600"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182563" algn="l"/>
                <a:tab pos="228600" algn="l"/>
              </a:tabLst>
              <a:defRPr>
                <a:solidFill>
                  <a:schemeClr val="tx1"/>
                </a:solidFill>
                <a:latin typeface="Arial" panose="020B0604020202020204" pitchFamily="34" charset="0"/>
                <a:cs typeface="Arial" panose="020B0604020202020204" pitchFamily="34" charset="0"/>
              </a:defRPr>
            </a:lvl9pPr>
          </a:lstStyle>
          <a:p>
            <a:r>
              <a:rPr lang="en-US" altLang="en-US" sz="2600" b="1">
                <a:solidFill>
                  <a:srgbClr val="C00000"/>
                </a:solidFill>
                <a:latin typeface="Times New Roman" panose="02020603050405020304" pitchFamily="18" charset="0"/>
                <a:cs typeface="Times New Roman" panose="02020603050405020304" pitchFamily="18" charset="0"/>
              </a:rPr>
              <a:t>I Kings 19: 18</a:t>
            </a:r>
            <a:r>
              <a:rPr lang="en-US" altLang="en-US" sz="2600" b="1">
                <a:solidFill>
                  <a:srgbClr val="000000"/>
                </a:solidFill>
                <a:latin typeface="Times New Roman" panose="02020603050405020304" pitchFamily="18" charset="0"/>
                <a:cs typeface="Times New Roman" panose="02020603050405020304" pitchFamily="18" charset="0"/>
              </a:rPr>
              <a:t> </a:t>
            </a:r>
            <a:endParaRPr lang="en-US" altLang="en-US" sz="2600" b="1">
              <a:solidFill>
                <a:srgbClr val="000000"/>
              </a:solidFill>
              <a:latin typeface="Arial Narrow" panose="020B0606020202030204" pitchFamily="34" charset="0"/>
              <a:cs typeface="Times New Roman" panose="02020603050405020304" pitchFamily="18" charset="0"/>
            </a:endParaRPr>
          </a:p>
          <a:p>
            <a:r>
              <a:rPr lang="en-US" altLang="en-US" sz="2600" b="1">
                <a:solidFill>
                  <a:srgbClr val="000000"/>
                </a:solidFill>
                <a:latin typeface="Arial Narrow" panose="020B0606020202030204" pitchFamily="34" charset="0"/>
                <a:cs typeface="Times New Roman" panose="02020603050405020304" pitchFamily="18" charset="0"/>
              </a:rPr>
              <a:t>Yet I will leave 7,000 in Israel, all the knees that have not bowed to Baal and every mouth that has not kissed him." </a:t>
            </a:r>
            <a:endParaRPr lang="en-US" altLang="en-US" sz="2600">
              <a:latin typeface="Times New Roman" panose="02020603050405020304" pitchFamily="18" charset="0"/>
              <a:cs typeface="Times New Roman" panose="02020603050405020304" pitchFamily="18" charset="0"/>
            </a:endParaRPr>
          </a:p>
        </p:txBody>
      </p:sp>
      <p:pic>
        <p:nvPicPr>
          <p:cNvPr id="11268" name="Picture 6" descr="See the source image">
            <a:extLst>
              <a:ext uri="{FF2B5EF4-FFF2-40B4-BE49-F238E27FC236}">
                <a16:creationId xmlns:a16="http://schemas.microsoft.com/office/drawing/2014/main" id="{8E53FC8C-60E4-4F76-BB66-04F3E87CAD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025" y="1220788"/>
            <a:ext cx="4095750" cy="2714625"/>
          </a:xfrm>
          <a:prstGeom prst="rect">
            <a:avLst/>
          </a:prstGeom>
          <a:noFill/>
          <a:ln w="38100">
            <a:solidFill>
              <a:srgbClr val="B058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2290" name="Picture 1">
            <a:extLst>
              <a:ext uri="{FF2B5EF4-FFF2-40B4-BE49-F238E27FC236}">
                <a16:creationId xmlns:a16="http://schemas.microsoft.com/office/drawing/2014/main" id="{91F56DFF-164D-4B0F-8C90-E846A09217D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D3173D3C-797F-4997-9073-5FED56745079}"/>
              </a:ext>
            </a:extLst>
          </p:cNvPr>
          <p:cNvSpPr/>
          <p:nvPr/>
        </p:nvSpPr>
        <p:spPr>
          <a:xfrm>
            <a:off x="1045329" y="1581150"/>
            <a:ext cx="7053341" cy="1754326"/>
          </a:xfrm>
          <a:prstGeom prst="rect">
            <a:avLst/>
          </a:prstGeom>
          <a:ln>
            <a:noFill/>
          </a:ln>
        </p:spPr>
        <p:txBody>
          <a:bodyPr wrap="none">
            <a:spAutoFit/>
          </a:bodyPr>
          <a:lstStyle/>
          <a:p>
            <a:pPr>
              <a:defRPr/>
            </a:pPr>
            <a:r>
              <a:rPr lang="en-US" sz="4800" b="1" dirty="0">
                <a:ln w="44450">
                  <a:solidFill>
                    <a:srgbClr val="002060"/>
                  </a:solidFill>
                </a:ln>
                <a:solidFill>
                  <a:srgbClr val="FFFFFF"/>
                </a:solidFill>
                <a:latin typeface="Times New Roman" panose="02020603050405020304" pitchFamily="18" charset="0"/>
                <a:cs typeface="Times New Roman" panose="02020603050405020304" pitchFamily="18" charset="0"/>
              </a:rPr>
              <a:t>II.  </a:t>
            </a:r>
            <a:r>
              <a:rPr lang="en-US" sz="5400" b="1" dirty="0">
                <a:ln w="44450">
                  <a:solidFill>
                    <a:srgbClr val="002060"/>
                  </a:solidFill>
                </a:ln>
                <a:solidFill>
                  <a:srgbClr val="FFFFFF"/>
                </a:solidFill>
                <a:latin typeface="NimbusSanT" panose="020B0704020202020204" pitchFamily="34" charset="0"/>
                <a:cs typeface="Times New Roman" panose="02020603050405020304" pitchFamily="18" charset="0"/>
              </a:rPr>
              <a:t>Most fear is caused</a:t>
            </a:r>
          </a:p>
          <a:p>
            <a:pPr>
              <a:defRPr/>
            </a:pPr>
            <a:r>
              <a:rPr lang="en-US" sz="5400" b="1" dirty="0">
                <a:ln w="44450">
                  <a:solidFill>
                    <a:srgbClr val="002060"/>
                  </a:solidFill>
                </a:ln>
                <a:solidFill>
                  <a:srgbClr val="FFFFFF"/>
                </a:solidFill>
                <a:latin typeface="NimbusSanT" panose="020B0704020202020204" pitchFamily="34" charset="0"/>
                <a:cs typeface="Times New Roman" panose="02020603050405020304" pitchFamily="18" charset="0"/>
              </a:rPr>
              <a:t>     by lack of faith.</a:t>
            </a:r>
            <a:endParaRPr lang="en-US" sz="5400" b="1" dirty="0">
              <a:ln w="38100">
                <a:solidFill>
                  <a:srgbClr val="002060"/>
                </a:solidFill>
              </a:ln>
              <a:solidFill>
                <a:srgbClr val="FFFFFF"/>
              </a:solidFill>
              <a:latin typeface="NimbusSanT" panose="020B0704020202020204" pitchFamily="34"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3314" name="Picture 1">
            <a:extLst>
              <a:ext uri="{FF2B5EF4-FFF2-40B4-BE49-F238E27FC236}">
                <a16:creationId xmlns:a16="http://schemas.microsoft.com/office/drawing/2014/main" id="{7297C29E-80AE-4866-9671-8BFC56C0EFBA}"/>
              </a:ext>
            </a:extLst>
          </p:cNvPr>
          <p:cNvPicPr>
            <a:picLocks noChangeAspect="1"/>
          </p:cNvPicPr>
          <p:nvPr/>
        </p:nvPicPr>
        <p:blipFill>
          <a:blip r:embed="rId2">
            <a:extLst>
              <a:ext uri="{28A0092B-C50C-407E-A947-70E740481C1C}">
                <a14:useLocalDpi xmlns:a14="http://schemas.microsoft.com/office/drawing/2010/main" val="0"/>
              </a:ext>
            </a:extLst>
          </a:blip>
          <a:srcRect b="20651"/>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660C9C38-9CC4-48D4-93C2-FBAEA568F7DE}"/>
              </a:ext>
            </a:extLst>
          </p:cNvPr>
          <p:cNvSpPr/>
          <p:nvPr/>
        </p:nvSpPr>
        <p:spPr>
          <a:xfrm>
            <a:off x="1790700" y="1047750"/>
            <a:ext cx="5562600" cy="28924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Revelation 21: 8</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But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for the cowardly and unbelieving</a:t>
            </a:r>
            <a:r>
              <a:rPr lang="en-US" sz="2600" b="1" dirty="0">
                <a:solidFill>
                  <a:srgbClr val="000000"/>
                </a:solidFill>
                <a:latin typeface="Arial Narrow" panose="020B0606020202030204" pitchFamily="34" charset="0"/>
                <a:ea typeface="Times New Roman" panose="02020603050405020304" pitchFamily="18" charset="0"/>
              </a:rPr>
              <a:t> and abominable and murderers and immoral persons and sorcerers and idolaters and all liars, their part will be in the lake that burns with fire and brimstone, which is the second death."</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4338" name="Picture 1">
            <a:extLst>
              <a:ext uri="{FF2B5EF4-FFF2-40B4-BE49-F238E27FC236}">
                <a16:creationId xmlns:a16="http://schemas.microsoft.com/office/drawing/2014/main" id="{97456F20-7526-45CB-87E1-8B86871AAC04}"/>
              </a:ext>
            </a:extLst>
          </p:cNvPr>
          <p:cNvPicPr>
            <a:picLocks noChangeAspect="1"/>
          </p:cNvPicPr>
          <p:nvPr/>
        </p:nvPicPr>
        <p:blipFill>
          <a:blip r:embed="rId2">
            <a:extLst>
              <a:ext uri="{28A0092B-C50C-407E-A947-70E740481C1C}">
                <a14:useLocalDpi xmlns:a14="http://schemas.microsoft.com/office/drawing/2010/main" val="0"/>
              </a:ext>
            </a:extLst>
          </a:blip>
          <a:srcRect b="20651"/>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1DE3B552-68A5-43DE-9813-E96F77AD6932}"/>
              </a:ext>
            </a:extLst>
          </p:cNvPr>
          <p:cNvSpPr/>
          <p:nvPr/>
        </p:nvSpPr>
        <p:spPr>
          <a:xfrm>
            <a:off x="762000" y="325438"/>
            <a:ext cx="7620000" cy="44926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Numbers 13: 30</a:t>
            </a:r>
            <a:r>
              <a:rPr lang="en-US" sz="2600" b="1" dirty="0">
                <a:solidFill>
                  <a:srgbClr val="000000"/>
                </a:solidFill>
                <a:latin typeface="Times New Roman" panose="02020603050405020304" pitchFamily="18" charset="0"/>
                <a:ea typeface="Times New Roman" panose="02020603050405020304" pitchFamily="18" charset="0"/>
              </a:rPr>
              <a:t>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Then Caleb quieted the people before Moses and said, "We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should by all means go up</a:t>
            </a:r>
            <a:r>
              <a:rPr lang="en-US" sz="2600" b="1" dirty="0">
                <a:solidFill>
                  <a:srgbClr val="000000"/>
                </a:solidFill>
                <a:latin typeface="Arial Narrow" panose="020B0606020202030204" pitchFamily="34" charset="0"/>
                <a:ea typeface="Times New Roman" panose="02020603050405020304" pitchFamily="18" charset="0"/>
              </a:rPr>
              <a:t> and take possession of it, for we will surely overcome it." </a:t>
            </a:r>
            <a:r>
              <a:rPr lang="en-US" sz="2000" b="1" dirty="0">
                <a:solidFill>
                  <a:srgbClr val="C00000"/>
                </a:solidFill>
                <a:latin typeface="Arial Narrow" panose="020B0606020202030204" pitchFamily="34" charset="0"/>
                <a:ea typeface="Times New Roman" panose="02020603050405020304" pitchFamily="18" charset="0"/>
              </a:rPr>
              <a:t>31</a:t>
            </a:r>
            <a:r>
              <a:rPr lang="en-US" sz="2600" b="1" dirty="0">
                <a:solidFill>
                  <a:srgbClr val="000000"/>
                </a:solidFill>
                <a:latin typeface="Arial Narrow" panose="020B0606020202030204" pitchFamily="34" charset="0"/>
                <a:ea typeface="Times New Roman" panose="02020603050405020304" pitchFamily="18" charset="0"/>
              </a:rPr>
              <a:t> But the men who had gone up with him said,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We are not able to go up</a:t>
            </a:r>
            <a:r>
              <a:rPr lang="en-US" sz="2600" b="1" dirty="0">
                <a:solidFill>
                  <a:srgbClr val="000000"/>
                </a:solidFill>
                <a:latin typeface="Arial Narrow" panose="020B0606020202030204" pitchFamily="34" charset="0"/>
                <a:ea typeface="Times New Roman" panose="02020603050405020304" pitchFamily="18" charset="0"/>
              </a:rPr>
              <a:t> against the people, for they are too strong for us." </a:t>
            </a:r>
            <a:r>
              <a:rPr lang="en-US" sz="2000" b="1" dirty="0">
                <a:solidFill>
                  <a:srgbClr val="C00000"/>
                </a:solidFill>
                <a:latin typeface="Arial Narrow" panose="020B0606020202030204" pitchFamily="34" charset="0"/>
                <a:ea typeface="Times New Roman" panose="02020603050405020304" pitchFamily="18" charset="0"/>
              </a:rPr>
              <a:t>32</a:t>
            </a:r>
            <a:r>
              <a:rPr lang="en-US" sz="2600" b="1" dirty="0">
                <a:solidFill>
                  <a:srgbClr val="000000"/>
                </a:solidFill>
                <a:latin typeface="Arial Narrow" panose="020B0606020202030204" pitchFamily="34" charset="0"/>
                <a:ea typeface="Times New Roman" panose="02020603050405020304" pitchFamily="18" charset="0"/>
              </a:rPr>
              <a:t> So they gave out to the sons of Israel a bad report of the land which they had spied out, saying, "The land through which we have gone, in spying it out, is a land that devours its inhabitants; and all the people whom we saw in it are men of great size.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5362" name="Picture 1">
            <a:extLst>
              <a:ext uri="{FF2B5EF4-FFF2-40B4-BE49-F238E27FC236}">
                <a16:creationId xmlns:a16="http://schemas.microsoft.com/office/drawing/2014/main" id="{732CE3C1-37D1-4260-9FB2-E7AE49A026BD}"/>
              </a:ext>
            </a:extLst>
          </p:cNvPr>
          <p:cNvPicPr>
            <a:picLocks noChangeAspect="1"/>
          </p:cNvPicPr>
          <p:nvPr/>
        </p:nvPicPr>
        <p:blipFill>
          <a:blip r:embed="rId2">
            <a:extLst>
              <a:ext uri="{28A0092B-C50C-407E-A947-70E740481C1C}">
                <a14:useLocalDpi xmlns:a14="http://schemas.microsoft.com/office/drawing/2010/main" val="0"/>
              </a:ext>
            </a:extLst>
          </a:blip>
          <a:srcRect b="20651"/>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31F8C8E8-5FB2-4E15-B461-A57DEC74E23D}"/>
              </a:ext>
            </a:extLst>
          </p:cNvPr>
          <p:cNvSpPr/>
          <p:nvPr/>
        </p:nvSpPr>
        <p:spPr>
          <a:xfrm>
            <a:off x="2068513" y="2800350"/>
            <a:ext cx="5181600" cy="169227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Mark 16: 16</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He who has believed and has been baptized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shall be saved;</a:t>
            </a:r>
            <a:r>
              <a:rPr lang="en-US" sz="2600" b="1" dirty="0">
                <a:solidFill>
                  <a:srgbClr val="000000"/>
                </a:solidFill>
                <a:latin typeface="Arial Narrow" panose="020B0606020202030204" pitchFamily="34" charset="0"/>
                <a:ea typeface="Times New Roman" panose="02020603050405020304" pitchFamily="18" charset="0"/>
              </a:rPr>
              <a:t> but he who has disbelieved shall be condemned.</a:t>
            </a:r>
            <a:endParaRPr lang="en-US" sz="2600" dirty="0">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C33FE8E4-9DB7-40F7-8E43-BB59FD62ACAF}"/>
              </a:ext>
            </a:extLst>
          </p:cNvPr>
          <p:cNvSpPr/>
          <p:nvPr/>
        </p:nvSpPr>
        <p:spPr>
          <a:xfrm>
            <a:off x="2156108" y="650151"/>
            <a:ext cx="5006691" cy="2062103"/>
          </a:xfrm>
          <a:prstGeom prst="rect">
            <a:avLst/>
          </a:prstGeom>
        </p:spPr>
        <p:txBody>
          <a:bodyPr wrap="none">
            <a:spAutoFit/>
          </a:bodyPr>
          <a:lstStyle/>
          <a:p>
            <a:pPr algn="ctr">
              <a:defRPr/>
            </a:pPr>
            <a:r>
              <a:rPr lang="en-US" sz="4000" b="1" dirty="0">
                <a:ln w="31750">
                  <a:solidFill>
                    <a:srgbClr val="002060"/>
                  </a:solidFill>
                </a:ln>
                <a:latin typeface="NimbusSanT" panose="020B0704020202020204" pitchFamily="34" charset="0"/>
                <a:ea typeface="Times New Roman" panose="02020603050405020304" pitchFamily="18" charset="0"/>
              </a:rPr>
              <a:t>Our promises should </a:t>
            </a:r>
          </a:p>
          <a:p>
            <a:pPr algn="ctr">
              <a:defRPr/>
            </a:pPr>
            <a:r>
              <a:rPr lang="en-US" sz="4000" b="1" dirty="0">
                <a:ln w="31750">
                  <a:solidFill>
                    <a:srgbClr val="002060"/>
                  </a:solidFill>
                </a:ln>
                <a:latin typeface="NimbusSanT" panose="020B0704020202020204" pitchFamily="34" charset="0"/>
              </a:rPr>
              <a:t>eliminate fear. </a:t>
            </a:r>
          </a:p>
          <a:p>
            <a:pPr algn="ctr">
              <a:defRPr/>
            </a:pPr>
            <a:r>
              <a:rPr lang="en-US" sz="4800" b="1" dirty="0">
                <a:ln w="31750">
                  <a:solidFill>
                    <a:srgbClr val="002060"/>
                  </a:solidFill>
                </a:ln>
                <a:latin typeface="NimbusSanT" panose="020B0704020202020204" pitchFamily="34" charset="0"/>
              </a:rPr>
              <a:t>Salvation</a:t>
            </a:r>
            <a:endParaRPr lang="en-US" sz="4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6386" name="Picture 1">
            <a:extLst>
              <a:ext uri="{FF2B5EF4-FFF2-40B4-BE49-F238E27FC236}">
                <a16:creationId xmlns:a16="http://schemas.microsoft.com/office/drawing/2014/main" id="{940CA5DA-FC69-4D27-BAF9-525A6FA474E8}"/>
              </a:ext>
            </a:extLst>
          </p:cNvPr>
          <p:cNvPicPr>
            <a:picLocks noChangeAspect="1"/>
          </p:cNvPicPr>
          <p:nvPr/>
        </p:nvPicPr>
        <p:blipFill>
          <a:blip r:embed="rId2">
            <a:extLst>
              <a:ext uri="{28A0092B-C50C-407E-A947-70E740481C1C}">
                <a14:useLocalDpi xmlns:a14="http://schemas.microsoft.com/office/drawing/2010/main" val="0"/>
              </a:ext>
            </a:extLst>
          </a:blip>
          <a:srcRect b="20651"/>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E7D4AAA3-3678-4CCB-89CA-B8171A6CACAF}"/>
              </a:ext>
            </a:extLst>
          </p:cNvPr>
          <p:cNvSpPr/>
          <p:nvPr/>
        </p:nvSpPr>
        <p:spPr>
          <a:xfrm>
            <a:off x="1790700" y="2190750"/>
            <a:ext cx="5562600" cy="20923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John 14:  2</a:t>
            </a:r>
            <a:r>
              <a:rPr lang="en-US" sz="2600" b="1" dirty="0">
                <a:solidFill>
                  <a:srgbClr val="000000"/>
                </a:solidFill>
                <a:latin typeface="Times New Roman" panose="02020603050405020304" pitchFamily="18" charset="0"/>
                <a:ea typeface="Times New Roman" panose="02020603050405020304" pitchFamily="18" charset="0"/>
              </a:rPr>
              <a:t>b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…for I go to prepare a place for you.  </a:t>
            </a:r>
            <a:r>
              <a:rPr lang="en-US" sz="2000" b="1" dirty="0">
                <a:solidFill>
                  <a:srgbClr val="C00000"/>
                </a:solidFill>
                <a:latin typeface="Arial Narrow" panose="020B0606020202030204" pitchFamily="34" charset="0"/>
                <a:ea typeface="Times New Roman" panose="02020603050405020304" pitchFamily="18" charset="0"/>
              </a:rPr>
              <a:t>3</a:t>
            </a:r>
            <a:r>
              <a:rPr lang="en-US" sz="2600" b="1" dirty="0">
                <a:solidFill>
                  <a:srgbClr val="000000"/>
                </a:solidFill>
                <a:latin typeface="Arial Narrow" panose="020B0606020202030204" pitchFamily="34" charset="0"/>
                <a:ea typeface="Times New Roman" panose="02020603050405020304" pitchFamily="18" charset="0"/>
              </a:rPr>
              <a:t> If I go and prepare a place for you,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I will come again and receive you to Myself</a:t>
            </a:r>
            <a:r>
              <a:rPr lang="en-US" sz="2600" b="1" dirty="0">
                <a:solidFill>
                  <a:srgbClr val="000000"/>
                </a:solidFill>
                <a:latin typeface="Arial Narrow" panose="020B0606020202030204" pitchFamily="34" charset="0"/>
                <a:ea typeface="Times New Roman" panose="02020603050405020304" pitchFamily="18" charset="0"/>
              </a:rPr>
              <a:t>, that where I am, there you may be also. </a:t>
            </a:r>
            <a:endParaRPr lang="en-US" sz="2600" dirty="0">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C7AE44CA-8B25-44C7-975D-F8E93F1DA9AD}"/>
              </a:ext>
            </a:extLst>
          </p:cNvPr>
          <p:cNvSpPr/>
          <p:nvPr/>
        </p:nvSpPr>
        <p:spPr>
          <a:xfrm>
            <a:off x="1973375" y="1047750"/>
            <a:ext cx="5197257" cy="830997"/>
          </a:xfrm>
          <a:prstGeom prst="rect">
            <a:avLst/>
          </a:prstGeom>
        </p:spPr>
        <p:txBody>
          <a:bodyPr wrap="none">
            <a:spAutoFit/>
          </a:bodyPr>
          <a:lstStyle/>
          <a:p>
            <a:pPr algn="ctr">
              <a:defRPr/>
            </a:pPr>
            <a:r>
              <a:rPr lang="en-US" sz="4800" b="1" dirty="0">
                <a:ln w="31750">
                  <a:solidFill>
                    <a:srgbClr val="002060"/>
                  </a:solidFill>
                </a:ln>
                <a:latin typeface="NimbusSanT" panose="020B0704020202020204" pitchFamily="34" charset="0"/>
              </a:rPr>
              <a:t>A home in Heaven.</a:t>
            </a:r>
            <a:endParaRPr lang="en-US" sz="4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7410" name="Picture 1">
            <a:extLst>
              <a:ext uri="{FF2B5EF4-FFF2-40B4-BE49-F238E27FC236}">
                <a16:creationId xmlns:a16="http://schemas.microsoft.com/office/drawing/2014/main" id="{0DC2E327-60A1-4F7D-9B61-69365052237A}"/>
              </a:ext>
            </a:extLst>
          </p:cNvPr>
          <p:cNvPicPr>
            <a:picLocks noChangeAspect="1"/>
          </p:cNvPicPr>
          <p:nvPr/>
        </p:nvPicPr>
        <p:blipFill>
          <a:blip r:embed="rId2">
            <a:extLst>
              <a:ext uri="{28A0092B-C50C-407E-A947-70E740481C1C}">
                <a14:useLocalDpi xmlns:a14="http://schemas.microsoft.com/office/drawing/2010/main" val="0"/>
              </a:ext>
            </a:extLst>
          </a:blip>
          <a:srcRect b="20651"/>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4B7ADF1D-A88E-4BCC-B66D-94AB22F02E18}"/>
              </a:ext>
            </a:extLst>
          </p:cNvPr>
          <p:cNvSpPr/>
          <p:nvPr/>
        </p:nvSpPr>
        <p:spPr>
          <a:xfrm>
            <a:off x="1905033" y="971550"/>
            <a:ext cx="5514972" cy="830997"/>
          </a:xfrm>
          <a:prstGeom prst="rect">
            <a:avLst/>
          </a:prstGeom>
        </p:spPr>
        <p:txBody>
          <a:bodyPr wrap="none">
            <a:spAutoFit/>
          </a:bodyPr>
          <a:lstStyle/>
          <a:p>
            <a:pPr algn="ctr">
              <a:defRPr/>
            </a:pPr>
            <a:r>
              <a:rPr lang="en-US" sz="4800" b="1" dirty="0">
                <a:ln w="31750">
                  <a:solidFill>
                    <a:srgbClr val="002060"/>
                  </a:solidFill>
                </a:ln>
                <a:latin typeface="NimbusSanT" panose="020B0704020202020204" pitchFamily="34" charset="0"/>
              </a:rPr>
              <a:t>Our needs provided</a:t>
            </a:r>
            <a:endParaRPr lang="en-US" sz="4800" dirty="0"/>
          </a:p>
        </p:txBody>
      </p:sp>
      <p:sp>
        <p:nvSpPr>
          <p:cNvPr id="3" name="Rectangle 2">
            <a:extLst>
              <a:ext uri="{FF2B5EF4-FFF2-40B4-BE49-F238E27FC236}">
                <a16:creationId xmlns:a16="http://schemas.microsoft.com/office/drawing/2014/main" id="{61C01858-8999-4BDE-BD47-8F580067EC03}"/>
              </a:ext>
            </a:extLst>
          </p:cNvPr>
          <p:cNvSpPr/>
          <p:nvPr/>
        </p:nvSpPr>
        <p:spPr>
          <a:xfrm>
            <a:off x="1219200" y="2127250"/>
            <a:ext cx="6705600" cy="1293813"/>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Matthew 6: 33</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But seek first His kingdom and His righteousness, and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all these things will be added to you.</a:t>
            </a:r>
            <a:r>
              <a:rPr lang="en-US" sz="2600" b="1" dirty="0">
                <a:solidFill>
                  <a:srgbClr val="000000"/>
                </a:solidFill>
                <a:latin typeface="Arial Narrow" panose="020B0606020202030204" pitchFamily="34"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8434" name="Picture 1">
            <a:extLst>
              <a:ext uri="{FF2B5EF4-FFF2-40B4-BE49-F238E27FC236}">
                <a16:creationId xmlns:a16="http://schemas.microsoft.com/office/drawing/2014/main" id="{D85A24DF-ABCA-4373-A3A8-356DD6A2F667}"/>
              </a:ext>
            </a:extLst>
          </p:cNvPr>
          <p:cNvPicPr>
            <a:picLocks noChangeAspect="1"/>
          </p:cNvPicPr>
          <p:nvPr/>
        </p:nvPicPr>
        <p:blipFill>
          <a:blip r:embed="rId2">
            <a:extLst>
              <a:ext uri="{28A0092B-C50C-407E-A947-70E740481C1C}">
                <a14:useLocalDpi xmlns:a14="http://schemas.microsoft.com/office/drawing/2010/main" val="0"/>
              </a:ext>
            </a:extLst>
          </a:blip>
          <a:srcRect b="20651"/>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AB485C95-3B2B-48E1-B181-502F8586C2FF}"/>
              </a:ext>
            </a:extLst>
          </p:cNvPr>
          <p:cNvSpPr/>
          <p:nvPr/>
        </p:nvSpPr>
        <p:spPr>
          <a:xfrm>
            <a:off x="1604963" y="1809750"/>
            <a:ext cx="6705600" cy="249237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Matthew 28: 19</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Go therefore and make disciples of all the nations, baptizing them in the name of the Father and the Son and the Holy Spirit, </a:t>
            </a:r>
            <a:r>
              <a:rPr lang="en-US" sz="2000" b="1" dirty="0">
                <a:solidFill>
                  <a:srgbClr val="C00000"/>
                </a:solidFill>
                <a:latin typeface="Arial Narrow" panose="020B0606020202030204" pitchFamily="34" charset="0"/>
                <a:ea typeface="Times New Roman" panose="02020603050405020304" pitchFamily="18" charset="0"/>
              </a:rPr>
              <a:t>20</a:t>
            </a:r>
            <a:r>
              <a:rPr lang="en-US" sz="2600" b="1" dirty="0">
                <a:solidFill>
                  <a:srgbClr val="000000"/>
                </a:solidFill>
                <a:latin typeface="Arial Narrow" panose="020B0606020202030204" pitchFamily="34" charset="0"/>
                <a:ea typeface="Times New Roman" panose="02020603050405020304" pitchFamily="18" charset="0"/>
              </a:rPr>
              <a:t> teaching them to observe all that I commanded you; and lo,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I am with you always, even to the end of the age.</a:t>
            </a:r>
            <a:endParaRPr lang="en-US" sz="2600" dirty="0">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F537203C-EDFD-4A46-B411-CC1566D6A58F}"/>
              </a:ext>
            </a:extLst>
          </p:cNvPr>
          <p:cNvSpPr/>
          <p:nvPr/>
        </p:nvSpPr>
        <p:spPr>
          <a:xfrm>
            <a:off x="1604956" y="590550"/>
            <a:ext cx="6238887" cy="830997"/>
          </a:xfrm>
          <a:prstGeom prst="rect">
            <a:avLst/>
          </a:prstGeom>
        </p:spPr>
        <p:txBody>
          <a:bodyPr wrap="none">
            <a:spAutoFit/>
          </a:bodyPr>
          <a:lstStyle/>
          <a:p>
            <a:pPr>
              <a:defRPr/>
            </a:pPr>
            <a:r>
              <a:rPr lang="en-US" sz="4800" b="1" dirty="0">
                <a:ln w="31750">
                  <a:solidFill>
                    <a:srgbClr val="002060"/>
                  </a:solidFill>
                </a:ln>
                <a:latin typeface="NimbusSanT" panose="020B0704020202020204" pitchFamily="34" charset="0"/>
              </a:rPr>
              <a:t>Divine companionship</a:t>
            </a:r>
            <a:endParaRPr lang="en-US" sz="4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9458" name="Picture 1">
            <a:extLst>
              <a:ext uri="{FF2B5EF4-FFF2-40B4-BE49-F238E27FC236}">
                <a16:creationId xmlns:a16="http://schemas.microsoft.com/office/drawing/2014/main" id="{05B41828-DEB2-42A0-8B07-BC54E964CDC8}"/>
              </a:ext>
            </a:extLst>
          </p:cNvPr>
          <p:cNvPicPr>
            <a:picLocks noChangeAspect="1"/>
          </p:cNvPicPr>
          <p:nvPr/>
        </p:nvPicPr>
        <p:blipFill>
          <a:blip r:embed="rId2">
            <a:extLst>
              <a:ext uri="{28A0092B-C50C-407E-A947-70E740481C1C}">
                <a14:useLocalDpi xmlns:a14="http://schemas.microsoft.com/office/drawing/2010/main" val="0"/>
              </a:ext>
            </a:extLst>
          </a:blip>
          <a:srcRect b="20651"/>
          <a:stretch>
            <a:fillRect/>
          </a:stretch>
        </p:blipFill>
        <p:spPr bwMode="auto">
          <a:xfrm>
            <a:off x="-9525" y="-1270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6AC2B9B7-3E05-47FE-B085-D9EA1B794C69}"/>
              </a:ext>
            </a:extLst>
          </p:cNvPr>
          <p:cNvSpPr/>
          <p:nvPr/>
        </p:nvSpPr>
        <p:spPr>
          <a:xfrm>
            <a:off x="1371600" y="1581150"/>
            <a:ext cx="6400800" cy="28924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Hebrews 13: 5</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Make sure that your character is free from the love of money, being content with what you have; for He Himself has said,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I will never desert you, nor will I ever forsake you</a:t>
            </a:r>
            <a:r>
              <a:rPr lang="en-US" sz="2600" b="1" dirty="0">
                <a:solidFill>
                  <a:srgbClr val="000000"/>
                </a:solidFill>
                <a:latin typeface="Arial Narrow" panose="020B0606020202030204" pitchFamily="34" charset="0"/>
                <a:ea typeface="Times New Roman" panose="02020603050405020304" pitchFamily="18" charset="0"/>
              </a:rPr>
              <a:t>,"</a:t>
            </a:r>
            <a:r>
              <a:rPr lang="en-US" sz="2000" b="1" dirty="0">
                <a:solidFill>
                  <a:srgbClr val="0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6 </a:t>
            </a:r>
            <a:r>
              <a:rPr lang="en-US" sz="2600" b="1" dirty="0">
                <a:solidFill>
                  <a:srgbClr val="000000"/>
                </a:solidFill>
                <a:latin typeface="Arial Narrow" panose="020B0606020202030204" pitchFamily="34" charset="0"/>
                <a:ea typeface="Times New Roman" panose="02020603050405020304" pitchFamily="18" charset="0"/>
              </a:rPr>
              <a:t>so that we confidently say, "The Lord is my helper, I will not be afraid. What will man do to me?" </a:t>
            </a:r>
            <a:endParaRPr lang="en-US" sz="2600" dirty="0">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635504CD-F40E-4295-B2D2-1C6A030A2B90}"/>
              </a:ext>
            </a:extLst>
          </p:cNvPr>
          <p:cNvSpPr/>
          <p:nvPr/>
        </p:nvSpPr>
        <p:spPr>
          <a:xfrm>
            <a:off x="1389077" y="508825"/>
            <a:ext cx="6345968" cy="830997"/>
          </a:xfrm>
          <a:prstGeom prst="rect">
            <a:avLst/>
          </a:prstGeom>
        </p:spPr>
        <p:txBody>
          <a:bodyPr wrap="none">
            <a:spAutoFit/>
          </a:bodyPr>
          <a:lstStyle/>
          <a:p>
            <a:pPr>
              <a:defRPr/>
            </a:pPr>
            <a:r>
              <a:rPr lang="en-US" sz="4800" b="1" dirty="0">
                <a:ln w="31750">
                  <a:solidFill>
                    <a:srgbClr val="002060"/>
                  </a:solidFill>
                </a:ln>
                <a:latin typeface="NimbusSanT" panose="020B0704020202020204" pitchFamily="34" charset="0"/>
              </a:rPr>
              <a:t>Never forsaken by God</a:t>
            </a:r>
            <a:endParaRPr lang="en-US" sz="4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a:extLst>
              <a:ext uri="{FF2B5EF4-FFF2-40B4-BE49-F238E27FC236}">
                <a16:creationId xmlns:a16="http://schemas.microsoft.com/office/drawing/2014/main" id="{9A091AC0-C25F-4495-A61F-B536671CDC8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CB006852-4469-4904-A187-00BDA0129E38}"/>
              </a:ext>
            </a:extLst>
          </p:cNvPr>
          <p:cNvSpPr/>
          <p:nvPr/>
        </p:nvSpPr>
        <p:spPr>
          <a:xfrm>
            <a:off x="667982" y="742950"/>
            <a:ext cx="7808035" cy="3416320"/>
          </a:xfrm>
          <a:prstGeom prst="rect">
            <a:avLst/>
          </a:prstGeom>
          <a:ln>
            <a:noFill/>
          </a:ln>
        </p:spPr>
        <p:txBody>
          <a:bodyPr wrap="none">
            <a:spAutoFit/>
          </a:bodyPr>
          <a:lstStyle/>
          <a:p>
            <a:pPr>
              <a:defRPr/>
            </a:pPr>
            <a:r>
              <a:rPr lang="en-US" sz="4800" b="1" dirty="0">
                <a:ln w="44450">
                  <a:solidFill>
                    <a:srgbClr val="002060"/>
                  </a:solidFill>
                </a:ln>
                <a:solidFill>
                  <a:srgbClr val="FFFFFF"/>
                </a:solidFill>
                <a:latin typeface="Times New Roman" panose="02020603050405020304" pitchFamily="18" charset="0"/>
                <a:cs typeface="Times New Roman" panose="02020603050405020304" pitchFamily="18" charset="0"/>
              </a:rPr>
              <a:t>III.  </a:t>
            </a:r>
            <a:r>
              <a:rPr lang="en-US" sz="5400" b="1" dirty="0">
                <a:ln w="44450">
                  <a:solidFill>
                    <a:srgbClr val="002060"/>
                  </a:solidFill>
                </a:ln>
                <a:solidFill>
                  <a:srgbClr val="FFFFFF"/>
                </a:solidFill>
                <a:latin typeface="NimbusSanT" panose="020B0704020202020204" pitchFamily="34" charset="0"/>
                <a:cs typeface="Times New Roman" panose="02020603050405020304" pitchFamily="18" charset="0"/>
              </a:rPr>
              <a:t>Every promise made </a:t>
            </a:r>
          </a:p>
          <a:p>
            <a:pPr>
              <a:defRPr/>
            </a:pPr>
            <a:r>
              <a:rPr lang="en-US" sz="5400" b="1" dirty="0">
                <a:ln w="44450">
                  <a:solidFill>
                    <a:srgbClr val="002060"/>
                  </a:solidFill>
                </a:ln>
                <a:solidFill>
                  <a:srgbClr val="FFFFFF"/>
                </a:solidFill>
                <a:latin typeface="NimbusSanT" panose="020B0704020202020204" pitchFamily="34" charset="0"/>
                <a:cs typeface="Times New Roman" panose="02020603050405020304" pitchFamily="18" charset="0"/>
              </a:rPr>
              <a:t>      to man is dependent </a:t>
            </a:r>
          </a:p>
          <a:p>
            <a:pPr>
              <a:defRPr/>
            </a:pPr>
            <a:r>
              <a:rPr lang="en-US" sz="5400" b="1" dirty="0">
                <a:ln w="38100">
                  <a:solidFill>
                    <a:srgbClr val="002060"/>
                  </a:solidFill>
                </a:ln>
                <a:solidFill>
                  <a:srgbClr val="FFFFFF"/>
                </a:solidFill>
                <a:latin typeface="NimbusSanT" panose="020B0704020202020204" pitchFamily="34" charset="0"/>
                <a:cs typeface="Times New Roman" panose="02020603050405020304" pitchFamily="18" charset="0"/>
              </a:rPr>
              <a:t>      upon his obedience</a:t>
            </a:r>
          </a:p>
          <a:p>
            <a:pPr>
              <a:defRPr/>
            </a:pPr>
            <a:r>
              <a:rPr lang="en-US" sz="5400" b="1" dirty="0">
                <a:ln w="38100">
                  <a:solidFill>
                    <a:srgbClr val="002060"/>
                  </a:solidFill>
                </a:ln>
                <a:solidFill>
                  <a:srgbClr val="FFFFFF"/>
                </a:solidFill>
                <a:latin typeface="NimbusSanT" panose="020B0704020202020204" pitchFamily="34" charset="0"/>
                <a:cs typeface="Times New Roman" panose="02020603050405020304" pitchFamily="18" charset="0"/>
              </a:rPr>
              <a:t>      in some way.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B9E0E119-1509-40FA-AC36-375EBDDB6F41}"/>
              </a:ext>
            </a:extLst>
          </p:cNvPr>
          <p:cNvPicPr>
            <a:picLocks noChangeAspect="1"/>
          </p:cNvPicPr>
          <p:nvPr/>
        </p:nvPicPr>
        <p:blipFill>
          <a:blip r:embed="rId2">
            <a:extLst>
              <a:ext uri="{28A0092B-C50C-407E-A947-70E740481C1C}">
                <a14:useLocalDpi xmlns:a14="http://schemas.microsoft.com/office/drawing/2010/main" val="0"/>
              </a:ext>
            </a:extLst>
          </a:blip>
          <a:srcRect b="17700"/>
          <a:stretch>
            <a:fillRect/>
          </a:stretch>
        </p:blipFill>
        <p:spPr bwMode="auto">
          <a:xfrm>
            <a:off x="0" y="0"/>
            <a:ext cx="9180513"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D4DAB1C2-F74B-4B36-8A4F-1F33EF912C7E}"/>
              </a:ext>
            </a:extLst>
          </p:cNvPr>
          <p:cNvSpPr/>
          <p:nvPr/>
        </p:nvSpPr>
        <p:spPr>
          <a:xfrm>
            <a:off x="1295400" y="438150"/>
            <a:ext cx="6821483" cy="1569660"/>
          </a:xfrm>
          <a:prstGeom prst="rect">
            <a:avLst/>
          </a:prstGeom>
        </p:spPr>
        <p:txBody>
          <a:bodyPr wrap="none">
            <a:spAutoFit/>
          </a:bodyPr>
          <a:lstStyle/>
          <a:p>
            <a:pPr>
              <a:defRPr/>
            </a:pPr>
            <a:r>
              <a:rPr lang="en-US" sz="9600" b="1" dirty="0">
                <a:ln w="38100">
                  <a:solidFill>
                    <a:srgbClr val="002060"/>
                  </a:solidFill>
                </a:ln>
                <a:solidFill>
                  <a:srgbClr val="FFFFFF"/>
                </a:solidFill>
                <a:latin typeface="NimbusSanT" panose="020B0704020202020204" pitchFamily="34" charset="0"/>
                <a:cs typeface="Times New Roman" panose="02020603050405020304" pitchFamily="18" charset="0"/>
              </a:rPr>
              <a:t>Quarantined</a:t>
            </a:r>
            <a:r>
              <a:rPr lang="en-US" b="1" dirty="0">
                <a:solidFill>
                  <a:srgbClr val="FFFFFF"/>
                </a:solidFill>
                <a:latin typeface="Murray Bold" panose="03050702040405040B04" pitchFamily="66" charset="0"/>
                <a:cs typeface="Times New Roman" panose="02020603050405020304" pitchFamily="18" charset="0"/>
              </a:rPr>
              <a:t> </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1506" name="Picture 1">
            <a:extLst>
              <a:ext uri="{FF2B5EF4-FFF2-40B4-BE49-F238E27FC236}">
                <a16:creationId xmlns:a16="http://schemas.microsoft.com/office/drawing/2014/main" id="{B235CC3D-29AA-489B-A17B-5AC0CE33B43A}"/>
              </a:ext>
            </a:extLst>
          </p:cNvPr>
          <p:cNvPicPr>
            <a:picLocks noChangeAspect="1"/>
          </p:cNvPicPr>
          <p:nvPr/>
        </p:nvPicPr>
        <p:blipFill>
          <a:blip r:embed="rId2">
            <a:extLst>
              <a:ext uri="{28A0092B-C50C-407E-A947-70E740481C1C}">
                <a14:useLocalDpi xmlns:a14="http://schemas.microsoft.com/office/drawing/2010/main" val="0"/>
              </a:ext>
            </a:extLst>
          </a:blip>
          <a:srcRect b="20651"/>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9F9A9755-3106-4C31-8CFE-A0CE28459C61}"/>
              </a:ext>
            </a:extLst>
          </p:cNvPr>
          <p:cNvSpPr/>
          <p:nvPr/>
        </p:nvSpPr>
        <p:spPr>
          <a:xfrm>
            <a:off x="2286000" y="2266950"/>
            <a:ext cx="4953000" cy="169227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Mark 16: 16</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 He who has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believed </a:t>
            </a:r>
            <a:r>
              <a:rPr lang="en-US" sz="2600" b="1" dirty="0">
                <a:solidFill>
                  <a:srgbClr val="000000"/>
                </a:solidFill>
                <a:latin typeface="Arial Narrow" panose="020B0606020202030204" pitchFamily="34" charset="0"/>
                <a:ea typeface="Times New Roman" panose="02020603050405020304" pitchFamily="18" charset="0"/>
              </a:rPr>
              <a:t>and has been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baptized</a:t>
            </a:r>
            <a:r>
              <a:rPr lang="en-US" sz="2600" b="1" dirty="0">
                <a:solidFill>
                  <a:srgbClr val="000000"/>
                </a:solidFill>
                <a:latin typeface="Arial Narrow" panose="020B0606020202030204" pitchFamily="34" charset="0"/>
                <a:ea typeface="Times New Roman" panose="02020603050405020304" pitchFamily="18" charset="0"/>
              </a:rPr>
              <a:t> shall be</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 saved;</a:t>
            </a:r>
            <a:r>
              <a:rPr lang="en-US" sz="2600" b="1" dirty="0">
                <a:solidFill>
                  <a:srgbClr val="000000"/>
                </a:solidFill>
                <a:latin typeface="Arial Narrow" panose="020B0606020202030204" pitchFamily="34" charset="0"/>
                <a:ea typeface="Times New Roman" panose="02020603050405020304" pitchFamily="18" charset="0"/>
              </a:rPr>
              <a:t> but he who has disbelieved shall be condemned.</a:t>
            </a:r>
            <a:endParaRPr lang="en-US" sz="2600" dirty="0">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940F1805-13A8-4141-93B9-21E8A9673725}"/>
              </a:ext>
            </a:extLst>
          </p:cNvPr>
          <p:cNvSpPr/>
          <p:nvPr/>
        </p:nvSpPr>
        <p:spPr>
          <a:xfrm>
            <a:off x="2286000" y="1096423"/>
            <a:ext cx="2681760" cy="830997"/>
          </a:xfrm>
          <a:prstGeom prst="rect">
            <a:avLst/>
          </a:prstGeom>
        </p:spPr>
        <p:txBody>
          <a:bodyPr wrap="none">
            <a:spAutoFit/>
          </a:bodyPr>
          <a:lstStyle/>
          <a:p>
            <a:pPr>
              <a:defRPr/>
            </a:pPr>
            <a:r>
              <a:rPr lang="en-US" sz="4800" b="1" dirty="0">
                <a:ln w="31750">
                  <a:solidFill>
                    <a:srgbClr val="002060"/>
                  </a:solidFill>
                </a:ln>
                <a:latin typeface="NimbusSanT" panose="020B0704020202020204" pitchFamily="34" charset="0"/>
              </a:rPr>
              <a:t>Salvation</a:t>
            </a:r>
            <a:r>
              <a:rPr lang="en-US" b="1" dirty="0">
                <a:ln w="31750">
                  <a:solidFill>
                    <a:srgbClr val="002060"/>
                  </a:solidFill>
                </a:ln>
                <a:latin typeface="NimbusSanT" panose="020B0704020202020204" pitchFamily="34" charset="0"/>
              </a:rPr>
              <a:t> </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2530" name="Picture 1">
            <a:extLst>
              <a:ext uri="{FF2B5EF4-FFF2-40B4-BE49-F238E27FC236}">
                <a16:creationId xmlns:a16="http://schemas.microsoft.com/office/drawing/2014/main" id="{658FCD3C-E401-43D1-9DE1-05DC23FC83F3}"/>
              </a:ext>
            </a:extLst>
          </p:cNvPr>
          <p:cNvPicPr>
            <a:picLocks noChangeAspect="1"/>
          </p:cNvPicPr>
          <p:nvPr/>
        </p:nvPicPr>
        <p:blipFill>
          <a:blip r:embed="rId2">
            <a:extLst>
              <a:ext uri="{28A0092B-C50C-407E-A947-70E740481C1C}">
                <a14:useLocalDpi xmlns:a14="http://schemas.microsoft.com/office/drawing/2010/main" val="0"/>
              </a:ext>
            </a:extLst>
          </a:blip>
          <a:srcRect b="20651"/>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53CAB9D0-44EF-4B1D-AB24-5DD0210BB923}"/>
              </a:ext>
            </a:extLst>
          </p:cNvPr>
          <p:cNvSpPr/>
          <p:nvPr/>
        </p:nvSpPr>
        <p:spPr>
          <a:xfrm>
            <a:off x="1371600" y="1227138"/>
            <a:ext cx="6400800" cy="3649662"/>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John 14: 2</a:t>
            </a:r>
            <a:r>
              <a:rPr lang="en-US" sz="2600" b="1" dirty="0">
                <a:solidFill>
                  <a:srgbClr val="000000"/>
                </a:solidFill>
                <a:latin typeface="Times New Roman" panose="02020603050405020304" pitchFamily="18" charset="0"/>
                <a:ea typeface="Times New Roman" panose="02020603050405020304" pitchFamily="18" charset="0"/>
              </a:rPr>
              <a:t>b </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…for I go to prepare a place for you.  </a:t>
            </a:r>
            <a:r>
              <a:rPr lang="en-US" sz="2000" b="1" dirty="0">
                <a:solidFill>
                  <a:srgbClr val="C00000"/>
                </a:solidFill>
                <a:latin typeface="Arial Narrow" panose="020B0606020202030204" pitchFamily="34" charset="0"/>
                <a:ea typeface="Times New Roman" panose="02020603050405020304" pitchFamily="18" charset="0"/>
              </a:rPr>
              <a:t>3</a:t>
            </a:r>
            <a:r>
              <a:rPr lang="en-US" sz="2600" b="1" dirty="0">
                <a:solidFill>
                  <a:srgbClr val="000000"/>
                </a:solidFill>
                <a:latin typeface="Arial Narrow" panose="020B0606020202030204" pitchFamily="34" charset="0"/>
                <a:ea typeface="Times New Roman" panose="02020603050405020304" pitchFamily="18" charset="0"/>
              </a:rPr>
              <a:t> If I go and prepare a place for you,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I will come again and receive you to Myself</a:t>
            </a:r>
            <a:r>
              <a:rPr lang="en-US" sz="2600" b="1" dirty="0">
                <a:solidFill>
                  <a:srgbClr val="000000"/>
                </a:solidFill>
                <a:latin typeface="Arial Narrow" panose="020B0606020202030204" pitchFamily="34" charset="0"/>
                <a:ea typeface="Times New Roman" panose="02020603050405020304" pitchFamily="18" charset="0"/>
              </a:rPr>
              <a:t>, that where I am,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there you may be also. </a:t>
            </a:r>
            <a:endParaRPr lang="en-US" sz="2600" dirty="0">
              <a:latin typeface="Times New Roman" panose="02020603050405020304" pitchFamily="18" charset="0"/>
              <a:ea typeface="Times New Roman" panose="02020603050405020304" pitchFamily="18" charset="0"/>
            </a:endParaRPr>
          </a:p>
          <a:p>
            <a:pPr>
              <a:lnSpc>
                <a:spcPct val="115000"/>
              </a:lnSpc>
              <a:spcBef>
                <a:spcPts val="0"/>
              </a:spcBef>
              <a:spcAft>
                <a:spcPts val="0"/>
              </a:spcAft>
              <a:tabLst>
                <a:tab pos="182880" algn="l"/>
                <a:tab pos="228600" algn="l"/>
              </a:tabLst>
              <a:defRPr/>
            </a:pPr>
            <a:endParaRPr lang="en-US" sz="1000" b="1" dirty="0">
              <a:solidFill>
                <a:srgbClr val="000000"/>
              </a:solidFill>
              <a:latin typeface="Times New Roman" panose="02020603050405020304" pitchFamily="18" charset="0"/>
              <a:ea typeface="Times New Roman" panose="02020603050405020304" pitchFamily="18" charset="0"/>
            </a:endParaRPr>
          </a:p>
          <a:p>
            <a:pPr>
              <a:lnSpc>
                <a:spcPct val="115000"/>
              </a:lnSpc>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John 14: 1</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lnSpc>
                <a:spcPct val="115000"/>
              </a:lnSpc>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Do not let your heart be troubled; </a:t>
            </a:r>
            <a:r>
              <a:rPr lang="en-US" sz="2600" b="1" u="sng" dirty="0">
                <a:solidFill>
                  <a:srgbClr val="002060"/>
                </a:solidFill>
                <a:latin typeface="Arial Narrow" panose="020B0606020202030204" pitchFamily="34" charset="0"/>
                <a:ea typeface="Times New Roman" panose="02020603050405020304" pitchFamily="18" charset="0"/>
              </a:rPr>
              <a:t>believe </a:t>
            </a:r>
            <a:r>
              <a:rPr lang="en-US" sz="2600" b="1" dirty="0">
                <a:solidFill>
                  <a:srgbClr val="000000"/>
                </a:solidFill>
                <a:latin typeface="Arial Narrow" panose="020B0606020202030204" pitchFamily="34" charset="0"/>
                <a:ea typeface="Times New Roman" panose="02020603050405020304" pitchFamily="18" charset="0"/>
              </a:rPr>
              <a:t>in God, </a:t>
            </a:r>
            <a:r>
              <a:rPr lang="en-US" sz="2600" b="1" u="sng" dirty="0">
                <a:solidFill>
                  <a:srgbClr val="002060"/>
                </a:solidFill>
                <a:latin typeface="Arial Narrow" panose="020B0606020202030204" pitchFamily="34" charset="0"/>
                <a:ea typeface="Times New Roman" panose="02020603050405020304" pitchFamily="18" charset="0"/>
              </a:rPr>
              <a:t>believe</a:t>
            </a:r>
            <a:r>
              <a:rPr lang="en-US" sz="2600" b="1" dirty="0">
                <a:solidFill>
                  <a:srgbClr val="000000"/>
                </a:solidFill>
                <a:latin typeface="Arial Narrow" panose="020B0606020202030204" pitchFamily="34" charset="0"/>
                <a:ea typeface="Times New Roman" panose="02020603050405020304" pitchFamily="18" charset="0"/>
              </a:rPr>
              <a:t> also in Me.   </a:t>
            </a:r>
            <a:endParaRPr lang="en-US" sz="2600" dirty="0">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7FDD79B6-1130-4B5C-AED7-FE0C18132BD1}"/>
              </a:ext>
            </a:extLst>
          </p:cNvPr>
          <p:cNvSpPr/>
          <p:nvPr/>
        </p:nvSpPr>
        <p:spPr>
          <a:xfrm>
            <a:off x="1371600" y="396222"/>
            <a:ext cx="4575291" cy="830997"/>
          </a:xfrm>
          <a:prstGeom prst="rect">
            <a:avLst/>
          </a:prstGeom>
        </p:spPr>
        <p:txBody>
          <a:bodyPr wrap="none">
            <a:spAutoFit/>
          </a:bodyPr>
          <a:lstStyle/>
          <a:p>
            <a:pPr>
              <a:defRPr/>
            </a:pPr>
            <a:r>
              <a:rPr lang="en-US" sz="4800" b="1" dirty="0">
                <a:ln w="31750">
                  <a:solidFill>
                    <a:srgbClr val="002060"/>
                  </a:solidFill>
                </a:ln>
                <a:latin typeface="NimbusSanT" panose="020B0704020202020204" pitchFamily="34" charset="0"/>
              </a:rPr>
              <a:t>Home in Heaven</a:t>
            </a:r>
            <a:endParaRPr lang="en-US" sz="4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3554" name="Picture 1">
            <a:extLst>
              <a:ext uri="{FF2B5EF4-FFF2-40B4-BE49-F238E27FC236}">
                <a16:creationId xmlns:a16="http://schemas.microsoft.com/office/drawing/2014/main" id="{3D96E26B-0E6D-48B2-9B5F-23882193151D}"/>
              </a:ext>
            </a:extLst>
          </p:cNvPr>
          <p:cNvPicPr>
            <a:picLocks noChangeAspect="1"/>
          </p:cNvPicPr>
          <p:nvPr/>
        </p:nvPicPr>
        <p:blipFill>
          <a:blip r:embed="rId2">
            <a:extLst>
              <a:ext uri="{28A0092B-C50C-407E-A947-70E740481C1C}">
                <a14:useLocalDpi xmlns:a14="http://schemas.microsoft.com/office/drawing/2010/main" val="0"/>
              </a:ext>
            </a:extLst>
          </a:blip>
          <a:srcRect b="20651"/>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0CCC09D3-7097-4BA9-9333-54E1788D3A08}"/>
              </a:ext>
            </a:extLst>
          </p:cNvPr>
          <p:cNvSpPr/>
          <p:nvPr/>
        </p:nvSpPr>
        <p:spPr>
          <a:xfrm>
            <a:off x="1524000" y="2605088"/>
            <a:ext cx="6705600" cy="1293812"/>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Matthew 6: 33</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But </a:t>
            </a:r>
            <a:r>
              <a:rPr lang="en-US" sz="2600" b="1" u="sng" dirty="0">
                <a:solidFill>
                  <a:srgbClr val="002060"/>
                </a:solidFill>
                <a:latin typeface="Arial Narrow" panose="020B0606020202030204" pitchFamily="34" charset="0"/>
                <a:ea typeface="Times New Roman" panose="02020603050405020304" pitchFamily="18" charset="0"/>
              </a:rPr>
              <a:t>seek first </a:t>
            </a:r>
            <a:r>
              <a:rPr lang="en-US" sz="2600" b="1" dirty="0">
                <a:solidFill>
                  <a:srgbClr val="000000"/>
                </a:solidFill>
                <a:latin typeface="Arial Narrow" panose="020B0606020202030204" pitchFamily="34" charset="0"/>
                <a:ea typeface="Times New Roman" panose="02020603050405020304" pitchFamily="18" charset="0"/>
              </a:rPr>
              <a:t>His kingdom and His righteousness, and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all these things will be added to you.</a:t>
            </a:r>
            <a:r>
              <a:rPr lang="en-US" sz="2600" b="1" dirty="0">
                <a:solidFill>
                  <a:srgbClr val="000000"/>
                </a:solidFill>
                <a:latin typeface="Arial Narrow" panose="020B0606020202030204" pitchFamily="34"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A8F3DF40-7618-4669-8C4A-334BEC758769}"/>
              </a:ext>
            </a:extLst>
          </p:cNvPr>
          <p:cNvSpPr/>
          <p:nvPr/>
        </p:nvSpPr>
        <p:spPr>
          <a:xfrm>
            <a:off x="1600200" y="1141955"/>
            <a:ext cx="4434034" cy="830997"/>
          </a:xfrm>
          <a:prstGeom prst="rect">
            <a:avLst/>
          </a:prstGeom>
        </p:spPr>
        <p:txBody>
          <a:bodyPr wrap="none">
            <a:spAutoFit/>
          </a:bodyPr>
          <a:lstStyle/>
          <a:p>
            <a:pPr>
              <a:defRPr/>
            </a:pPr>
            <a:r>
              <a:rPr lang="en-US" sz="4800" b="1" dirty="0">
                <a:ln w="31750">
                  <a:solidFill>
                    <a:srgbClr val="002060"/>
                  </a:solidFill>
                </a:ln>
                <a:latin typeface="NimbusSanT" panose="020B0704020202020204" pitchFamily="34" charset="0"/>
              </a:rPr>
              <a:t>Needs Provided</a:t>
            </a:r>
            <a:endParaRPr lang="en-US" sz="4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4578" name="Picture 1">
            <a:extLst>
              <a:ext uri="{FF2B5EF4-FFF2-40B4-BE49-F238E27FC236}">
                <a16:creationId xmlns:a16="http://schemas.microsoft.com/office/drawing/2014/main" id="{A33E2213-867B-4139-B695-7E8EC40EEE60}"/>
              </a:ext>
            </a:extLst>
          </p:cNvPr>
          <p:cNvPicPr>
            <a:picLocks noChangeAspect="1"/>
          </p:cNvPicPr>
          <p:nvPr/>
        </p:nvPicPr>
        <p:blipFill>
          <a:blip r:embed="rId2">
            <a:extLst>
              <a:ext uri="{28A0092B-C50C-407E-A947-70E740481C1C}">
                <a14:useLocalDpi xmlns:a14="http://schemas.microsoft.com/office/drawing/2010/main" val="0"/>
              </a:ext>
            </a:extLst>
          </a:blip>
          <a:srcRect b="20651"/>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D871DC02-8C4F-4FF2-9251-4DB02BD2C185}"/>
              </a:ext>
            </a:extLst>
          </p:cNvPr>
          <p:cNvSpPr/>
          <p:nvPr/>
        </p:nvSpPr>
        <p:spPr>
          <a:xfrm>
            <a:off x="1219200" y="1657350"/>
            <a:ext cx="6705600" cy="249237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Matthew 28: 19</a:t>
            </a:r>
            <a:r>
              <a:rPr lang="en-US" sz="2600"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Go therefore and </a:t>
            </a:r>
            <a:r>
              <a:rPr lang="en-US" sz="2600" b="1" u="sng" dirty="0">
                <a:solidFill>
                  <a:srgbClr val="002060"/>
                </a:solidFill>
                <a:latin typeface="Arial Narrow" panose="020B0606020202030204" pitchFamily="34" charset="0"/>
                <a:ea typeface="Times New Roman" panose="02020603050405020304" pitchFamily="18" charset="0"/>
              </a:rPr>
              <a:t>make disciples </a:t>
            </a:r>
            <a:r>
              <a:rPr lang="en-US" sz="2600" b="1" dirty="0">
                <a:solidFill>
                  <a:srgbClr val="000000"/>
                </a:solidFill>
                <a:latin typeface="Arial Narrow" panose="020B0606020202030204" pitchFamily="34" charset="0"/>
                <a:ea typeface="Times New Roman" panose="02020603050405020304" pitchFamily="18" charset="0"/>
              </a:rPr>
              <a:t>of all the nations, baptizing them in the name of the Father and the Son and the Holy Spirit, </a:t>
            </a:r>
            <a:r>
              <a:rPr lang="en-US" sz="2000" b="1" dirty="0">
                <a:solidFill>
                  <a:srgbClr val="C00000"/>
                </a:solidFill>
                <a:latin typeface="Arial Narrow" panose="020B0606020202030204" pitchFamily="34" charset="0"/>
                <a:ea typeface="Times New Roman" panose="02020603050405020304" pitchFamily="18" charset="0"/>
              </a:rPr>
              <a:t>20</a:t>
            </a:r>
            <a:r>
              <a:rPr lang="en-US" sz="2600" b="1" dirty="0">
                <a:solidFill>
                  <a:srgbClr val="000000"/>
                </a:solidFill>
                <a:latin typeface="Arial Narrow" panose="020B0606020202030204" pitchFamily="34" charset="0"/>
                <a:ea typeface="Times New Roman" panose="02020603050405020304" pitchFamily="18" charset="0"/>
              </a:rPr>
              <a:t> teaching them to observe all that I commanded you; and lo,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I am with you always, even to the end of the age.</a:t>
            </a:r>
            <a:endParaRPr lang="en-US" sz="2600" dirty="0">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173F3717-79E2-4780-936E-39AFC73B1781}"/>
              </a:ext>
            </a:extLst>
          </p:cNvPr>
          <p:cNvSpPr/>
          <p:nvPr/>
        </p:nvSpPr>
        <p:spPr>
          <a:xfrm>
            <a:off x="1239078" y="698149"/>
            <a:ext cx="6938438" cy="830997"/>
          </a:xfrm>
          <a:prstGeom prst="rect">
            <a:avLst/>
          </a:prstGeom>
        </p:spPr>
        <p:txBody>
          <a:bodyPr wrap="none">
            <a:spAutoFit/>
          </a:bodyPr>
          <a:lstStyle/>
          <a:p>
            <a:pPr>
              <a:defRPr/>
            </a:pPr>
            <a:r>
              <a:rPr lang="en-US" sz="4800" b="1" dirty="0">
                <a:ln w="31750">
                  <a:solidFill>
                    <a:srgbClr val="002060"/>
                  </a:solidFill>
                </a:ln>
                <a:latin typeface="NimbusSanT" panose="020B0704020202020204" pitchFamily="34" charset="0"/>
              </a:rPr>
              <a:t>Blessing of Jesus with us</a:t>
            </a:r>
            <a:endParaRPr lang="en-US" sz="4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5602" name="Picture 1">
            <a:extLst>
              <a:ext uri="{FF2B5EF4-FFF2-40B4-BE49-F238E27FC236}">
                <a16:creationId xmlns:a16="http://schemas.microsoft.com/office/drawing/2014/main" id="{519C27B5-7903-4CD8-8C85-1B3460CA488E}"/>
              </a:ext>
            </a:extLst>
          </p:cNvPr>
          <p:cNvPicPr>
            <a:picLocks noChangeAspect="1"/>
          </p:cNvPicPr>
          <p:nvPr/>
        </p:nvPicPr>
        <p:blipFill>
          <a:blip r:embed="rId2">
            <a:extLst>
              <a:ext uri="{28A0092B-C50C-407E-A947-70E740481C1C}">
                <a14:useLocalDpi xmlns:a14="http://schemas.microsoft.com/office/drawing/2010/main" val="0"/>
              </a:ext>
            </a:extLst>
          </a:blip>
          <a:srcRect b="20651"/>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5C990B41-B92C-4AF5-866F-5FF2EB9A2FDE}"/>
              </a:ext>
            </a:extLst>
          </p:cNvPr>
          <p:cNvSpPr/>
          <p:nvPr/>
        </p:nvSpPr>
        <p:spPr>
          <a:xfrm>
            <a:off x="1371600" y="1581150"/>
            <a:ext cx="6400800" cy="28924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Hebrews 13: 5</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Make sure that your character is free from the love of money, being content with what you have; for He Himself has said,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I will never desert you, nor will I ever forsake you</a:t>
            </a:r>
            <a:r>
              <a:rPr lang="en-US" sz="2600" b="1" dirty="0">
                <a:solidFill>
                  <a:srgbClr val="0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6</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so that we confidently say, "The Lord is my helper, I will not be afraid. What will man do to me?" </a:t>
            </a:r>
            <a:endParaRPr lang="en-US" sz="2600" dirty="0">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1391D984-BE41-4163-8762-4F7B5EB72465}"/>
              </a:ext>
            </a:extLst>
          </p:cNvPr>
          <p:cNvSpPr/>
          <p:nvPr/>
        </p:nvSpPr>
        <p:spPr>
          <a:xfrm>
            <a:off x="823474" y="666750"/>
            <a:ext cx="7497052" cy="830997"/>
          </a:xfrm>
          <a:prstGeom prst="rect">
            <a:avLst/>
          </a:prstGeom>
        </p:spPr>
        <p:txBody>
          <a:bodyPr wrap="none">
            <a:spAutoFit/>
          </a:bodyPr>
          <a:lstStyle/>
          <a:p>
            <a:pPr>
              <a:defRPr/>
            </a:pPr>
            <a:r>
              <a:rPr lang="en-US" sz="4800" b="1" dirty="0">
                <a:ln w="31750">
                  <a:solidFill>
                    <a:srgbClr val="002060"/>
                  </a:solidFill>
                </a:ln>
                <a:latin typeface="NimbusSanT" panose="020B0704020202020204" pitchFamily="34" charset="0"/>
              </a:rPr>
              <a:t>God’s Blessing / protection</a:t>
            </a:r>
            <a:endParaRPr lang="en-US" sz="4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6626" name="Picture 1">
            <a:extLst>
              <a:ext uri="{FF2B5EF4-FFF2-40B4-BE49-F238E27FC236}">
                <a16:creationId xmlns:a16="http://schemas.microsoft.com/office/drawing/2014/main" id="{6E5F0869-6BD6-4F6F-8E15-A62D2D89E1F3}"/>
              </a:ext>
            </a:extLst>
          </p:cNvPr>
          <p:cNvPicPr>
            <a:picLocks noChangeAspect="1"/>
          </p:cNvPicPr>
          <p:nvPr/>
        </p:nvPicPr>
        <p:blipFill>
          <a:blip r:embed="rId2">
            <a:extLst>
              <a:ext uri="{28A0092B-C50C-407E-A947-70E740481C1C}">
                <a14:useLocalDpi xmlns:a14="http://schemas.microsoft.com/office/drawing/2010/main" val="0"/>
              </a:ext>
            </a:extLst>
          </a:blip>
          <a:srcRect b="20651"/>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E5C7CA5A-B913-406C-8809-1096849A83AE}"/>
              </a:ext>
            </a:extLst>
          </p:cNvPr>
          <p:cNvSpPr/>
          <p:nvPr/>
        </p:nvSpPr>
        <p:spPr>
          <a:xfrm>
            <a:off x="1295400" y="574675"/>
            <a:ext cx="6553200" cy="3994150"/>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Colossians 3: 5</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Therefore consider the members of your earthly body as dead to immorality, impurity, passion, evil desire,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and greed, which amounts to idolatry.  </a:t>
            </a:r>
            <a:endParaRPr lang="en-US" sz="2600" dirty="0">
              <a:latin typeface="Times New Roman" panose="02020603050405020304" pitchFamily="18" charset="0"/>
              <a:ea typeface="Times New Roman" panose="02020603050405020304" pitchFamily="18" charset="0"/>
            </a:endParaRPr>
          </a:p>
          <a:p>
            <a:pPr>
              <a:lnSpc>
                <a:spcPct val="115000"/>
              </a:lnSpc>
              <a:spcBef>
                <a:spcPts val="0"/>
              </a:spcBef>
              <a:spcAft>
                <a:spcPts val="0"/>
              </a:spcAft>
              <a:tabLst>
                <a:tab pos="182880" algn="l"/>
              </a:tabLst>
              <a:defRPr/>
            </a:pPr>
            <a:endParaRPr lang="en-US" sz="2600" b="1" dirty="0">
              <a:solidFill>
                <a:srgbClr val="C00000"/>
              </a:solidFill>
              <a:latin typeface="Times New Roman" panose="02020603050405020304" pitchFamily="18" charset="0"/>
              <a:ea typeface="Times New Roman" panose="02020603050405020304" pitchFamily="18" charset="0"/>
            </a:endParaRPr>
          </a:p>
          <a:p>
            <a:pPr>
              <a:lnSpc>
                <a:spcPct val="115000"/>
              </a:lnSpc>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I John 2: 15</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lnSpc>
                <a:spcPct val="115000"/>
              </a:lnSpc>
              <a:spcBef>
                <a:spcPts val="0"/>
              </a:spcBef>
              <a:spcAft>
                <a:spcPts val="0"/>
              </a:spcAft>
              <a:tabLst>
                <a:tab pos="182880" algn="l"/>
              </a:tabLst>
              <a:defRPr/>
            </a:pP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Do not love the world nor the things in the world.</a:t>
            </a:r>
            <a:r>
              <a:rPr lang="en-US" sz="2600" b="1" dirty="0">
                <a:solidFill>
                  <a:srgbClr val="480048"/>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If anyone loves the world, the love of the Father is not in him.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7650" name="Picture 1">
            <a:extLst>
              <a:ext uri="{FF2B5EF4-FFF2-40B4-BE49-F238E27FC236}">
                <a16:creationId xmlns:a16="http://schemas.microsoft.com/office/drawing/2014/main" id="{E1FD081D-2F77-43AB-88F7-5F3213A9C2B6}"/>
              </a:ext>
            </a:extLst>
          </p:cNvPr>
          <p:cNvPicPr>
            <a:picLocks noChangeAspect="1"/>
          </p:cNvPicPr>
          <p:nvPr/>
        </p:nvPicPr>
        <p:blipFill>
          <a:blip r:embed="rId2">
            <a:extLst>
              <a:ext uri="{28A0092B-C50C-407E-A947-70E740481C1C}">
                <a14:useLocalDpi xmlns:a14="http://schemas.microsoft.com/office/drawing/2010/main" val="0"/>
              </a:ext>
            </a:extLst>
          </a:blip>
          <a:srcRect b="20651"/>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29F9D31D-5C75-415D-89CC-D4AC6C5F7768}"/>
              </a:ext>
            </a:extLst>
          </p:cNvPr>
          <p:cNvSpPr/>
          <p:nvPr/>
        </p:nvSpPr>
        <p:spPr>
          <a:xfrm>
            <a:off x="2171700" y="1325563"/>
            <a:ext cx="4800600" cy="249237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Matthew 6: 24</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No one can serve two masters</a:t>
            </a:r>
            <a:r>
              <a:rPr lang="en-US" sz="2600" b="1" dirty="0">
                <a:solidFill>
                  <a:srgbClr val="000000"/>
                </a:solidFill>
                <a:latin typeface="Arial Narrow" panose="020B0606020202030204" pitchFamily="34" charset="0"/>
                <a:ea typeface="Times New Roman" panose="02020603050405020304" pitchFamily="18" charset="0"/>
              </a:rPr>
              <a:t>; for either he will hate the one and love the other, or he will be devoted to one and despise the other. You cannot serve God and wealth.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8674" name="Picture 1">
            <a:extLst>
              <a:ext uri="{FF2B5EF4-FFF2-40B4-BE49-F238E27FC236}">
                <a16:creationId xmlns:a16="http://schemas.microsoft.com/office/drawing/2014/main" id="{E23A25AF-B47E-4FAD-A0E2-6E16604D946B}"/>
              </a:ext>
            </a:extLst>
          </p:cNvPr>
          <p:cNvPicPr>
            <a:picLocks noChangeAspect="1"/>
          </p:cNvPicPr>
          <p:nvPr/>
        </p:nvPicPr>
        <p:blipFill>
          <a:blip r:embed="rId2">
            <a:extLst>
              <a:ext uri="{28A0092B-C50C-407E-A947-70E740481C1C}">
                <a14:useLocalDpi xmlns:a14="http://schemas.microsoft.com/office/drawing/2010/main" val="0"/>
              </a:ext>
            </a:extLst>
          </a:blip>
          <a:srcRect b="20651"/>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E04DA04B-114D-44B2-B05E-12C52B052D9F}"/>
              </a:ext>
            </a:extLst>
          </p:cNvPr>
          <p:cNvSpPr/>
          <p:nvPr/>
        </p:nvSpPr>
        <p:spPr>
          <a:xfrm>
            <a:off x="1219200" y="525463"/>
            <a:ext cx="6705600" cy="40925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Hebrews 13: 5</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Make sure that your character is free from the love of money,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being content with what you have; </a:t>
            </a:r>
          </a:p>
          <a:p>
            <a:pPr>
              <a:spcBef>
                <a:spcPts val="0"/>
              </a:spcBef>
              <a:spcAft>
                <a:spcPts val="0"/>
              </a:spcAft>
              <a:tabLst>
                <a:tab pos="182880" algn="l"/>
              </a:tabLst>
              <a:defRPr/>
            </a:pPr>
            <a:endParaRPr lang="en-US" sz="2600" b="1"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I Timothy 6: 6</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But godliness actually is a means of great gain when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accompanied by contentment</a:t>
            </a:r>
            <a:r>
              <a:rPr lang="en-US" sz="2600" b="1" dirty="0">
                <a:solidFill>
                  <a:srgbClr val="0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7</a:t>
            </a:r>
            <a:r>
              <a:rPr lang="en-US" sz="2600" b="1" dirty="0">
                <a:solidFill>
                  <a:srgbClr val="000000"/>
                </a:solidFill>
                <a:latin typeface="Arial Narrow" panose="020B0606020202030204" pitchFamily="34" charset="0"/>
                <a:ea typeface="Times New Roman" panose="02020603050405020304" pitchFamily="18" charset="0"/>
              </a:rPr>
              <a:t> For we have brought nothing into the world, so we cannot take anything out of it either. </a:t>
            </a:r>
            <a:r>
              <a:rPr lang="en-US" sz="2000" dirty="0">
                <a:latin typeface="Times New Roman" panose="02020603050405020304" pitchFamily="18"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8</a:t>
            </a:r>
            <a:r>
              <a:rPr lang="en-US" sz="2000" b="1" dirty="0">
                <a:solidFill>
                  <a:srgbClr val="0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If we have food and covering, with these we shall be content</a:t>
            </a:r>
            <a:r>
              <a:rPr lang="en-US" sz="2600" dirty="0">
                <a:solidFill>
                  <a:srgbClr val="000000"/>
                </a:solidFill>
                <a:latin typeface="Arial Narrow" panose="020B0606020202030204" pitchFamily="34"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9698" name="Picture 1">
            <a:extLst>
              <a:ext uri="{FF2B5EF4-FFF2-40B4-BE49-F238E27FC236}">
                <a16:creationId xmlns:a16="http://schemas.microsoft.com/office/drawing/2014/main" id="{7D16C977-6861-439A-9F79-536825A6727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99" name="Picture 1">
            <a:extLst>
              <a:ext uri="{FF2B5EF4-FFF2-40B4-BE49-F238E27FC236}">
                <a16:creationId xmlns:a16="http://schemas.microsoft.com/office/drawing/2014/main" id="{42E5B1A3-93A2-4747-B3C6-36A06588E84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43213" y="1452563"/>
            <a:ext cx="3457575" cy="196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8E09AEB-DB45-4F2A-AC99-A90E2518A8C8}"/>
              </a:ext>
            </a:extLst>
          </p:cNvPr>
          <p:cNvSpPr/>
          <p:nvPr/>
        </p:nvSpPr>
        <p:spPr>
          <a:xfrm>
            <a:off x="1302655" y="533135"/>
            <a:ext cx="7127400" cy="923330"/>
          </a:xfrm>
          <a:prstGeom prst="rect">
            <a:avLst/>
          </a:prstGeom>
        </p:spPr>
        <p:txBody>
          <a:bodyPr wrap="none">
            <a:spAutoFit/>
          </a:bodyPr>
          <a:lstStyle/>
          <a:p>
            <a:pPr>
              <a:defRPr/>
            </a:pPr>
            <a:r>
              <a:rPr lang="en-US" sz="5200" b="1" dirty="0">
                <a:ln w="44450">
                  <a:solidFill>
                    <a:srgbClr val="002060"/>
                  </a:solidFill>
                </a:ln>
                <a:solidFill>
                  <a:srgbClr val="FFFFFF"/>
                </a:solidFill>
                <a:latin typeface="NimbusSanT" panose="020B0704020202020204" pitchFamily="34" charset="0"/>
                <a:cs typeface="Times New Roman" panose="02020603050405020304" pitchFamily="18" charset="0"/>
              </a:rPr>
              <a:t>The future is uncertain.</a:t>
            </a:r>
            <a:endParaRPr lang="en-US" sz="5200" dirty="0"/>
          </a:p>
        </p:txBody>
      </p:sp>
      <p:sp>
        <p:nvSpPr>
          <p:cNvPr id="4" name="Rectangle 3">
            <a:extLst>
              <a:ext uri="{FF2B5EF4-FFF2-40B4-BE49-F238E27FC236}">
                <a16:creationId xmlns:a16="http://schemas.microsoft.com/office/drawing/2014/main" id="{7BAC3688-0C0E-4DB0-9BE8-6A3A5D3B57D3}"/>
              </a:ext>
            </a:extLst>
          </p:cNvPr>
          <p:cNvSpPr/>
          <p:nvPr/>
        </p:nvSpPr>
        <p:spPr>
          <a:xfrm>
            <a:off x="1371600" y="3495909"/>
            <a:ext cx="6610528" cy="861774"/>
          </a:xfrm>
          <a:prstGeom prst="rect">
            <a:avLst/>
          </a:prstGeom>
        </p:spPr>
        <p:txBody>
          <a:bodyPr wrap="none">
            <a:spAutoFit/>
          </a:bodyPr>
          <a:lstStyle/>
          <a:p>
            <a:pPr>
              <a:defRPr/>
            </a:pPr>
            <a:r>
              <a:rPr lang="en-US" sz="5000" b="1" dirty="0">
                <a:ln w="44450">
                  <a:solidFill>
                    <a:srgbClr val="002060"/>
                  </a:solidFill>
                </a:ln>
                <a:solidFill>
                  <a:srgbClr val="FFFFFF"/>
                </a:solidFill>
                <a:latin typeface="NimbusSanT" panose="020B0704020202020204" pitchFamily="34" charset="0"/>
                <a:cs typeface="Times New Roman" panose="02020603050405020304" pitchFamily="18" charset="0"/>
              </a:rPr>
              <a:t>There may be dragons.</a:t>
            </a:r>
            <a:endParaRPr lang="en-US" sz="50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0722" name="Picture 1">
            <a:extLst>
              <a:ext uri="{FF2B5EF4-FFF2-40B4-BE49-F238E27FC236}">
                <a16:creationId xmlns:a16="http://schemas.microsoft.com/office/drawing/2014/main" id="{373126C8-55A5-4C42-9C57-277EBBC6D20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4B972679-FC0B-47FB-9869-ED2632275AA8}"/>
              </a:ext>
            </a:extLst>
          </p:cNvPr>
          <p:cNvSpPr/>
          <p:nvPr/>
        </p:nvSpPr>
        <p:spPr>
          <a:xfrm>
            <a:off x="457200" y="209550"/>
            <a:ext cx="4572000" cy="1723549"/>
          </a:xfrm>
          <a:prstGeom prst="rect">
            <a:avLst/>
          </a:prstGeom>
        </p:spPr>
        <p:txBody>
          <a:bodyPr>
            <a:spAutoFit/>
          </a:bodyPr>
          <a:lstStyle/>
          <a:p>
            <a:pPr>
              <a:spcBef>
                <a:spcPts val="0"/>
              </a:spcBef>
              <a:spcAft>
                <a:spcPts val="0"/>
              </a:spcAft>
              <a:tabLst>
                <a:tab pos="182880" algn="l"/>
                <a:tab pos="228600" algn="l"/>
              </a:tabLst>
              <a:defRPr/>
            </a:pPr>
            <a:r>
              <a:rPr lang="en-US" sz="2800" b="1" dirty="0">
                <a:ln>
                  <a:solidFill>
                    <a:schemeClr val="tx1"/>
                  </a:solidFill>
                </a:ln>
                <a:solidFill>
                  <a:srgbClr val="C00000"/>
                </a:solidFill>
                <a:latin typeface="Times New Roman" panose="02020603050405020304" pitchFamily="18" charset="0"/>
                <a:ea typeface="Times New Roman" panose="02020603050405020304" pitchFamily="18" charset="0"/>
              </a:rPr>
              <a:t>Psalm 23</a:t>
            </a:r>
            <a:r>
              <a:rPr lang="en-US" sz="2800" b="1" dirty="0">
                <a:ln>
                  <a:solidFill>
                    <a:schemeClr val="tx1"/>
                  </a:solidFill>
                </a:ln>
                <a:solidFill>
                  <a:srgbClr val="000000"/>
                </a:solidFill>
                <a:latin typeface="Times New Roman" panose="02020603050405020304" pitchFamily="18" charset="0"/>
                <a:ea typeface="Times New Roman" panose="02020603050405020304" pitchFamily="18" charset="0"/>
              </a:rPr>
              <a:t> </a:t>
            </a:r>
            <a:r>
              <a:rPr lang="en-US" b="1" dirty="0">
                <a:ln>
                  <a:solidFill>
                    <a:schemeClr val="tx1"/>
                  </a:solidFill>
                </a:ln>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 pos="228600" algn="l"/>
              </a:tabLst>
              <a:defRPr/>
            </a:pPr>
            <a:r>
              <a:rPr lang="en-US" sz="2600" b="1" dirty="0">
                <a:latin typeface="Arial Narrow" panose="020B0606020202030204" pitchFamily="34" charset="0"/>
                <a:ea typeface="Times New Roman" panose="02020603050405020304" pitchFamily="18" charset="0"/>
              </a:rPr>
              <a:t>Even though I walk through the valley of the shadow of death, I fear no evil, for You are with me;</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098" name="Picture 1">
            <a:extLst>
              <a:ext uri="{FF2B5EF4-FFF2-40B4-BE49-F238E27FC236}">
                <a16:creationId xmlns:a16="http://schemas.microsoft.com/office/drawing/2014/main" id="{228DA9D0-374B-489C-98ED-097C6250A76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7C917082-E01F-4D05-B50F-C1089A8982AB}"/>
              </a:ext>
            </a:extLst>
          </p:cNvPr>
          <p:cNvSpPr/>
          <p:nvPr/>
        </p:nvSpPr>
        <p:spPr>
          <a:xfrm>
            <a:off x="3810000" y="819150"/>
            <a:ext cx="4277966" cy="3139321"/>
          </a:xfrm>
          <a:prstGeom prst="rect">
            <a:avLst/>
          </a:prstGeom>
        </p:spPr>
        <p:txBody>
          <a:bodyPr wrap="none">
            <a:spAutoFit/>
          </a:bodyPr>
          <a:lstStyle/>
          <a:p>
            <a:pPr algn="ctr">
              <a:defRPr/>
            </a:pPr>
            <a:r>
              <a:rPr lang="en-US" sz="6600" b="1" dirty="0">
                <a:ln w="38100">
                  <a:solidFill>
                    <a:srgbClr val="002060"/>
                  </a:solidFill>
                </a:ln>
                <a:solidFill>
                  <a:srgbClr val="FFFFFF"/>
                </a:solidFill>
                <a:latin typeface="NimbusSanT" panose="020B0704020202020204" pitchFamily="34" charset="0"/>
                <a:cs typeface="Times New Roman" panose="02020603050405020304" pitchFamily="18" charset="0"/>
              </a:rPr>
              <a:t>Challenges</a:t>
            </a:r>
          </a:p>
          <a:p>
            <a:pPr algn="ctr">
              <a:defRPr/>
            </a:pPr>
            <a:r>
              <a:rPr lang="en-US" sz="6600" b="1" dirty="0">
                <a:ln w="38100">
                  <a:solidFill>
                    <a:srgbClr val="002060"/>
                  </a:solidFill>
                </a:ln>
                <a:solidFill>
                  <a:srgbClr val="FFFFFF"/>
                </a:solidFill>
                <a:latin typeface="NimbusSanT" panose="020B0704020202020204" pitchFamily="34" charset="0"/>
                <a:cs typeface="Times New Roman" panose="02020603050405020304" pitchFamily="18" charset="0"/>
              </a:rPr>
              <a:t>lay ahead</a:t>
            </a:r>
          </a:p>
          <a:p>
            <a:pPr algn="ctr">
              <a:defRPr/>
            </a:pPr>
            <a:r>
              <a:rPr lang="en-US" sz="6600" b="1" dirty="0">
                <a:ln w="38100">
                  <a:solidFill>
                    <a:srgbClr val="002060"/>
                  </a:solidFill>
                </a:ln>
                <a:solidFill>
                  <a:srgbClr val="FFFFFF"/>
                </a:solidFill>
                <a:latin typeface="NimbusSanT" panose="020B0704020202020204" pitchFamily="34" charset="0"/>
                <a:cs typeface="Times New Roman" panose="02020603050405020304" pitchFamily="18" charset="0"/>
              </a:rPr>
              <a:t>for  2021 </a:t>
            </a:r>
            <a:endParaRPr lang="en-US" sz="66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1746" name="Picture 1">
            <a:extLst>
              <a:ext uri="{FF2B5EF4-FFF2-40B4-BE49-F238E27FC236}">
                <a16:creationId xmlns:a16="http://schemas.microsoft.com/office/drawing/2014/main" id="{DD545763-4CC0-4046-91F0-BE69EDFFED6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2770" name="emb929B95487" descr="Image result for Fear Vs Faith">
            <a:extLst>
              <a:ext uri="{FF2B5EF4-FFF2-40B4-BE49-F238E27FC236}">
                <a16:creationId xmlns:a16="http://schemas.microsoft.com/office/drawing/2014/main" id="{791457AB-40D3-4A2C-837F-6E4E4E45AB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6350"/>
            <a:ext cx="9202737" cy="523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
            <a:extLst>
              <a:ext uri="{FF2B5EF4-FFF2-40B4-BE49-F238E27FC236}">
                <a16:creationId xmlns:a16="http://schemas.microsoft.com/office/drawing/2014/main" id="{AD744784-B341-4BFE-87C2-60F74A80DC1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763"/>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760DE1A0-E34E-4150-A02B-CDE3C58A7E63}"/>
              </a:ext>
            </a:extLst>
          </p:cNvPr>
          <p:cNvSpPr/>
          <p:nvPr/>
        </p:nvSpPr>
        <p:spPr>
          <a:xfrm>
            <a:off x="2004379" y="971550"/>
            <a:ext cx="5135253" cy="3416320"/>
          </a:xfrm>
          <a:prstGeom prst="rect">
            <a:avLst/>
          </a:prstGeom>
        </p:spPr>
        <p:txBody>
          <a:bodyPr wrap="none">
            <a:spAutoFit/>
          </a:bodyPr>
          <a:lstStyle/>
          <a:p>
            <a:pPr algn="ctr">
              <a:defRPr/>
            </a:pPr>
            <a:r>
              <a:rPr lang="en-US" sz="5400" b="1" dirty="0">
                <a:ln w="38100">
                  <a:solidFill>
                    <a:srgbClr val="002060"/>
                  </a:solidFill>
                </a:ln>
                <a:solidFill>
                  <a:srgbClr val="FFFFFF"/>
                </a:solidFill>
                <a:latin typeface="NimbusSanT" panose="020B0704020202020204" pitchFamily="34" charset="0"/>
                <a:cs typeface="Times New Roman" panose="02020603050405020304" pitchFamily="18" charset="0"/>
              </a:rPr>
              <a:t>We face political</a:t>
            </a:r>
          </a:p>
          <a:p>
            <a:pPr algn="ctr">
              <a:defRPr/>
            </a:pPr>
            <a:r>
              <a:rPr lang="en-US" sz="5400" b="1" dirty="0">
                <a:ln w="38100">
                  <a:solidFill>
                    <a:srgbClr val="002060"/>
                  </a:solidFill>
                </a:ln>
                <a:solidFill>
                  <a:srgbClr val="FFFFFF"/>
                </a:solidFill>
                <a:latin typeface="NimbusSanT" panose="020B0704020202020204" pitchFamily="34" charset="0"/>
                <a:cs typeface="Times New Roman" panose="02020603050405020304" pitchFamily="18" charset="0"/>
              </a:rPr>
              <a:t>challenges as</a:t>
            </a:r>
          </a:p>
          <a:p>
            <a:pPr algn="ctr">
              <a:defRPr/>
            </a:pPr>
            <a:r>
              <a:rPr lang="en-US" sz="5400" b="1" dirty="0">
                <a:ln w="38100">
                  <a:solidFill>
                    <a:srgbClr val="002060"/>
                  </a:solidFill>
                </a:ln>
                <a:solidFill>
                  <a:srgbClr val="FFFFFF"/>
                </a:solidFill>
                <a:latin typeface="NimbusSanT" panose="020B0704020202020204" pitchFamily="34" charset="0"/>
                <a:cs typeface="Times New Roman" panose="02020603050405020304" pitchFamily="18" charset="0"/>
              </a:rPr>
              <a:t>never before </a:t>
            </a:r>
          </a:p>
          <a:p>
            <a:pPr algn="ctr">
              <a:defRPr/>
            </a:pPr>
            <a:r>
              <a:rPr lang="en-US" sz="5400" b="1" dirty="0">
                <a:ln w="38100">
                  <a:solidFill>
                    <a:srgbClr val="002060"/>
                  </a:solidFill>
                </a:ln>
                <a:solidFill>
                  <a:srgbClr val="FFFFFF"/>
                </a:solidFill>
                <a:latin typeface="NimbusSanT" panose="020B0704020202020204" pitchFamily="34" charset="0"/>
                <a:cs typeface="Times New Roman" panose="02020603050405020304" pitchFamily="18" charset="0"/>
              </a:rPr>
              <a:t>in U.S. history.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146" name="Picture 1">
            <a:extLst>
              <a:ext uri="{FF2B5EF4-FFF2-40B4-BE49-F238E27FC236}">
                <a16:creationId xmlns:a16="http://schemas.microsoft.com/office/drawing/2014/main" id="{0181C056-A19D-42F4-AB37-12888610F3E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3CEF0076-92D1-4704-9937-2E0AE715EECB}"/>
              </a:ext>
            </a:extLst>
          </p:cNvPr>
          <p:cNvSpPr/>
          <p:nvPr/>
        </p:nvSpPr>
        <p:spPr>
          <a:xfrm>
            <a:off x="838200" y="1428750"/>
            <a:ext cx="7694094" cy="1754326"/>
          </a:xfrm>
          <a:prstGeom prst="rect">
            <a:avLst/>
          </a:prstGeom>
          <a:ln>
            <a:noFill/>
          </a:ln>
        </p:spPr>
        <p:txBody>
          <a:bodyPr wrap="none">
            <a:spAutoFit/>
          </a:bodyPr>
          <a:lstStyle/>
          <a:p>
            <a:pPr>
              <a:defRPr/>
            </a:pPr>
            <a:r>
              <a:rPr lang="en-US" sz="4800" b="1" dirty="0">
                <a:ln w="44450">
                  <a:solidFill>
                    <a:srgbClr val="002060"/>
                  </a:solidFill>
                </a:ln>
                <a:solidFill>
                  <a:srgbClr val="FFFFFF"/>
                </a:solidFill>
                <a:latin typeface="Times New Roman" panose="02020603050405020304" pitchFamily="18" charset="0"/>
                <a:cs typeface="Times New Roman" panose="02020603050405020304" pitchFamily="18" charset="0"/>
              </a:rPr>
              <a:t>I.  </a:t>
            </a:r>
            <a:r>
              <a:rPr lang="en-US" sz="5400" b="1" dirty="0">
                <a:ln w="44450">
                  <a:solidFill>
                    <a:srgbClr val="002060"/>
                  </a:solidFill>
                </a:ln>
                <a:solidFill>
                  <a:srgbClr val="FFFFFF"/>
                </a:solidFill>
                <a:latin typeface="NimbusSanT" panose="020B0704020202020204" pitchFamily="34" charset="0"/>
                <a:cs typeface="Times New Roman" panose="02020603050405020304" pitchFamily="18" charset="0"/>
              </a:rPr>
              <a:t>By nature people are</a:t>
            </a:r>
          </a:p>
          <a:p>
            <a:pPr>
              <a:defRPr/>
            </a:pPr>
            <a:r>
              <a:rPr lang="en-US" sz="5400" b="1" dirty="0">
                <a:ln w="44450">
                  <a:solidFill>
                    <a:srgbClr val="002060"/>
                  </a:solidFill>
                </a:ln>
                <a:solidFill>
                  <a:srgbClr val="FFFFFF"/>
                </a:solidFill>
                <a:latin typeface="NimbusSanT" panose="020B0704020202020204" pitchFamily="34" charset="0"/>
                <a:cs typeface="Times New Roman" panose="02020603050405020304" pitchFamily="18" charset="0"/>
              </a:rPr>
              <a:t>   afraid of the unknown.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170" name="Picture 2" descr="Image result for map showing : beyond this there be dragons">
            <a:extLst>
              <a:ext uri="{FF2B5EF4-FFF2-40B4-BE49-F238E27FC236}">
                <a16:creationId xmlns:a16="http://schemas.microsoft.com/office/drawing/2014/main" id="{534A47E0-FB69-4C66-9592-990DA5400D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4763"/>
            <a:ext cx="9139237" cy="514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2">
            <a:extLst>
              <a:ext uri="{FF2B5EF4-FFF2-40B4-BE49-F238E27FC236}">
                <a16:creationId xmlns:a16="http://schemas.microsoft.com/office/drawing/2014/main" id="{4DB2F8BE-C952-4730-B817-14A01C2119B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34313" y="1831975"/>
            <a:ext cx="13843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3">
            <a:extLst>
              <a:ext uri="{FF2B5EF4-FFF2-40B4-BE49-F238E27FC236}">
                <a16:creationId xmlns:a16="http://schemas.microsoft.com/office/drawing/2014/main" id="{41D9B604-9C0E-476C-B32F-2698C2E7F88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001000" y="133350"/>
            <a:ext cx="1050925"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194" name="Picture 1">
            <a:extLst>
              <a:ext uri="{FF2B5EF4-FFF2-40B4-BE49-F238E27FC236}">
                <a16:creationId xmlns:a16="http://schemas.microsoft.com/office/drawing/2014/main" id="{E0C02B6A-9432-4BD2-BACF-5648C550A6E5}"/>
              </a:ext>
            </a:extLst>
          </p:cNvPr>
          <p:cNvPicPr>
            <a:picLocks noChangeAspect="1"/>
          </p:cNvPicPr>
          <p:nvPr/>
        </p:nvPicPr>
        <p:blipFill>
          <a:blip r:embed="rId2">
            <a:extLst>
              <a:ext uri="{28A0092B-C50C-407E-A947-70E740481C1C}">
                <a14:useLocalDpi xmlns:a14="http://schemas.microsoft.com/office/drawing/2010/main" val="0"/>
              </a:ext>
            </a:extLst>
          </a:blip>
          <a:srcRect b="20651"/>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3C71F3A8-2E6C-4C35-9891-8B2A6707326F}"/>
              </a:ext>
            </a:extLst>
          </p:cNvPr>
          <p:cNvSpPr/>
          <p:nvPr/>
        </p:nvSpPr>
        <p:spPr>
          <a:xfrm>
            <a:off x="1447800" y="725488"/>
            <a:ext cx="6248400" cy="36925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II Timothy 1: 7</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For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God gave us a spirit not of fear</a:t>
            </a:r>
            <a:r>
              <a:rPr lang="en-US" sz="2600" b="1" dirty="0">
                <a:solidFill>
                  <a:srgbClr val="000000"/>
                </a:solidFill>
                <a:latin typeface="Arial Narrow" panose="020B0606020202030204" pitchFamily="34" charset="0"/>
                <a:ea typeface="Times New Roman" panose="02020603050405020304" pitchFamily="18" charset="0"/>
              </a:rPr>
              <a:t> but of power and love and self-control</a:t>
            </a:r>
            <a:r>
              <a:rPr lang="en-US" sz="2600" b="1" dirty="0">
                <a:solidFill>
                  <a:srgbClr val="000000"/>
                </a:solidFill>
                <a:latin typeface="Times New Roman" panose="02020603050405020304" pitchFamily="18" charset="0"/>
                <a:ea typeface="Times New Roman" panose="02020603050405020304" pitchFamily="18" charset="0"/>
              </a:rPr>
              <a:t>.  </a:t>
            </a:r>
            <a:r>
              <a:rPr lang="en-US" sz="2000" b="1" dirty="0">
                <a:solidFill>
                  <a:srgbClr val="000000"/>
                </a:solidFill>
                <a:latin typeface="Times New Roman" panose="02020603050405020304" pitchFamily="18" charset="0"/>
                <a:ea typeface="Times New Roman" panose="02020603050405020304" pitchFamily="18" charset="0"/>
              </a:rPr>
              <a:t>( </a:t>
            </a:r>
            <a:r>
              <a:rPr lang="en-US" sz="2000" dirty="0">
                <a:solidFill>
                  <a:srgbClr val="000000"/>
                </a:solidFill>
                <a:latin typeface="Times New Roman" panose="02020603050405020304" pitchFamily="18" charset="0"/>
                <a:ea typeface="Times New Roman" panose="02020603050405020304" pitchFamily="18" charset="0"/>
              </a:rPr>
              <a:t>ESV</a:t>
            </a:r>
            <a:r>
              <a:rPr lang="en-US" sz="2000" b="1" dirty="0">
                <a:solidFill>
                  <a:srgbClr val="000000"/>
                </a:solidFill>
                <a:latin typeface="Times New Roman" panose="02020603050405020304" pitchFamily="18" charset="0"/>
                <a:ea typeface="Times New Roman" panose="02020603050405020304" pitchFamily="18" charset="0"/>
              </a:rPr>
              <a:t> )</a:t>
            </a:r>
            <a:endParaRPr lang="en-US" sz="2000" dirty="0">
              <a:latin typeface="Times New Roman" panose="02020603050405020304" pitchFamily="18" charset="0"/>
              <a:ea typeface="Times New Roman" panose="02020603050405020304" pitchFamily="18" charset="0"/>
            </a:endParaRPr>
          </a:p>
          <a:p>
            <a:pPr>
              <a:lnSpc>
                <a:spcPct val="120000"/>
              </a:lnSpc>
              <a:spcBef>
                <a:spcPts val="0"/>
              </a:spcBef>
              <a:spcAft>
                <a:spcPts val="0"/>
              </a:spcAft>
              <a:tabLst>
                <a:tab pos="182880" algn="l"/>
                <a:tab pos="228600" algn="l"/>
              </a:tabLst>
              <a:defRPr/>
            </a:pPr>
            <a:endParaRPr lang="en-US" sz="2600" b="1" dirty="0">
              <a:solidFill>
                <a:srgbClr val="C00000"/>
              </a:solidFill>
              <a:latin typeface="Times New Roman" panose="02020603050405020304" pitchFamily="18" charset="0"/>
              <a:ea typeface="Times New Roman" panose="02020603050405020304" pitchFamily="18" charset="0"/>
            </a:endParaRPr>
          </a:p>
          <a:p>
            <a:pPr>
              <a:lnSpc>
                <a:spcPct val="120000"/>
              </a:lnSpc>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John 14:27</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lnSpc>
                <a:spcPct val="120000"/>
              </a:lnSpc>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Peace I leave with you; My peace I give to you; not as the world gives do I give to you.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Do not let your heart be troubled,</a:t>
            </a:r>
            <a:r>
              <a:rPr lang="en-US" sz="2600" b="1" dirty="0">
                <a:solidFill>
                  <a:srgbClr val="000000"/>
                </a:solidFill>
                <a:latin typeface="Arial Narrow" panose="020B0606020202030204" pitchFamily="34" charset="0"/>
                <a:ea typeface="Times New Roman" panose="02020603050405020304" pitchFamily="18" charset="0"/>
              </a:rPr>
              <a:t>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nor let it be fearful</a:t>
            </a:r>
            <a:r>
              <a:rPr lang="en-US" sz="2600" b="1" dirty="0">
                <a:solidFill>
                  <a:srgbClr val="000000"/>
                </a:solidFill>
                <a:latin typeface="Arial Narrow" panose="020B0606020202030204" pitchFamily="34"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218" name="Picture 1">
            <a:extLst>
              <a:ext uri="{FF2B5EF4-FFF2-40B4-BE49-F238E27FC236}">
                <a16:creationId xmlns:a16="http://schemas.microsoft.com/office/drawing/2014/main" id="{F5F64F54-2341-43B4-AE21-A0F02C3C8625}"/>
              </a:ext>
            </a:extLst>
          </p:cNvPr>
          <p:cNvPicPr>
            <a:picLocks noChangeAspect="1"/>
          </p:cNvPicPr>
          <p:nvPr/>
        </p:nvPicPr>
        <p:blipFill>
          <a:blip r:embed="rId2">
            <a:extLst>
              <a:ext uri="{28A0092B-C50C-407E-A947-70E740481C1C}">
                <a14:useLocalDpi xmlns:a14="http://schemas.microsoft.com/office/drawing/2010/main" val="0"/>
              </a:ext>
            </a:extLst>
          </a:blip>
          <a:srcRect b="20651"/>
          <a:stretch>
            <a:fillRect/>
          </a:stretch>
        </p:blipFill>
        <p:spPr bwMode="auto">
          <a:xfrm>
            <a:off x="0" y="-635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E23174F6-E4F6-42F4-88E4-AFB4E84A46DF}"/>
              </a:ext>
            </a:extLst>
          </p:cNvPr>
          <p:cNvSpPr/>
          <p:nvPr/>
        </p:nvSpPr>
        <p:spPr>
          <a:xfrm>
            <a:off x="1066800" y="685080"/>
            <a:ext cx="7391400" cy="3908762"/>
          </a:xfrm>
          <a:prstGeom prst="rect">
            <a:avLst/>
          </a:prstGeom>
        </p:spPr>
        <p:txBody>
          <a:bodyPr>
            <a:spAutoFit/>
          </a:bodyPr>
          <a:lstStyle/>
          <a:p>
            <a:pPr algn="ctr">
              <a:spcBef>
                <a:spcPts val="0"/>
              </a:spcBef>
              <a:spcAft>
                <a:spcPts val="0"/>
              </a:spcAft>
              <a:tabLst>
                <a:tab pos="182880" algn="l"/>
              </a:tabLst>
              <a:defRPr/>
            </a:pPr>
            <a:r>
              <a:rPr lang="en-US" sz="4800" b="1" dirty="0">
                <a:ln w="31750">
                  <a:solidFill>
                    <a:srgbClr val="002060"/>
                  </a:solidFill>
                </a:ln>
                <a:latin typeface="NimbusSanT" panose="020B0704020202020204" pitchFamily="34" charset="0"/>
                <a:ea typeface="Times New Roman" panose="02020603050405020304" pitchFamily="18" charset="0"/>
              </a:rPr>
              <a:t>There are real reasons</a:t>
            </a:r>
          </a:p>
          <a:p>
            <a:pPr algn="ctr">
              <a:spcBef>
                <a:spcPts val="0"/>
              </a:spcBef>
              <a:spcAft>
                <a:spcPts val="0"/>
              </a:spcAft>
              <a:tabLst>
                <a:tab pos="182880" algn="l"/>
              </a:tabLst>
              <a:defRPr/>
            </a:pPr>
            <a:r>
              <a:rPr lang="en-US" sz="4800" b="1" dirty="0">
                <a:ln w="31750">
                  <a:solidFill>
                    <a:srgbClr val="002060"/>
                  </a:solidFill>
                </a:ln>
                <a:latin typeface="NimbusSanT" panose="020B0704020202020204" pitchFamily="34" charset="0"/>
                <a:ea typeface="Times New Roman" panose="02020603050405020304" pitchFamily="18" charset="0"/>
              </a:rPr>
              <a:t> to be afraid. </a:t>
            </a:r>
            <a:endParaRPr lang="en-US" sz="4800" dirty="0">
              <a:ln w="31750">
                <a:solidFill>
                  <a:srgbClr val="002060"/>
                </a:solidFill>
              </a:ln>
              <a:latin typeface="NimbusSanT" panose="020B0704020202020204" pitchFamily="34" charset="0"/>
              <a:ea typeface="Times New Roman" panose="02020603050405020304" pitchFamily="18" charset="0"/>
            </a:endParaRPr>
          </a:p>
          <a:p>
            <a:pPr>
              <a:lnSpc>
                <a:spcPct val="120000"/>
              </a:lnSpc>
              <a:spcBef>
                <a:spcPts val="0"/>
              </a:spcBef>
              <a:spcAft>
                <a:spcPts val="0"/>
              </a:spcAft>
              <a:tabLst>
                <a:tab pos="182880" algn="l"/>
                <a:tab pos="228600" algn="l"/>
              </a:tabLst>
              <a:defRPr/>
            </a:pPr>
            <a:endParaRPr lang="en-US" sz="1400" dirty="0">
              <a:solidFill>
                <a:srgbClr val="000000"/>
              </a:solidFill>
              <a:latin typeface="Times New Roman" panose="02020603050405020304" pitchFamily="18" charset="0"/>
              <a:ea typeface="Times New Roman" panose="02020603050405020304" pitchFamily="18" charset="0"/>
            </a:endParaRPr>
          </a:p>
          <a:p>
            <a:pPr>
              <a:lnSpc>
                <a:spcPct val="120000"/>
              </a:lnSpc>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Acts 8: 3 </a:t>
            </a:r>
            <a:r>
              <a:rPr lang="en-US" sz="2600" b="1" dirty="0">
                <a:latin typeface="Arial Narrow" panose="020B0606020202030204" pitchFamily="34" charset="0"/>
                <a:ea typeface="Times New Roman" panose="02020603050405020304" pitchFamily="18" charset="0"/>
              </a:rPr>
              <a:t> </a:t>
            </a: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But</a:t>
            </a:r>
            <a:r>
              <a:rPr lang="en-US" sz="2600" b="1" dirty="0">
                <a:latin typeface="Arial Narrow" panose="020B0606020202030204" pitchFamily="34" charset="0"/>
                <a:ea typeface="Times New Roman" panose="02020603050405020304" pitchFamily="18" charset="0"/>
              </a:rPr>
              <a:t>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Saul began ravaging the church</a:t>
            </a:r>
            <a:r>
              <a:rPr lang="en-US" sz="2600" b="1" dirty="0">
                <a:solidFill>
                  <a:srgbClr val="000000"/>
                </a:solidFill>
                <a:latin typeface="Arial Narrow" panose="020B0606020202030204" pitchFamily="34" charset="0"/>
                <a:ea typeface="Times New Roman" panose="02020603050405020304" pitchFamily="18" charset="0"/>
              </a:rPr>
              <a:t>,</a:t>
            </a:r>
            <a:r>
              <a:rPr lang="en-US" sz="2600" dirty="0">
                <a:solidFill>
                  <a:srgbClr val="0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entering house after house, and dragging off men and women, he would put them in prison. </a:t>
            </a:r>
            <a:r>
              <a:rPr lang="en-US" sz="2000" b="1" dirty="0">
                <a:solidFill>
                  <a:srgbClr val="C00000"/>
                </a:solidFill>
                <a:latin typeface="Arial Narrow" panose="020B0606020202030204" pitchFamily="34" charset="0"/>
                <a:ea typeface="Times New Roman" panose="02020603050405020304" pitchFamily="18" charset="0"/>
              </a:rPr>
              <a:t>4</a:t>
            </a:r>
            <a:r>
              <a:rPr lang="en-US" sz="2600" b="1" dirty="0">
                <a:solidFill>
                  <a:srgbClr val="000000"/>
                </a:solidFill>
                <a:latin typeface="Arial Narrow" panose="020B0606020202030204" pitchFamily="34" charset="0"/>
                <a:ea typeface="Times New Roman" panose="02020603050405020304" pitchFamily="18" charset="0"/>
              </a:rPr>
              <a:t> Therefore, those who had been scattered went about preaching the word.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42" name="Picture 1">
            <a:extLst>
              <a:ext uri="{FF2B5EF4-FFF2-40B4-BE49-F238E27FC236}">
                <a16:creationId xmlns:a16="http://schemas.microsoft.com/office/drawing/2014/main" id="{006A7958-7F21-4A9A-B081-5C0DAD9BC590}"/>
              </a:ext>
            </a:extLst>
          </p:cNvPr>
          <p:cNvPicPr>
            <a:picLocks noChangeAspect="1"/>
          </p:cNvPicPr>
          <p:nvPr/>
        </p:nvPicPr>
        <p:blipFill>
          <a:blip r:embed="rId2">
            <a:extLst>
              <a:ext uri="{28A0092B-C50C-407E-A947-70E740481C1C}">
                <a14:useLocalDpi xmlns:a14="http://schemas.microsoft.com/office/drawing/2010/main" val="0"/>
              </a:ext>
            </a:extLst>
          </a:blip>
          <a:srcRect b="20651"/>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5E7E471-7968-47E6-A1B6-5C20C05498D0}"/>
              </a:ext>
            </a:extLst>
          </p:cNvPr>
          <p:cNvSpPr/>
          <p:nvPr/>
        </p:nvSpPr>
        <p:spPr>
          <a:xfrm>
            <a:off x="1143000" y="1200150"/>
            <a:ext cx="6858000" cy="24923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 Kings 19: 14</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Then he said, "I have been very zealous for the Lord, the God of hosts; for the sons of Israel have forsaken Your covenant, torn down Your altars and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killed Your prophets</a:t>
            </a:r>
            <a:r>
              <a:rPr lang="en-US" sz="2600" b="1" dirty="0">
                <a:solidFill>
                  <a:srgbClr val="000000"/>
                </a:solidFill>
                <a:latin typeface="Arial Narrow" panose="020B0606020202030204" pitchFamily="34" charset="0"/>
                <a:ea typeface="Times New Roman" panose="02020603050405020304" pitchFamily="18" charset="0"/>
              </a:rPr>
              <a:t> with the sword. And I alone am left; and </a:t>
            </a:r>
            <a:r>
              <a:rPr lang="en-US" sz="2600" b="1" u="dbl" dirty="0">
                <a:solidFill>
                  <a:srgbClr val="480048"/>
                </a:solidFill>
                <a:uFill>
                  <a:solidFill>
                    <a:srgbClr val="000058"/>
                  </a:solidFill>
                </a:uFill>
                <a:latin typeface="Arial Narrow" panose="020B0606020202030204" pitchFamily="34" charset="0"/>
                <a:ea typeface="Times New Roman" panose="02020603050405020304" pitchFamily="18" charset="0"/>
              </a:rPr>
              <a:t>they seek my life,</a:t>
            </a:r>
            <a:r>
              <a:rPr lang="en-US" sz="2600" b="1" dirty="0">
                <a:solidFill>
                  <a:srgbClr val="000000"/>
                </a:solidFill>
                <a:latin typeface="Arial Narrow" panose="020B0606020202030204" pitchFamily="34" charset="0"/>
                <a:ea typeface="Times New Roman" panose="02020603050405020304" pitchFamily="18" charset="0"/>
              </a:rPr>
              <a:t> to take it away."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Office Theme">
  <a:themeElements>
    <a:clrScheme name="Custom 2">
      <a:dk1>
        <a:srgbClr val="AFFFAF"/>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7198</TotalTime>
  <Words>1181</Words>
  <Application>Microsoft Office PowerPoint</Application>
  <PresentationFormat>On-screen Show (16:9)</PresentationFormat>
  <Paragraphs>87</Paragraphs>
  <Slides>31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Calibri</vt:lpstr>
      <vt:lpstr>Murray Bold</vt:lpstr>
      <vt:lpstr>Times New Roman</vt:lpstr>
      <vt:lpstr>Arial Narrow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Wayne</dc:creator>
  <cp:lastModifiedBy>John</cp:lastModifiedBy>
  <cp:revision>381</cp:revision>
  <dcterms:created xsi:type="dcterms:W3CDTF">2013-07-27T15:59:10Z</dcterms:created>
  <dcterms:modified xsi:type="dcterms:W3CDTF">2021-01-04T12:43:16Z</dcterms:modified>
</cp:coreProperties>
</file>