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771" r:id="rId2"/>
    <p:sldId id="773" r:id="rId3"/>
    <p:sldId id="1177" r:id="rId4"/>
    <p:sldId id="1154" r:id="rId5"/>
    <p:sldId id="1226" r:id="rId6"/>
    <p:sldId id="1188" r:id="rId7"/>
    <p:sldId id="1223" r:id="rId8"/>
    <p:sldId id="1233" r:id="rId9"/>
    <p:sldId id="1235" r:id="rId10"/>
    <p:sldId id="1229" r:id="rId11"/>
    <p:sldId id="1234" r:id="rId12"/>
    <p:sldId id="1239" r:id="rId13"/>
    <p:sldId id="1238" r:id="rId14"/>
    <p:sldId id="1237" r:id="rId15"/>
    <p:sldId id="1241" r:id="rId16"/>
    <p:sldId id="1240" r:id="rId17"/>
    <p:sldId id="1225" r:id="rId18"/>
    <p:sldId id="1230" r:id="rId19"/>
    <p:sldId id="1236" r:id="rId20"/>
    <p:sldId id="1232" r:id="rId21"/>
    <p:sldId id="1246" r:id="rId22"/>
    <p:sldId id="1245" r:id="rId23"/>
    <p:sldId id="1249" r:id="rId24"/>
    <p:sldId id="1248" r:id="rId25"/>
    <p:sldId id="1247" r:id="rId26"/>
    <p:sldId id="1224" r:id="rId27"/>
    <p:sldId id="1227" r:id="rId28"/>
    <p:sldId id="1209" r:id="rId29"/>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007A"/>
    <a:srgbClr val="663300"/>
    <a:srgbClr val="640000"/>
    <a:srgbClr val="00003E"/>
    <a:srgbClr val="000099"/>
    <a:srgbClr val="452147"/>
    <a:srgbClr val="000000"/>
    <a:srgbClr val="99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92" autoAdjust="0"/>
  </p:normalViewPr>
  <p:slideViewPr>
    <p:cSldViewPr>
      <p:cViewPr varScale="1">
        <p:scale>
          <a:sx n="92" d="100"/>
          <a:sy n="92" d="100"/>
        </p:scale>
        <p:origin x="708" y="8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12AF045-0593-4D7F-91DC-EE0C11B2333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6253AA0B-01F7-4FC3-88E3-628F7AEAD9B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3D606203-ACE6-41CF-A1B7-2AC10802ADFB}" type="datetimeFigureOut">
              <a:rPr lang="en-US"/>
              <a:pPr>
                <a:defRPr/>
              </a:pPr>
              <a:t>12/10/2020</a:t>
            </a:fld>
            <a:endParaRPr lang="en-US"/>
          </a:p>
        </p:txBody>
      </p:sp>
      <p:sp>
        <p:nvSpPr>
          <p:cNvPr id="4" name="Slide Image Placeholder 3">
            <a:extLst>
              <a:ext uri="{FF2B5EF4-FFF2-40B4-BE49-F238E27FC236}">
                <a16:creationId xmlns:a16="http://schemas.microsoft.com/office/drawing/2014/main" id="{48C75E1D-ED4E-4217-8217-5DA316BD8E5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20B2695C-20FF-465D-9106-1BD6655F2869}"/>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D514888-4900-45EE-9B85-D7BD260C71D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3640C22B-9058-4F6C-9665-7AAFB0172CF6}"/>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E0A9349-0EE6-4893-9703-F72F4AE56437}"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FE891F12-0242-4257-A025-41CB7C345C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9AECFB77-73B6-4719-B0D4-F48BA06180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a:extLst>
              <a:ext uri="{FF2B5EF4-FFF2-40B4-BE49-F238E27FC236}">
                <a16:creationId xmlns:a16="http://schemas.microsoft.com/office/drawing/2014/main" id="{DEC37E14-0E0D-4C1A-BE3C-ABD51CD210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EE0C340-7E0A-433D-8AE9-55CE20B76708}" type="slidenum">
              <a:rPr lang="en-US" altLang="en-US"/>
              <a:pPr/>
              <a:t>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8A108561-E4B8-4B1D-A277-3AB4F421B1F6}"/>
              </a:ext>
            </a:extLst>
          </p:cNvPr>
          <p:cNvSpPr>
            <a:spLocks noGrp="1"/>
          </p:cNvSpPr>
          <p:nvPr>
            <p:ph type="dt" sz="half" idx="10"/>
          </p:nvPr>
        </p:nvSpPr>
        <p:spPr/>
        <p:txBody>
          <a:bodyPr/>
          <a:lstStyle>
            <a:lvl1pPr>
              <a:defRPr/>
            </a:lvl1pPr>
          </a:lstStyle>
          <a:p>
            <a:pPr>
              <a:defRPr/>
            </a:pPr>
            <a:fld id="{55B8E5FB-1990-4B67-A28E-502735C38454}" type="datetimeFigureOut">
              <a:rPr lang="en-US"/>
              <a:pPr>
                <a:defRPr/>
              </a:pPr>
              <a:t>12/10/2020</a:t>
            </a:fld>
            <a:endParaRPr lang="en-US"/>
          </a:p>
        </p:txBody>
      </p:sp>
      <p:sp>
        <p:nvSpPr>
          <p:cNvPr id="5" name="Footer Placeholder 4">
            <a:extLst>
              <a:ext uri="{FF2B5EF4-FFF2-40B4-BE49-F238E27FC236}">
                <a16:creationId xmlns:a16="http://schemas.microsoft.com/office/drawing/2014/main" id="{8C368D39-1AFE-4B0C-B7F6-016F8C87198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58F02C8-8323-443F-B2E6-2AFD7FAFC778}"/>
              </a:ext>
            </a:extLst>
          </p:cNvPr>
          <p:cNvSpPr>
            <a:spLocks noGrp="1"/>
          </p:cNvSpPr>
          <p:nvPr>
            <p:ph type="sldNum" sz="quarter" idx="12"/>
          </p:nvPr>
        </p:nvSpPr>
        <p:spPr/>
        <p:txBody>
          <a:bodyPr/>
          <a:lstStyle>
            <a:lvl1pPr>
              <a:defRPr/>
            </a:lvl1pPr>
          </a:lstStyle>
          <a:p>
            <a:fld id="{2AE9BE8E-CA96-4E53-8FD2-41808AF8F00C}" type="slidenum">
              <a:rPr lang="en-US" altLang="en-US"/>
              <a:pPr/>
              <a:t>‹#›</a:t>
            </a:fld>
            <a:endParaRPr lang="en-US" altLang="en-US"/>
          </a:p>
        </p:txBody>
      </p:sp>
    </p:spTree>
    <p:extLst>
      <p:ext uri="{BB962C8B-B14F-4D97-AF65-F5344CB8AC3E}">
        <p14:creationId xmlns:p14="http://schemas.microsoft.com/office/powerpoint/2010/main" val="3495903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A7415E-0F68-40E6-B143-ED3B5F409696}"/>
              </a:ext>
            </a:extLst>
          </p:cNvPr>
          <p:cNvSpPr>
            <a:spLocks noGrp="1"/>
          </p:cNvSpPr>
          <p:nvPr>
            <p:ph type="dt" sz="half" idx="10"/>
          </p:nvPr>
        </p:nvSpPr>
        <p:spPr/>
        <p:txBody>
          <a:bodyPr/>
          <a:lstStyle>
            <a:lvl1pPr>
              <a:defRPr/>
            </a:lvl1pPr>
          </a:lstStyle>
          <a:p>
            <a:pPr>
              <a:defRPr/>
            </a:pPr>
            <a:fld id="{723D7BD8-5DB3-474E-A263-76BC6B7AEB89}" type="datetimeFigureOut">
              <a:rPr lang="en-US"/>
              <a:pPr>
                <a:defRPr/>
              </a:pPr>
              <a:t>12/10/2020</a:t>
            </a:fld>
            <a:endParaRPr lang="en-US"/>
          </a:p>
        </p:txBody>
      </p:sp>
      <p:sp>
        <p:nvSpPr>
          <p:cNvPr id="5" name="Footer Placeholder 4">
            <a:extLst>
              <a:ext uri="{FF2B5EF4-FFF2-40B4-BE49-F238E27FC236}">
                <a16:creationId xmlns:a16="http://schemas.microsoft.com/office/drawing/2014/main" id="{04925537-310A-45E0-A1C7-846BF175895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0847080-7C63-4A75-9ABB-CE34701A781F}"/>
              </a:ext>
            </a:extLst>
          </p:cNvPr>
          <p:cNvSpPr>
            <a:spLocks noGrp="1"/>
          </p:cNvSpPr>
          <p:nvPr>
            <p:ph type="sldNum" sz="quarter" idx="12"/>
          </p:nvPr>
        </p:nvSpPr>
        <p:spPr/>
        <p:txBody>
          <a:bodyPr/>
          <a:lstStyle>
            <a:lvl1pPr>
              <a:defRPr/>
            </a:lvl1pPr>
          </a:lstStyle>
          <a:p>
            <a:fld id="{C98A5113-BC55-413A-A6B9-475D5F369033}" type="slidenum">
              <a:rPr lang="en-US" altLang="en-US"/>
              <a:pPr/>
              <a:t>‹#›</a:t>
            </a:fld>
            <a:endParaRPr lang="en-US" altLang="en-US"/>
          </a:p>
        </p:txBody>
      </p:sp>
    </p:spTree>
    <p:extLst>
      <p:ext uri="{BB962C8B-B14F-4D97-AF65-F5344CB8AC3E}">
        <p14:creationId xmlns:p14="http://schemas.microsoft.com/office/powerpoint/2010/main" val="1473678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D01D7A-3A0B-4967-98FA-84787CA08605}"/>
              </a:ext>
            </a:extLst>
          </p:cNvPr>
          <p:cNvSpPr>
            <a:spLocks noGrp="1"/>
          </p:cNvSpPr>
          <p:nvPr>
            <p:ph type="dt" sz="half" idx="10"/>
          </p:nvPr>
        </p:nvSpPr>
        <p:spPr/>
        <p:txBody>
          <a:bodyPr/>
          <a:lstStyle>
            <a:lvl1pPr>
              <a:defRPr/>
            </a:lvl1pPr>
          </a:lstStyle>
          <a:p>
            <a:pPr>
              <a:defRPr/>
            </a:pPr>
            <a:fld id="{91975793-9073-4ED3-97F7-D6B4A79A332F}" type="datetimeFigureOut">
              <a:rPr lang="en-US"/>
              <a:pPr>
                <a:defRPr/>
              </a:pPr>
              <a:t>12/10/2020</a:t>
            </a:fld>
            <a:endParaRPr lang="en-US"/>
          </a:p>
        </p:txBody>
      </p:sp>
      <p:sp>
        <p:nvSpPr>
          <p:cNvPr id="5" name="Footer Placeholder 4">
            <a:extLst>
              <a:ext uri="{FF2B5EF4-FFF2-40B4-BE49-F238E27FC236}">
                <a16:creationId xmlns:a16="http://schemas.microsoft.com/office/drawing/2014/main" id="{D9C93F9F-188A-4E39-A961-A8AC71206AA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9252713-038A-4B75-B022-39C84B04EC4E}"/>
              </a:ext>
            </a:extLst>
          </p:cNvPr>
          <p:cNvSpPr>
            <a:spLocks noGrp="1"/>
          </p:cNvSpPr>
          <p:nvPr>
            <p:ph type="sldNum" sz="quarter" idx="12"/>
          </p:nvPr>
        </p:nvSpPr>
        <p:spPr/>
        <p:txBody>
          <a:bodyPr/>
          <a:lstStyle>
            <a:lvl1pPr>
              <a:defRPr/>
            </a:lvl1pPr>
          </a:lstStyle>
          <a:p>
            <a:fld id="{4821C855-9F4B-4099-AB54-68173EB6D93E}" type="slidenum">
              <a:rPr lang="en-US" altLang="en-US"/>
              <a:pPr/>
              <a:t>‹#›</a:t>
            </a:fld>
            <a:endParaRPr lang="en-US" altLang="en-US"/>
          </a:p>
        </p:txBody>
      </p:sp>
    </p:spTree>
    <p:extLst>
      <p:ext uri="{BB962C8B-B14F-4D97-AF65-F5344CB8AC3E}">
        <p14:creationId xmlns:p14="http://schemas.microsoft.com/office/powerpoint/2010/main" val="1561880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441F67-431B-42D8-BAF0-77B2C98421A0}"/>
              </a:ext>
            </a:extLst>
          </p:cNvPr>
          <p:cNvSpPr>
            <a:spLocks noGrp="1"/>
          </p:cNvSpPr>
          <p:nvPr>
            <p:ph type="dt" sz="half" idx="10"/>
          </p:nvPr>
        </p:nvSpPr>
        <p:spPr/>
        <p:txBody>
          <a:bodyPr/>
          <a:lstStyle>
            <a:lvl1pPr>
              <a:defRPr/>
            </a:lvl1pPr>
          </a:lstStyle>
          <a:p>
            <a:pPr>
              <a:defRPr/>
            </a:pPr>
            <a:fld id="{41919EA2-4CE6-4D21-8922-41AE47818D1A}" type="datetimeFigureOut">
              <a:rPr lang="en-US"/>
              <a:pPr>
                <a:defRPr/>
              </a:pPr>
              <a:t>12/10/2020</a:t>
            </a:fld>
            <a:endParaRPr lang="en-US"/>
          </a:p>
        </p:txBody>
      </p:sp>
      <p:sp>
        <p:nvSpPr>
          <p:cNvPr id="5" name="Footer Placeholder 4">
            <a:extLst>
              <a:ext uri="{FF2B5EF4-FFF2-40B4-BE49-F238E27FC236}">
                <a16:creationId xmlns:a16="http://schemas.microsoft.com/office/drawing/2014/main" id="{522ECA66-C24E-4885-BFEB-62308CD4A89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508C6F3-763E-415B-A9E2-72660C60E07A}"/>
              </a:ext>
            </a:extLst>
          </p:cNvPr>
          <p:cNvSpPr>
            <a:spLocks noGrp="1"/>
          </p:cNvSpPr>
          <p:nvPr>
            <p:ph type="sldNum" sz="quarter" idx="12"/>
          </p:nvPr>
        </p:nvSpPr>
        <p:spPr/>
        <p:txBody>
          <a:bodyPr/>
          <a:lstStyle>
            <a:lvl1pPr>
              <a:defRPr/>
            </a:lvl1pPr>
          </a:lstStyle>
          <a:p>
            <a:fld id="{89CCA98F-094A-4A81-8024-C86ADD954897}" type="slidenum">
              <a:rPr lang="en-US" altLang="en-US"/>
              <a:pPr/>
              <a:t>‹#›</a:t>
            </a:fld>
            <a:endParaRPr lang="en-US" altLang="en-US"/>
          </a:p>
        </p:txBody>
      </p:sp>
    </p:spTree>
    <p:extLst>
      <p:ext uri="{BB962C8B-B14F-4D97-AF65-F5344CB8AC3E}">
        <p14:creationId xmlns:p14="http://schemas.microsoft.com/office/powerpoint/2010/main" val="2858346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1E6642-A6FF-442A-9CEA-2BC445574D34}"/>
              </a:ext>
            </a:extLst>
          </p:cNvPr>
          <p:cNvSpPr>
            <a:spLocks noGrp="1"/>
          </p:cNvSpPr>
          <p:nvPr>
            <p:ph type="dt" sz="half" idx="10"/>
          </p:nvPr>
        </p:nvSpPr>
        <p:spPr/>
        <p:txBody>
          <a:bodyPr/>
          <a:lstStyle>
            <a:lvl1pPr>
              <a:defRPr/>
            </a:lvl1pPr>
          </a:lstStyle>
          <a:p>
            <a:pPr>
              <a:defRPr/>
            </a:pPr>
            <a:fld id="{D8B8A968-294D-41A4-89A2-F4BF09E6DC5A}" type="datetimeFigureOut">
              <a:rPr lang="en-US"/>
              <a:pPr>
                <a:defRPr/>
              </a:pPr>
              <a:t>12/10/2020</a:t>
            </a:fld>
            <a:endParaRPr lang="en-US"/>
          </a:p>
        </p:txBody>
      </p:sp>
      <p:sp>
        <p:nvSpPr>
          <p:cNvPr id="5" name="Footer Placeholder 4">
            <a:extLst>
              <a:ext uri="{FF2B5EF4-FFF2-40B4-BE49-F238E27FC236}">
                <a16:creationId xmlns:a16="http://schemas.microsoft.com/office/drawing/2014/main" id="{C03E3ABE-6B0E-4B38-BF79-900D504CAF8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0B14A0-B0F5-413D-874B-167B0AFBDE4C}"/>
              </a:ext>
            </a:extLst>
          </p:cNvPr>
          <p:cNvSpPr>
            <a:spLocks noGrp="1"/>
          </p:cNvSpPr>
          <p:nvPr>
            <p:ph type="sldNum" sz="quarter" idx="12"/>
          </p:nvPr>
        </p:nvSpPr>
        <p:spPr/>
        <p:txBody>
          <a:bodyPr/>
          <a:lstStyle>
            <a:lvl1pPr>
              <a:defRPr/>
            </a:lvl1pPr>
          </a:lstStyle>
          <a:p>
            <a:fld id="{95DCD731-DC0F-4A88-92F7-4F1AEE9E7F39}" type="slidenum">
              <a:rPr lang="en-US" altLang="en-US"/>
              <a:pPr/>
              <a:t>‹#›</a:t>
            </a:fld>
            <a:endParaRPr lang="en-US" altLang="en-US"/>
          </a:p>
        </p:txBody>
      </p:sp>
    </p:spTree>
    <p:extLst>
      <p:ext uri="{BB962C8B-B14F-4D97-AF65-F5344CB8AC3E}">
        <p14:creationId xmlns:p14="http://schemas.microsoft.com/office/powerpoint/2010/main" val="1056499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588FDCA-A0C6-4EE0-B11A-ADBF6796A45B}"/>
              </a:ext>
            </a:extLst>
          </p:cNvPr>
          <p:cNvSpPr>
            <a:spLocks noGrp="1"/>
          </p:cNvSpPr>
          <p:nvPr>
            <p:ph type="dt" sz="half" idx="10"/>
          </p:nvPr>
        </p:nvSpPr>
        <p:spPr/>
        <p:txBody>
          <a:bodyPr/>
          <a:lstStyle>
            <a:lvl1pPr>
              <a:defRPr/>
            </a:lvl1pPr>
          </a:lstStyle>
          <a:p>
            <a:pPr>
              <a:defRPr/>
            </a:pPr>
            <a:fld id="{F6694608-8831-48C0-947F-88EAF0FADAD8}" type="datetimeFigureOut">
              <a:rPr lang="en-US"/>
              <a:pPr>
                <a:defRPr/>
              </a:pPr>
              <a:t>12/10/2020</a:t>
            </a:fld>
            <a:endParaRPr lang="en-US"/>
          </a:p>
        </p:txBody>
      </p:sp>
      <p:sp>
        <p:nvSpPr>
          <p:cNvPr id="6" name="Footer Placeholder 4">
            <a:extLst>
              <a:ext uri="{FF2B5EF4-FFF2-40B4-BE49-F238E27FC236}">
                <a16:creationId xmlns:a16="http://schemas.microsoft.com/office/drawing/2014/main" id="{C8BA0628-23BD-4511-8679-2ECD088CFC7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08A5B84-3995-4F46-981A-3469EA2D31FE}"/>
              </a:ext>
            </a:extLst>
          </p:cNvPr>
          <p:cNvSpPr>
            <a:spLocks noGrp="1"/>
          </p:cNvSpPr>
          <p:nvPr>
            <p:ph type="sldNum" sz="quarter" idx="12"/>
          </p:nvPr>
        </p:nvSpPr>
        <p:spPr/>
        <p:txBody>
          <a:bodyPr/>
          <a:lstStyle>
            <a:lvl1pPr>
              <a:defRPr/>
            </a:lvl1pPr>
          </a:lstStyle>
          <a:p>
            <a:fld id="{023C96B8-201F-4E86-8F61-AEA5737EA396}" type="slidenum">
              <a:rPr lang="en-US" altLang="en-US"/>
              <a:pPr/>
              <a:t>‹#›</a:t>
            </a:fld>
            <a:endParaRPr lang="en-US" altLang="en-US"/>
          </a:p>
        </p:txBody>
      </p:sp>
    </p:spTree>
    <p:extLst>
      <p:ext uri="{BB962C8B-B14F-4D97-AF65-F5344CB8AC3E}">
        <p14:creationId xmlns:p14="http://schemas.microsoft.com/office/powerpoint/2010/main" val="1720988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B0EA4674-8BEE-402F-AA91-83027703CBC8}"/>
              </a:ext>
            </a:extLst>
          </p:cNvPr>
          <p:cNvSpPr>
            <a:spLocks noGrp="1"/>
          </p:cNvSpPr>
          <p:nvPr>
            <p:ph type="dt" sz="half" idx="10"/>
          </p:nvPr>
        </p:nvSpPr>
        <p:spPr/>
        <p:txBody>
          <a:bodyPr/>
          <a:lstStyle>
            <a:lvl1pPr>
              <a:defRPr/>
            </a:lvl1pPr>
          </a:lstStyle>
          <a:p>
            <a:pPr>
              <a:defRPr/>
            </a:pPr>
            <a:fld id="{9EEBDA2A-D224-4E41-8A30-04A284FA3BAC}" type="datetimeFigureOut">
              <a:rPr lang="en-US"/>
              <a:pPr>
                <a:defRPr/>
              </a:pPr>
              <a:t>12/10/2020</a:t>
            </a:fld>
            <a:endParaRPr lang="en-US"/>
          </a:p>
        </p:txBody>
      </p:sp>
      <p:sp>
        <p:nvSpPr>
          <p:cNvPr id="8" name="Footer Placeholder 4">
            <a:extLst>
              <a:ext uri="{FF2B5EF4-FFF2-40B4-BE49-F238E27FC236}">
                <a16:creationId xmlns:a16="http://schemas.microsoft.com/office/drawing/2014/main" id="{BE663E6B-5077-420A-9DFE-59145168C4B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5189EC8-A3F8-4F29-A29A-F3C3A45AF30F}"/>
              </a:ext>
            </a:extLst>
          </p:cNvPr>
          <p:cNvSpPr>
            <a:spLocks noGrp="1"/>
          </p:cNvSpPr>
          <p:nvPr>
            <p:ph type="sldNum" sz="quarter" idx="12"/>
          </p:nvPr>
        </p:nvSpPr>
        <p:spPr/>
        <p:txBody>
          <a:bodyPr/>
          <a:lstStyle>
            <a:lvl1pPr>
              <a:defRPr/>
            </a:lvl1pPr>
          </a:lstStyle>
          <a:p>
            <a:fld id="{63F43AEB-B8B5-4EFF-85EC-E0062FBCC4FC}" type="slidenum">
              <a:rPr lang="en-US" altLang="en-US"/>
              <a:pPr/>
              <a:t>‹#›</a:t>
            </a:fld>
            <a:endParaRPr lang="en-US" altLang="en-US"/>
          </a:p>
        </p:txBody>
      </p:sp>
    </p:spTree>
    <p:extLst>
      <p:ext uri="{BB962C8B-B14F-4D97-AF65-F5344CB8AC3E}">
        <p14:creationId xmlns:p14="http://schemas.microsoft.com/office/powerpoint/2010/main" val="3605094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CB746EB-395C-4690-8EF0-CA87A5EFEA59}"/>
              </a:ext>
            </a:extLst>
          </p:cNvPr>
          <p:cNvSpPr>
            <a:spLocks noGrp="1"/>
          </p:cNvSpPr>
          <p:nvPr>
            <p:ph type="dt" sz="half" idx="10"/>
          </p:nvPr>
        </p:nvSpPr>
        <p:spPr/>
        <p:txBody>
          <a:bodyPr/>
          <a:lstStyle>
            <a:lvl1pPr>
              <a:defRPr/>
            </a:lvl1pPr>
          </a:lstStyle>
          <a:p>
            <a:pPr>
              <a:defRPr/>
            </a:pPr>
            <a:fld id="{64C1DD93-0B45-4E39-A114-63563C081E4C}" type="datetimeFigureOut">
              <a:rPr lang="en-US"/>
              <a:pPr>
                <a:defRPr/>
              </a:pPr>
              <a:t>12/10/2020</a:t>
            </a:fld>
            <a:endParaRPr lang="en-US"/>
          </a:p>
        </p:txBody>
      </p:sp>
      <p:sp>
        <p:nvSpPr>
          <p:cNvPr id="4" name="Footer Placeholder 4">
            <a:extLst>
              <a:ext uri="{FF2B5EF4-FFF2-40B4-BE49-F238E27FC236}">
                <a16:creationId xmlns:a16="http://schemas.microsoft.com/office/drawing/2014/main" id="{1DA0C56C-E0F1-404B-BF6A-20E7BEE3E8C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D6BB277-E833-4C62-8EA7-105A63BF779D}"/>
              </a:ext>
            </a:extLst>
          </p:cNvPr>
          <p:cNvSpPr>
            <a:spLocks noGrp="1"/>
          </p:cNvSpPr>
          <p:nvPr>
            <p:ph type="sldNum" sz="quarter" idx="12"/>
          </p:nvPr>
        </p:nvSpPr>
        <p:spPr/>
        <p:txBody>
          <a:bodyPr/>
          <a:lstStyle>
            <a:lvl1pPr>
              <a:defRPr/>
            </a:lvl1pPr>
          </a:lstStyle>
          <a:p>
            <a:fld id="{E9D800C0-4B6E-461D-AD12-D29F7AC58408}" type="slidenum">
              <a:rPr lang="en-US" altLang="en-US"/>
              <a:pPr/>
              <a:t>‹#›</a:t>
            </a:fld>
            <a:endParaRPr lang="en-US" altLang="en-US"/>
          </a:p>
        </p:txBody>
      </p:sp>
    </p:spTree>
    <p:extLst>
      <p:ext uri="{BB962C8B-B14F-4D97-AF65-F5344CB8AC3E}">
        <p14:creationId xmlns:p14="http://schemas.microsoft.com/office/powerpoint/2010/main" val="3211322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76865A2-93E2-4048-BEC9-1E5195AC7319}"/>
              </a:ext>
            </a:extLst>
          </p:cNvPr>
          <p:cNvSpPr>
            <a:spLocks noGrp="1"/>
          </p:cNvSpPr>
          <p:nvPr>
            <p:ph type="dt" sz="half" idx="10"/>
          </p:nvPr>
        </p:nvSpPr>
        <p:spPr/>
        <p:txBody>
          <a:bodyPr/>
          <a:lstStyle>
            <a:lvl1pPr>
              <a:defRPr/>
            </a:lvl1pPr>
          </a:lstStyle>
          <a:p>
            <a:pPr>
              <a:defRPr/>
            </a:pPr>
            <a:fld id="{3C89A738-523B-41C1-B275-A63E5F74F549}" type="datetimeFigureOut">
              <a:rPr lang="en-US"/>
              <a:pPr>
                <a:defRPr/>
              </a:pPr>
              <a:t>12/10/2020</a:t>
            </a:fld>
            <a:endParaRPr lang="en-US"/>
          </a:p>
        </p:txBody>
      </p:sp>
      <p:sp>
        <p:nvSpPr>
          <p:cNvPr id="3" name="Footer Placeholder 4">
            <a:extLst>
              <a:ext uri="{FF2B5EF4-FFF2-40B4-BE49-F238E27FC236}">
                <a16:creationId xmlns:a16="http://schemas.microsoft.com/office/drawing/2014/main" id="{A636507E-5440-4D0E-A37C-850152C0DBB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1CCCC97-6E98-41B3-95AC-AEEFB08C8617}"/>
              </a:ext>
            </a:extLst>
          </p:cNvPr>
          <p:cNvSpPr>
            <a:spLocks noGrp="1"/>
          </p:cNvSpPr>
          <p:nvPr>
            <p:ph type="sldNum" sz="quarter" idx="12"/>
          </p:nvPr>
        </p:nvSpPr>
        <p:spPr/>
        <p:txBody>
          <a:bodyPr/>
          <a:lstStyle>
            <a:lvl1pPr>
              <a:defRPr/>
            </a:lvl1pPr>
          </a:lstStyle>
          <a:p>
            <a:fld id="{03F7D5B4-7E0D-488D-82A4-899D2D16B7F9}" type="slidenum">
              <a:rPr lang="en-US" altLang="en-US"/>
              <a:pPr/>
              <a:t>‹#›</a:t>
            </a:fld>
            <a:endParaRPr lang="en-US" altLang="en-US"/>
          </a:p>
        </p:txBody>
      </p:sp>
    </p:spTree>
    <p:extLst>
      <p:ext uri="{BB962C8B-B14F-4D97-AF65-F5344CB8AC3E}">
        <p14:creationId xmlns:p14="http://schemas.microsoft.com/office/powerpoint/2010/main" val="2477326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18A05D8-9CC2-4FE2-B1F7-D65B6197F312}"/>
              </a:ext>
            </a:extLst>
          </p:cNvPr>
          <p:cNvSpPr>
            <a:spLocks noGrp="1"/>
          </p:cNvSpPr>
          <p:nvPr>
            <p:ph type="dt" sz="half" idx="10"/>
          </p:nvPr>
        </p:nvSpPr>
        <p:spPr/>
        <p:txBody>
          <a:bodyPr/>
          <a:lstStyle>
            <a:lvl1pPr>
              <a:defRPr/>
            </a:lvl1pPr>
          </a:lstStyle>
          <a:p>
            <a:pPr>
              <a:defRPr/>
            </a:pPr>
            <a:fld id="{8B557581-9257-4DC6-B5BE-962982BB9380}" type="datetimeFigureOut">
              <a:rPr lang="en-US"/>
              <a:pPr>
                <a:defRPr/>
              </a:pPr>
              <a:t>12/10/2020</a:t>
            </a:fld>
            <a:endParaRPr lang="en-US"/>
          </a:p>
        </p:txBody>
      </p:sp>
      <p:sp>
        <p:nvSpPr>
          <p:cNvPr id="6" name="Footer Placeholder 4">
            <a:extLst>
              <a:ext uri="{FF2B5EF4-FFF2-40B4-BE49-F238E27FC236}">
                <a16:creationId xmlns:a16="http://schemas.microsoft.com/office/drawing/2014/main" id="{B2C69942-C243-4310-BC6D-94A05C1A7DD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B646C99-F402-40F7-9AFA-1CECA232129E}"/>
              </a:ext>
            </a:extLst>
          </p:cNvPr>
          <p:cNvSpPr>
            <a:spLocks noGrp="1"/>
          </p:cNvSpPr>
          <p:nvPr>
            <p:ph type="sldNum" sz="quarter" idx="12"/>
          </p:nvPr>
        </p:nvSpPr>
        <p:spPr/>
        <p:txBody>
          <a:bodyPr/>
          <a:lstStyle>
            <a:lvl1pPr>
              <a:defRPr/>
            </a:lvl1pPr>
          </a:lstStyle>
          <a:p>
            <a:fld id="{4D3959D6-AB23-4D23-9077-95ECCA74D87C}" type="slidenum">
              <a:rPr lang="en-US" altLang="en-US"/>
              <a:pPr/>
              <a:t>‹#›</a:t>
            </a:fld>
            <a:endParaRPr lang="en-US" altLang="en-US"/>
          </a:p>
        </p:txBody>
      </p:sp>
    </p:spTree>
    <p:extLst>
      <p:ext uri="{BB962C8B-B14F-4D97-AF65-F5344CB8AC3E}">
        <p14:creationId xmlns:p14="http://schemas.microsoft.com/office/powerpoint/2010/main" val="1721009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5494238-1471-448B-A9CC-708ED0632D93}"/>
              </a:ext>
            </a:extLst>
          </p:cNvPr>
          <p:cNvSpPr>
            <a:spLocks noGrp="1"/>
          </p:cNvSpPr>
          <p:nvPr>
            <p:ph type="dt" sz="half" idx="10"/>
          </p:nvPr>
        </p:nvSpPr>
        <p:spPr/>
        <p:txBody>
          <a:bodyPr/>
          <a:lstStyle>
            <a:lvl1pPr>
              <a:defRPr/>
            </a:lvl1pPr>
          </a:lstStyle>
          <a:p>
            <a:pPr>
              <a:defRPr/>
            </a:pPr>
            <a:fld id="{6EBDCF8F-94F1-4E65-ABE6-63A8737D399B}" type="datetimeFigureOut">
              <a:rPr lang="en-US"/>
              <a:pPr>
                <a:defRPr/>
              </a:pPr>
              <a:t>12/10/2020</a:t>
            </a:fld>
            <a:endParaRPr lang="en-US"/>
          </a:p>
        </p:txBody>
      </p:sp>
      <p:sp>
        <p:nvSpPr>
          <p:cNvPr id="6" name="Footer Placeholder 4">
            <a:extLst>
              <a:ext uri="{FF2B5EF4-FFF2-40B4-BE49-F238E27FC236}">
                <a16:creationId xmlns:a16="http://schemas.microsoft.com/office/drawing/2014/main" id="{82F8D390-973B-4594-A15F-D219E1EE9F1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BC2ED16-55A0-491D-9E1F-69E7D39CB10C}"/>
              </a:ext>
            </a:extLst>
          </p:cNvPr>
          <p:cNvSpPr>
            <a:spLocks noGrp="1"/>
          </p:cNvSpPr>
          <p:nvPr>
            <p:ph type="sldNum" sz="quarter" idx="12"/>
          </p:nvPr>
        </p:nvSpPr>
        <p:spPr/>
        <p:txBody>
          <a:bodyPr/>
          <a:lstStyle>
            <a:lvl1pPr>
              <a:defRPr/>
            </a:lvl1pPr>
          </a:lstStyle>
          <a:p>
            <a:fld id="{8AC75A81-0234-4B77-8A8D-885FA389AF83}" type="slidenum">
              <a:rPr lang="en-US" altLang="en-US"/>
              <a:pPr/>
              <a:t>‹#›</a:t>
            </a:fld>
            <a:endParaRPr lang="en-US" altLang="en-US"/>
          </a:p>
        </p:txBody>
      </p:sp>
    </p:spTree>
    <p:extLst>
      <p:ext uri="{BB962C8B-B14F-4D97-AF65-F5344CB8AC3E}">
        <p14:creationId xmlns:p14="http://schemas.microsoft.com/office/powerpoint/2010/main" val="3070456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9EE3F33-90E0-4B36-AAD4-BCC2031F7FC9}"/>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9D42A88-4F8A-4E55-901C-9CCD8B5E7059}"/>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8D183BC-2982-4FD7-A4F2-E5C75174776E}"/>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443EE96-2FB0-4C90-AB5B-9DCDA6B79A96}" type="datetimeFigureOut">
              <a:rPr lang="en-US"/>
              <a:pPr>
                <a:defRPr/>
              </a:pPr>
              <a:t>12/10/2020</a:t>
            </a:fld>
            <a:endParaRPr lang="en-US"/>
          </a:p>
        </p:txBody>
      </p:sp>
      <p:sp>
        <p:nvSpPr>
          <p:cNvPr id="5" name="Footer Placeholder 4">
            <a:extLst>
              <a:ext uri="{FF2B5EF4-FFF2-40B4-BE49-F238E27FC236}">
                <a16:creationId xmlns:a16="http://schemas.microsoft.com/office/drawing/2014/main" id="{03E2813E-8DE2-4830-8403-D127B4DAEA19}"/>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E0298310-9C1B-4110-AF6C-EA62A9DB4801}"/>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9940D0C4-6483-4CE7-9A25-647712EC381E}"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frm=1&amp;source=images&amp;cd=&amp;cad=rja&amp;uact=8&amp;ved=0CAcQjRw&amp;url=http://freeclothesdesign.com/free-christian-powerpoint-templates&amp;ei=y2xFVZnKIoaFyQSB64D4Cg&amp;bvm=bv.92291466,d.cGU&amp;psig=AFQjCNHdv_oBtnWXs8SaBb-gJma-byxVFg&amp;ust=1430699571446197"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3A%2F%2Ffreeclothesdesign.com%2Ffree-christian-powerpoint-templates&amp;ei=y2xFVZnKIoaFyQSB64D4Cg&amp;bvm=bv.92291466,d.cGU&amp;psig=AFQjCNHdv_oBtnWXs8SaBb-gJma-byxVFg&amp;ust=1430699571446197"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wp.com/www.freeppt.net/template/Bible_with_Cross_christian_ppt_templates.jpg">
            <a:hlinkClick r:id="rId2"/>
            <a:extLst>
              <a:ext uri="{FF2B5EF4-FFF2-40B4-BE49-F238E27FC236}">
                <a16:creationId xmlns:a16="http://schemas.microsoft.com/office/drawing/2014/main" id="{321799E8-17DA-42FF-9E09-222D2A9F42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32"/>
          <a:stretch>
            <a:fillRect/>
          </a:stretch>
        </p:blipFill>
        <p:spPr bwMode="auto">
          <a:xfrm>
            <a:off x="11113"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12ECE16-5B84-40BA-9059-D495EDDC42F8}"/>
              </a:ext>
            </a:extLst>
          </p:cNvPr>
          <p:cNvSpPr/>
          <p:nvPr/>
        </p:nvSpPr>
        <p:spPr>
          <a:xfrm>
            <a:off x="1752600" y="514350"/>
            <a:ext cx="5562600" cy="3785652"/>
          </a:xfrm>
          <a:prstGeom prst="rect">
            <a:avLst/>
          </a:prstGeom>
        </p:spPr>
        <p:txBody>
          <a:bodyPr>
            <a:spAutoFit/>
          </a:bodyPr>
          <a:lstStyle/>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Studies</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In</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Christianity</a:t>
            </a:r>
            <a:endParaRPr lang="en-US" sz="8000" dirty="0">
              <a:ln w="19050">
                <a:solidFill>
                  <a:srgbClr val="00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5F7B88F0-5477-4D49-8432-2386FB0B42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a:extLst>
              <a:ext uri="{FF2B5EF4-FFF2-40B4-BE49-F238E27FC236}">
                <a16:creationId xmlns:a16="http://schemas.microsoft.com/office/drawing/2014/main" id="{AE6B7E6A-5DAB-4202-AF70-72229CAD3864}"/>
              </a:ext>
            </a:extLst>
          </p:cNvPr>
          <p:cNvSpPr>
            <a:spLocks noChangeArrowheads="1"/>
          </p:cNvSpPr>
          <p:nvPr/>
        </p:nvSpPr>
        <p:spPr bwMode="auto">
          <a:xfrm>
            <a:off x="1447800" y="1733550"/>
            <a:ext cx="720566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4000" b="1">
                <a:solidFill>
                  <a:srgbClr val="000000"/>
                </a:solidFill>
                <a:latin typeface="Times New Roman" panose="02020603050405020304" pitchFamily="18" charset="0"/>
                <a:cs typeface="Times New Roman" panose="02020603050405020304" pitchFamily="18" charset="0"/>
              </a:rPr>
              <a:t>II.  </a:t>
            </a:r>
            <a:r>
              <a:rPr lang="en-US" altLang="en-US" sz="4000" b="1">
                <a:solidFill>
                  <a:srgbClr val="663300"/>
                </a:solidFill>
                <a:latin typeface="Trebuchet MS" panose="020B0603020202020204" pitchFamily="34" charset="0"/>
                <a:cs typeface="Times New Roman" panose="02020603050405020304" pitchFamily="18" charset="0"/>
              </a:rPr>
              <a:t>Our praise should be glad </a:t>
            </a:r>
          </a:p>
          <a:p>
            <a:r>
              <a:rPr lang="en-US" altLang="en-US" sz="4000" b="1">
                <a:solidFill>
                  <a:srgbClr val="663300"/>
                </a:solidFill>
                <a:latin typeface="Trebuchet MS" panose="020B0603020202020204" pitchFamily="34" charset="0"/>
                <a:cs typeface="Times New Roman" panose="02020603050405020304" pitchFamily="18" charset="0"/>
              </a:rPr>
              <a:t>     praise and an expression  </a:t>
            </a:r>
          </a:p>
          <a:p>
            <a:r>
              <a:rPr lang="en-US" altLang="en-US" sz="4000" b="1">
                <a:solidFill>
                  <a:srgbClr val="663300"/>
                </a:solidFill>
                <a:latin typeface="Trebuchet MS" panose="020B0603020202020204" pitchFamily="34" charset="0"/>
                <a:cs typeface="Times New Roman" panose="02020603050405020304" pitchFamily="18" charset="0"/>
              </a:rPr>
              <a:t>     of joy. </a:t>
            </a:r>
          </a:p>
          <a:p>
            <a:r>
              <a:rPr lang="en-US" altLang="en-US" sz="4000" b="1">
                <a:solidFill>
                  <a:srgbClr val="663300"/>
                </a:solidFill>
                <a:latin typeface="Trebuchet MS" panose="020B0603020202020204" pitchFamily="34" charset="0"/>
                <a:cs typeface="Times New Roman" panose="02020603050405020304" pitchFamily="18" charset="0"/>
              </a:rPr>
              <a:t>   </a:t>
            </a:r>
            <a:endParaRPr lang="en-US" altLang="en-US" sz="4000">
              <a:solidFill>
                <a:srgbClr val="6633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516FC539-B7E0-495F-9BE2-4D6E5D07D0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F2A6DDC-46EE-4D4A-B5D7-1AED6DFB3E04}"/>
              </a:ext>
            </a:extLst>
          </p:cNvPr>
          <p:cNvSpPr/>
          <p:nvPr/>
        </p:nvSpPr>
        <p:spPr>
          <a:xfrm>
            <a:off x="1143000" y="742950"/>
            <a:ext cx="6858000" cy="3473450"/>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Peter 1: 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though you have not seen Him, you love Him, and though you do not see Him now, but believe in Him,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you greatly rejoice </a:t>
            </a:r>
            <a:r>
              <a:rPr lang="en-US" sz="2600" b="1" u="dbl" dirty="0">
                <a:solidFill>
                  <a:srgbClr val="7D2B71"/>
                </a:solidFill>
                <a:latin typeface="Arial Narrow" panose="020B0606020202030204" pitchFamily="34" charset="0"/>
                <a:ea typeface="Times New Roman" panose="02020603050405020304" pitchFamily="18" charset="0"/>
              </a:rPr>
              <a:t>with joy inexpressible</a:t>
            </a:r>
            <a:r>
              <a:rPr lang="en-US" sz="2600" b="1" dirty="0">
                <a:solidFill>
                  <a:srgbClr val="000000"/>
                </a:solidFill>
                <a:latin typeface="Arial Narrow" panose="020B0606020202030204" pitchFamily="34" charset="0"/>
                <a:ea typeface="Times New Roman" panose="02020603050405020304" pitchFamily="18" charset="0"/>
              </a:rPr>
              <a:t> and full of glory, </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 pos="228600" algn="l"/>
              </a:tabLst>
              <a:defRPr/>
            </a:pPr>
            <a:endParaRPr lang="en-US" sz="2600" b="1" dirty="0">
              <a:solidFill>
                <a:srgbClr val="C00000"/>
              </a:solidFill>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Philippians 4: 4</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lnSpc>
                <a:spcPct val="115000"/>
              </a:lnSpc>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Rejoice in the Lord always; again I will say, rejoice!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C73D1ED5-9FD4-4D46-AB20-B2A4A3B49A5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5C5D726-C9DD-462C-A0CF-43E64EE7DB4C}"/>
              </a:ext>
            </a:extLst>
          </p:cNvPr>
          <p:cNvSpPr/>
          <p:nvPr/>
        </p:nvSpPr>
        <p:spPr>
          <a:xfrm>
            <a:off x="2057400" y="725488"/>
            <a:ext cx="5410200" cy="36925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27: 6</a:t>
            </a:r>
            <a:r>
              <a:rPr lang="en-US" sz="2600" dirty="0">
                <a:latin typeface="Times New Roman" panose="02020603050405020304" pitchFamily="18" charset="0"/>
                <a:ea typeface="Times New Roman" panose="02020603050405020304" pitchFamily="18" charset="0"/>
              </a:rPr>
              <a:t>b</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I will offer in His tent sacrifices </a:t>
            </a:r>
            <a:r>
              <a:rPr lang="en-US" sz="2600" b="1" u="dbl" dirty="0">
                <a:solidFill>
                  <a:srgbClr val="7D2B71"/>
                </a:solidFill>
                <a:latin typeface="Arial Narrow" panose="020B0606020202030204" pitchFamily="34" charset="0"/>
                <a:ea typeface="Times New Roman" panose="02020603050405020304" pitchFamily="18" charset="0"/>
              </a:rPr>
              <a:t>with shouts of joy</a:t>
            </a:r>
            <a:r>
              <a:rPr lang="en-US" sz="2600" b="1" dirty="0">
                <a:solidFill>
                  <a:srgbClr val="000000"/>
                </a:solidFill>
                <a:latin typeface="Arial Narrow" panose="020B0606020202030204" pitchFamily="34" charset="0"/>
                <a:ea typeface="Times New Roman" panose="02020603050405020304" pitchFamily="18" charset="0"/>
              </a:rPr>
              <a:t>; I will sing, yes, I will sing praises to the Lord. </a:t>
            </a:r>
          </a:p>
          <a:p>
            <a:pPr>
              <a:spcBef>
                <a:spcPts val="0"/>
              </a:spcBef>
              <a:spcAft>
                <a:spcPts val="0"/>
              </a:spcAft>
              <a:tabLst>
                <a:tab pos="182880" algn="l"/>
                <a:tab pos="228600" algn="l"/>
              </a:tabLst>
              <a:defRPr/>
            </a:pP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32: 11</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Be glad in the Lord</a:t>
            </a:r>
            <a:r>
              <a:rPr lang="en-US" sz="2600" b="1" dirty="0">
                <a:solidFill>
                  <a:srgbClr val="000000"/>
                </a:solidFill>
                <a:latin typeface="Arial Narrow" panose="020B0606020202030204" pitchFamily="34" charset="0"/>
                <a:ea typeface="Times New Roman" panose="02020603050405020304" pitchFamily="18" charset="0"/>
              </a:rPr>
              <a:t> and rejoice, you righteous ones;</a:t>
            </a:r>
            <a:r>
              <a:rPr lang="en-US" sz="2600" dirty="0">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a:t>
            </a:r>
            <a:r>
              <a:rPr lang="en-US" sz="2600" b="1" u="sng" dirty="0">
                <a:solidFill>
                  <a:srgbClr val="49007A"/>
                </a:solidFill>
                <a:latin typeface="Arial Narrow" panose="020B0606020202030204" pitchFamily="34" charset="0"/>
                <a:ea typeface="Times New Roman" panose="02020603050405020304" pitchFamily="18" charset="0"/>
              </a:rPr>
              <a:t>shout for joy, </a:t>
            </a:r>
            <a:r>
              <a:rPr lang="en-US" sz="2600" b="1" dirty="0">
                <a:solidFill>
                  <a:srgbClr val="000000"/>
                </a:solidFill>
                <a:latin typeface="Arial Narrow" panose="020B0606020202030204" pitchFamily="34" charset="0"/>
                <a:ea typeface="Times New Roman" panose="02020603050405020304" pitchFamily="18" charset="0"/>
              </a:rPr>
              <a:t>all you who are upright in heart.</a:t>
            </a:r>
            <a:endParaRPr lang="en-US" sz="2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0E05DD70-DB4C-477F-AADE-51D32452DBD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5CA6A1C-BEB3-44C4-BC9A-EA1FE807FDDE}"/>
              </a:ext>
            </a:extLst>
          </p:cNvPr>
          <p:cNvSpPr/>
          <p:nvPr/>
        </p:nvSpPr>
        <p:spPr>
          <a:xfrm>
            <a:off x="1600200" y="666750"/>
            <a:ext cx="5791200" cy="36941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70: 4</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Let all who seek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You rejoice and be glad in You</a:t>
            </a:r>
            <a:r>
              <a:rPr lang="en-US" sz="2600" b="1" dirty="0">
                <a:solidFill>
                  <a:srgbClr val="000000"/>
                </a:solidFill>
                <a:latin typeface="Arial Narrow" panose="020B0606020202030204" pitchFamily="34" charset="0"/>
                <a:ea typeface="Times New Roman" panose="02020603050405020304" pitchFamily="18" charset="0"/>
              </a:rPr>
              <a:t>;  And let those who love Your salvation say continually, "Let God be magnified."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Psalms 63: 5</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My soul is satisfied as with marrow and fatness,</a:t>
            </a:r>
            <a:r>
              <a:rPr lang="en-US" sz="2600" dirty="0">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my mouth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offers praises with joyful lips</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097B8717-8BE7-4EF7-811B-18A824F1FA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1">
            <a:extLst>
              <a:ext uri="{FF2B5EF4-FFF2-40B4-BE49-F238E27FC236}">
                <a16:creationId xmlns:a16="http://schemas.microsoft.com/office/drawing/2014/main" id="{384BCF5F-5ED1-4BBE-AF5A-5E329F89138E}"/>
              </a:ext>
            </a:extLst>
          </p:cNvPr>
          <p:cNvSpPr>
            <a:spLocks noChangeArrowheads="1"/>
          </p:cNvSpPr>
          <p:nvPr/>
        </p:nvSpPr>
        <p:spPr bwMode="auto">
          <a:xfrm>
            <a:off x="1143000" y="1293813"/>
            <a:ext cx="6858000"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9pPr>
          </a:lstStyle>
          <a:p>
            <a:r>
              <a:rPr lang="en-US" altLang="en-US" sz="3200" b="1">
                <a:solidFill>
                  <a:srgbClr val="663300"/>
                </a:solidFill>
                <a:latin typeface="Poor Richard" pitchFamily="18" charset="0"/>
                <a:cs typeface="Times New Roman" panose="02020603050405020304" pitchFamily="18" charset="0"/>
              </a:rPr>
              <a:t>Whether we do it in a group or individually, worship is a joyous occasion. </a:t>
            </a:r>
          </a:p>
          <a:p>
            <a:endParaRPr lang="en-US" altLang="en-US" b="1">
              <a:solidFill>
                <a:srgbClr val="000000"/>
              </a:solidFill>
              <a:latin typeface="Times New Roman" panose="02020603050405020304" pitchFamily="18" charset="0"/>
              <a:cs typeface="Times New Roman" panose="02020603050405020304" pitchFamily="18" charset="0"/>
            </a:endParaRPr>
          </a:p>
          <a:p>
            <a:r>
              <a:rPr lang="en-US" altLang="en-US" sz="2600" b="1">
                <a:solidFill>
                  <a:srgbClr val="C00000"/>
                </a:solidFill>
                <a:latin typeface="Times New Roman" panose="02020603050405020304" pitchFamily="18" charset="0"/>
                <a:cs typeface="Times New Roman" panose="02020603050405020304" pitchFamily="18" charset="0"/>
              </a:rPr>
              <a:t>Psalms #122: 1</a:t>
            </a:r>
            <a:r>
              <a:rPr lang="en-US" altLang="en-US" sz="2600">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r>
              <a:rPr lang="en-US" altLang="en-US" sz="2600" b="1">
                <a:solidFill>
                  <a:srgbClr val="000000"/>
                </a:solidFill>
                <a:latin typeface="Arial Narrow" panose="020B0606020202030204" pitchFamily="34" charset="0"/>
                <a:cs typeface="Times New Roman" panose="02020603050405020304" pitchFamily="18" charset="0"/>
              </a:rPr>
              <a:t>I was glad when they said to me, </a:t>
            </a:r>
          </a:p>
          <a:p>
            <a:r>
              <a:rPr lang="en-US" altLang="en-US" sz="2600" b="1">
                <a:solidFill>
                  <a:srgbClr val="000000"/>
                </a:solidFill>
                <a:latin typeface="Arial Narrow" panose="020B0606020202030204" pitchFamily="34" charset="0"/>
                <a:cs typeface="Times New Roman" panose="02020603050405020304" pitchFamily="18" charset="0"/>
              </a:rPr>
              <a:t>"Let us go to the house of the Lord." </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52A69867-C667-4D00-9E63-DFFCB9178A2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5DA6445-9249-42CC-8032-7DFB2237F527}"/>
              </a:ext>
            </a:extLst>
          </p:cNvPr>
          <p:cNvSpPr/>
          <p:nvPr/>
        </p:nvSpPr>
        <p:spPr>
          <a:xfrm>
            <a:off x="1143000" y="1047750"/>
            <a:ext cx="68580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Habakkuk 3: 17</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Though the fig tree should not blossom And there be no fruit on the vines, Though the yield of the olive should fail And the fields produce no food, Though the flock should be cut off from the fold And there be no cattle in the stalls, </a:t>
            </a:r>
            <a:r>
              <a:rPr lang="en-US" sz="2000" b="1" dirty="0">
                <a:solidFill>
                  <a:srgbClr val="C00000"/>
                </a:solidFill>
                <a:latin typeface="Arial Narrow" panose="020B0606020202030204" pitchFamily="34" charset="0"/>
                <a:ea typeface="Times New Roman" panose="02020603050405020304" pitchFamily="18" charset="0"/>
              </a:rPr>
              <a:t>18</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Yet I will exult in the Lord,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I will rejoice in the God</a:t>
            </a:r>
            <a:r>
              <a:rPr lang="en-US" sz="2600" b="1" dirty="0">
                <a:solidFill>
                  <a:srgbClr val="000000"/>
                </a:solidFill>
                <a:latin typeface="Arial Narrow" panose="020B0606020202030204" pitchFamily="34" charset="0"/>
                <a:ea typeface="Times New Roman" panose="02020603050405020304" pitchFamily="18" charset="0"/>
              </a:rPr>
              <a:t> of my salvation.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CA904777-8028-4E35-BCBC-B316FDFC521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3AFCCAB-462C-41A6-AF8F-84F39EE397EE}"/>
              </a:ext>
            </a:extLst>
          </p:cNvPr>
          <p:cNvSpPr/>
          <p:nvPr/>
        </p:nvSpPr>
        <p:spPr>
          <a:xfrm>
            <a:off x="1524000" y="971550"/>
            <a:ext cx="60960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Job 1: 20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Then Job arose and tore his robe and shaved his head, and he fell to the ground and worshiped. </a:t>
            </a:r>
            <a:r>
              <a:rPr lang="en-US" sz="2000" b="1" dirty="0">
                <a:solidFill>
                  <a:srgbClr val="C00000"/>
                </a:solidFill>
                <a:latin typeface="Arial Narrow" panose="020B0606020202030204" pitchFamily="34" charset="0"/>
                <a:ea typeface="Times New Roman" panose="02020603050405020304" pitchFamily="18" charset="0"/>
              </a:rPr>
              <a:t>21</a:t>
            </a:r>
            <a:r>
              <a:rPr lang="en-US" sz="2600" b="1" dirty="0">
                <a:solidFill>
                  <a:srgbClr val="000000"/>
                </a:solidFill>
                <a:latin typeface="Arial Narrow" panose="020B0606020202030204" pitchFamily="34" charset="0"/>
                <a:ea typeface="Times New Roman" panose="02020603050405020304" pitchFamily="18" charset="0"/>
              </a:rPr>
              <a:t> He said, "Naked I came from my mother's womb, And naked I shall return there. The Lord gave and the Lord has taken away.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Blessed be the name of the Lord."</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CA84CA71-BBB3-4F61-875C-C17B04DDDF8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4763"/>
            <a:ext cx="9145587"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1">
            <a:extLst>
              <a:ext uri="{FF2B5EF4-FFF2-40B4-BE49-F238E27FC236}">
                <a16:creationId xmlns:a16="http://schemas.microsoft.com/office/drawing/2014/main" id="{618AB543-AAD8-4C4F-AE9F-239703BA3B89}"/>
              </a:ext>
            </a:extLst>
          </p:cNvPr>
          <p:cNvSpPr>
            <a:spLocks noChangeArrowheads="1"/>
          </p:cNvSpPr>
          <p:nvPr/>
        </p:nvSpPr>
        <p:spPr bwMode="auto">
          <a:xfrm>
            <a:off x="1250950" y="849313"/>
            <a:ext cx="673258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3600" b="1">
                <a:solidFill>
                  <a:srgbClr val="640000"/>
                </a:solidFill>
                <a:latin typeface="ArabBruD" pitchFamily="66" charset="0"/>
                <a:cs typeface="Times New Roman" panose="02020603050405020304" pitchFamily="18" charset="0"/>
              </a:rPr>
              <a:t>The saddest site in the whole world</a:t>
            </a:r>
          </a:p>
          <a:p>
            <a:pPr algn="ctr">
              <a:spcBef>
                <a:spcPct val="0"/>
              </a:spcBef>
              <a:buFontTx/>
              <a:buNone/>
            </a:pPr>
            <a:r>
              <a:rPr lang="en-US" altLang="en-US" sz="3600" b="1">
                <a:solidFill>
                  <a:srgbClr val="640000"/>
                </a:solidFill>
                <a:latin typeface="ArabBruD" pitchFamily="66" charset="0"/>
                <a:cs typeface="Times New Roman" panose="02020603050405020304" pitchFamily="18" charset="0"/>
              </a:rPr>
              <a:t>is to see a Christian who has lost</a:t>
            </a:r>
          </a:p>
          <a:p>
            <a:pPr algn="ctr">
              <a:spcBef>
                <a:spcPct val="0"/>
              </a:spcBef>
              <a:buFontTx/>
              <a:buNone/>
            </a:pPr>
            <a:r>
              <a:rPr lang="en-US" altLang="en-US" sz="3600" b="1">
                <a:solidFill>
                  <a:srgbClr val="640000"/>
                </a:solidFill>
                <a:latin typeface="ArabBruD" pitchFamily="66" charset="0"/>
                <a:cs typeface="Times New Roman" panose="02020603050405020304" pitchFamily="18" charset="0"/>
              </a:rPr>
              <a:t>his or her joy of being in Christ.</a:t>
            </a:r>
            <a:endParaRPr lang="en-US" altLang="en-US" sz="4000">
              <a:solidFill>
                <a:srgbClr val="640000"/>
              </a:solidFill>
              <a:latin typeface="ArabBruD" pitchFamily="66" charset="0"/>
            </a:endParaRPr>
          </a:p>
        </p:txBody>
      </p:sp>
      <p:pic>
        <p:nvPicPr>
          <p:cNvPr id="20484" name="Picture 1">
            <a:extLst>
              <a:ext uri="{FF2B5EF4-FFF2-40B4-BE49-F238E27FC236}">
                <a16:creationId xmlns:a16="http://schemas.microsoft.com/office/drawing/2014/main" id="{3EE5D453-A503-4C56-87EF-CF1107F4B9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2571750"/>
            <a:ext cx="1579563" cy="245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3">
            <a:extLst>
              <a:ext uri="{FF2B5EF4-FFF2-40B4-BE49-F238E27FC236}">
                <a16:creationId xmlns:a16="http://schemas.microsoft.com/office/drawing/2014/main" id="{F5C08E95-EFE8-40F4-B6E6-8358400030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665413"/>
            <a:ext cx="1552575"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5793E426-DB5B-4FE8-A79E-C6E8185BF41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2">
            <a:extLst>
              <a:ext uri="{FF2B5EF4-FFF2-40B4-BE49-F238E27FC236}">
                <a16:creationId xmlns:a16="http://schemas.microsoft.com/office/drawing/2014/main" id="{C2682F49-6820-4B77-9469-E1E4FCD55F76}"/>
              </a:ext>
            </a:extLst>
          </p:cNvPr>
          <p:cNvSpPr>
            <a:spLocks noChangeArrowheads="1"/>
          </p:cNvSpPr>
          <p:nvPr/>
        </p:nvSpPr>
        <p:spPr bwMode="auto">
          <a:xfrm>
            <a:off x="1957388" y="1733550"/>
            <a:ext cx="52292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4000" b="1">
                <a:solidFill>
                  <a:srgbClr val="000000"/>
                </a:solidFill>
                <a:latin typeface="Times New Roman" panose="02020603050405020304" pitchFamily="18" charset="0"/>
                <a:cs typeface="Times New Roman" panose="02020603050405020304" pitchFamily="18" charset="0"/>
              </a:rPr>
              <a:t>III.  </a:t>
            </a:r>
            <a:r>
              <a:rPr lang="en-US" altLang="en-US" sz="4000" b="1">
                <a:solidFill>
                  <a:srgbClr val="663300"/>
                </a:solidFill>
                <a:latin typeface="Trebuchet MS" panose="020B0603020202020204" pitchFamily="34" charset="0"/>
                <a:cs typeface="Times New Roman" panose="02020603050405020304" pitchFamily="18" charset="0"/>
              </a:rPr>
              <a:t>Praising God is a </a:t>
            </a:r>
          </a:p>
          <a:p>
            <a:r>
              <a:rPr lang="en-US" altLang="en-US" sz="4000" b="1">
                <a:solidFill>
                  <a:srgbClr val="663300"/>
                </a:solidFill>
                <a:latin typeface="Trebuchet MS" panose="020B0603020202020204" pitchFamily="34" charset="0"/>
                <a:cs typeface="Times New Roman" panose="02020603050405020304" pitchFamily="18" charset="0"/>
              </a:rPr>
              <a:t>      source glory.   </a:t>
            </a:r>
            <a:endParaRPr lang="en-US" altLang="en-US" sz="4000">
              <a:solidFill>
                <a:srgbClr val="6633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1B8B7FA2-34D7-480A-84B1-5E9ED2664F9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2EEF671-13A9-4A54-9BF2-9182880AFD41}"/>
              </a:ext>
            </a:extLst>
          </p:cNvPr>
          <p:cNvSpPr/>
          <p:nvPr/>
        </p:nvSpPr>
        <p:spPr>
          <a:xfrm>
            <a:off x="2019300" y="666750"/>
            <a:ext cx="5105400" cy="36941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148:</a:t>
            </a: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13</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Let them praise the name of the Lord, For His name alone is exalted;</a:t>
            </a:r>
            <a:r>
              <a:rPr lang="en-US" sz="2600" dirty="0">
                <a:latin typeface="Times New Roman" panose="02020603050405020304" pitchFamily="18" charset="0"/>
                <a:ea typeface="Times New Roman" panose="02020603050405020304" pitchFamily="18" charset="0"/>
              </a:rPr>
              <a:t>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His glory is above earth and heaven.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145:</a:t>
            </a: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5</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On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the glorious splendor of Your majesty</a:t>
            </a:r>
            <a:r>
              <a:rPr lang="en-US" sz="2600" b="1" dirty="0">
                <a:solidFill>
                  <a:srgbClr val="7D2B71"/>
                </a:solidFill>
                <a:uFill>
                  <a:solidFill>
                    <a:srgbClr val="000058"/>
                  </a:solidFill>
                </a:u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on Your wonderful works, I will meditate.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i0.wp.com/www.freeppt.net/template/Bible_with_Cross_christian_ppt_templates.jpg">
            <a:hlinkClick r:id="rId3"/>
            <a:extLst>
              <a:ext uri="{FF2B5EF4-FFF2-40B4-BE49-F238E27FC236}">
                <a16:creationId xmlns:a16="http://schemas.microsoft.com/office/drawing/2014/main" id="{4C22BBF3-3244-48FB-ABBE-4278BDAC1B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33" t="4314" r="14999" b="24364"/>
          <a:stretch>
            <a:fillRect/>
          </a:stretch>
        </p:blipFill>
        <p:spPr bwMode="auto">
          <a:xfrm>
            <a:off x="-106363" y="0"/>
            <a:ext cx="92202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0E1ABEA-41DD-48F1-82D8-D88CE93801A3}"/>
              </a:ext>
            </a:extLst>
          </p:cNvPr>
          <p:cNvSpPr/>
          <p:nvPr/>
        </p:nvSpPr>
        <p:spPr>
          <a:xfrm>
            <a:off x="457200" y="1428750"/>
            <a:ext cx="7924800" cy="1938992"/>
          </a:xfrm>
          <a:prstGeom prst="rect">
            <a:avLst/>
          </a:prstGeom>
        </p:spPr>
        <p:txBody>
          <a:bodyPr>
            <a:spAutoFit/>
          </a:bodyPr>
          <a:lstStyle/>
          <a:p>
            <a:pPr algn="ctr">
              <a:defRPr/>
            </a:pPr>
            <a:r>
              <a:rPr lang="en-US" sz="4400" b="1" i="1" dirty="0">
                <a:ln w="19050">
                  <a:solidFill>
                    <a:srgbClr val="00FF00"/>
                  </a:solidFill>
                </a:ln>
                <a:latin typeface="ArabBruD" panose="03060802060502020204" pitchFamily="66" charset="0"/>
                <a:ea typeface="SimSun" panose="02010600030101010101" pitchFamily="2" charset="-122"/>
              </a:rPr>
              <a:t>Prayer - A Private Disciple </a:t>
            </a:r>
            <a:r>
              <a:rPr lang="en-US" sz="3600" b="1" i="1" dirty="0">
                <a:ln w="19050">
                  <a:solidFill>
                    <a:srgbClr val="00FF00"/>
                  </a:solidFill>
                </a:ln>
                <a:latin typeface="ArabBruD" panose="03060802060502020204" pitchFamily="66" charset="0"/>
                <a:ea typeface="SimSun" panose="02010600030101010101" pitchFamily="2" charset="-122"/>
              </a:rPr>
              <a:t>#3</a:t>
            </a:r>
          </a:p>
          <a:p>
            <a:pPr algn="ctr">
              <a:defRPr/>
            </a:pPr>
            <a:endParaRPr lang="en-US" sz="2800" b="1" i="1" dirty="0">
              <a:ln w="19050">
                <a:solidFill>
                  <a:srgbClr val="00FF00"/>
                </a:solidFill>
              </a:ln>
              <a:latin typeface="ArabBruD" panose="03060802060502020204" pitchFamily="66" charset="0"/>
              <a:ea typeface="SimSun" panose="02010600030101010101" pitchFamily="2" charset="-122"/>
            </a:endParaRPr>
          </a:p>
          <a:p>
            <a:pPr algn="ctr">
              <a:defRPr/>
            </a:pPr>
            <a:r>
              <a:rPr lang="en-US" sz="4800" b="1" i="1" dirty="0">
                <a:ln w="19050">
                  <a:solidFill>
                    <a:srgbClr val="00FF00"/>
                  </a:solidFill>
                </a:ln>
                <a:latin typeface="ArabBruD" panose="03060802060502020204" pitchFamily="66" charset="0"/>
                <a:ea typeface="SimSun" panose="02010600030101010101" pitchFamily="2" charset="-122"/>
              </a:rPr>
              <a:t>Praise – the First Key to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2616F5E7-793B-47DD-854C-E6EA42EC8B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24B7D3F-74E7-49A4-97D6-D4D390EB255C}"/>
              </a:ext>
            </a:extLst>
          </p:cNvPr>
          <p:cNvSpPr/>
          <p:nvPr/>
        </p:nvSpPr>
        <p:spPr>
          <a:xfrm>
            <a:off x="1371600" y="628650"/>
            <a:ext cx="6400800" cy="3894138"/>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1:14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the Word became flesh, and dwelt among us, and  we saw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His glory, glory as of the only begotten from the Father, </a:t>
            </a:r>
            <a:r>
              <a:rPr lang="en-US" sz="2600" b="1" dirty="0">
                <a:solidFill>
                  <a:srgbClr val="000000"/>
                </a:solidFill>
                <a:latin typeface="Arial Narrow" panose="020B0606020202030204" pitchFamily="34" charset="0"/>
                <a:ea typeface="Times New Roman" panose="02020603050405020304" pitchFamily="18" charset="0"/>
              </a:rPr>
              <a:t>full of grace and truth.   </a:t>
            </a:r>
          </a:p>
          <a:p>
            <a:pPr>
              <a:lnSpc>
                <a:spcPct val="150000"/>
              </a:lnSpc>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2:11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This beginning of His signs Jesus did in Cana of Galilee, and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manifested His glory,</a:t>
            </a:r>
            <a:r>
              <a:rPr lang="en-US" sz="2600" b="1" dirty="0">
                <a:solidFill>
                  <a:srgbClr val="000000"/>
                </a:solidFill>
                <a:latin typeface="Arial Narrow" panose="020B0606020202030204" pitchFamily="34" charset="0"/>
                <a:ea typeface="Times New Roman" panose="02020603050405020304" pitchFamily="18" charset="0"/>
              </a:rPr>
              <a:t> and His disciples believed in Him.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7280C3B7-0AC9-4192-97EB-6FD5C5E326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016BEC9-C68E-43BA-953E-379E8CD2ED63}"/>
              </a:ext>
            </a:extLst>
          </p:cNvPr>
          <p:cNvSpPr/>
          <p:nvPr/>
        </p:nvSpPr>
        <p:spPr>
          <a:xfrm>
            <a:off x="1219200" y="325438"/>
            <a:ext cx="6705600" cy="44926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17: 24</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Father, I desire that they also, whom You have given Me, be with Me where I am,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so that they may see My glory</a:t>
            </a:r>
            <a:r>
              <a:rPr lang="en-US" sz="2600" b="1" dirty="0">
                <a:solidFill>
                  <a:srgbClr val="000000"/>
                </a:solidFill>
                <a:latin typeface="Arial Narrow" panose="020B0606020202030204" pitchFamily="34" charset="0"/>
                <a:ea typeface="Times New Roman" panose="02020603050405020304" pitchFamily="18" charset="0"/>
              </a:rPr>
              <a:t> which You have given Me, for You loved Me before the foundation of the world.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Luke 9: 32</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Now Peter and his companions had been overcome with sleep; but when they were fully awake,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they saw His glory</a:t>
            </a:r>
            <a:r>
              <a:rPr lang="en-US" sz="2600" b="1" dirty="0">
                <a:solidFill>
                  <a:srgbClr val="000000"/>
                </a:solidFill>
                <a:latin typeface="Arial Narrow" panose="020B0606020202030204" pitchFamily="34" charset="0"/>
                <a:ea typeface="Times New Roman" panose="02020603050405020304" pitchFamily="18" charset="0"/>
              </a:rPr>
              <a:t> and the two men standing with Him.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A04E887D-66AE-4832-8F9F-EAE223B3D88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6FE2FAA-0BBF-45ED-9B82-59371E5F0361}"/>
              </a:ext>
            </a:extLst>
          </p:cNvPr>
          <p:cNvSpPr/>
          <p:nvPr/>
        </p:nvSpPr>
        <p:spPr>
          <a:xfrm>
            <a:off x="1028700" y="233363"/>
            <a:ext cx="7086600" cy="46767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II Peter 1: 17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when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He received honor and glory from God the Father,</a:t>
            </a:r>
            <a:r>
              <a:rPr lang="en-US" sz="2600" b="1" dirty="0">
                <a:solidFill>
                  <a:srgbClr val="7D2B71"/>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such an utterance as this was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made to Him by the Majestic Glory,</a:t>
            </a:r>
            <a:r>
              <a:rPr lang="en-US" sz="2600" b="1" dirty="0">
                <a:solidFill>
                  <a:srgbClr val="000000"/>
                </a:solidFill>
                <a:latin typeface="Arial Narrow" panose="020B0606020202030204" pitchFamily="34" charset="0"/>
                <a:ea typeface="Times New Roman" panose="02020603050405020304" pitchFamily="18" charset="0"/>
              </a:rPr>
              <a:t> "This is My beloved Son with whom I am well-pleased"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sz="12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Luke 5:25</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Immediately he got up before them, and picked up what he had been lying on, and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went home glorifying God.</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26</a:t>
            </a:r>
            <a:r>
              <a:rPr lang="en-US" sz="2600" b="1" dirty="0">
                <a:solidFill>
                  <a:srgbClr val="000000"/>
                </a:solidFill>
                <a:latin typeface="Arial Narrow" panose="020B0606020202030204" pitchFamily="34" charset="0"/>
                <a:ea typeface="Times New Roman" panose="02020603050405020304" pitchFamily="18" charset="0"/>
              </a:rPr>
              <a:t>  They were all struck with astonishment and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began glorifying God;</a:t>
            </a:r>
            <a:r>
              <a:rPr lang="en-US" sz="2600" b="1" dirty="0">
                <a:solidFill>
                  <a:srgbClr val="000000"/>
                </a:solidFill>
                <a:latin typeface="Arial Narrow" panose="020B0606020202030204" pitchFamily="34" charset="0"/>
                <a:ea typeface="Times New Roman" panose="02020603050405020304" pitchFamily="18" charset="0"/>
              </a:rPr>
              <a:t> and they were filled with fear, saying, "We have seen remarkable things today." </a:t>
            </a:r>
            <a:endParaRPr lang="en-US" sz="2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FA5DCA67-1A73-41F7-A4E4-6240561212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5C13F84-35CD-4F7C-9CAA-11894F826AB6}"/>
              </a:ext>
            </a:extLst>
          </p:cNvPr>
          <p:cNvSpPr/>
          <p:nvPr/>
        </p:nvSpPr>
        <p:spPr>
          <a:xfrm>
            <a:off x="1790700" y="819150"/>
            <a:ext cx="5562600" cy="3352800"/>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5:16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Let your light shine before men in such a way that they may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see your good works, and glorify your Father</a:t>
            </a:r>
            <a:r>
              <a:rPr lang="en-US" sz="2600" b="1" dirty="0">
                <a:solidFill>
                  <a:srgbClr val="000000"/>
                </a:solidFill>
                <a:latin typeface="Arial Narrow" panose="020B0606020202030204" pitchFamily="34" charset="0"/>
                <a:ea typeface="Times New Roman" panose="02020603050405020304" pitchFamily="18" charset="0"/>
              </a:rPr>
              <a:t> who is in heaven. </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6: 20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you have been bought with a price: therefore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glorify God in your body.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E4033ADE-EEB7-4B5B-9158-982A578B36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1E06759-C4C3-4ED4-B1B4-56B08B1512BA}"/>
              </a:ext>
            </a:extLst>
          </p:cNvPr>
          <p:cNvSpPr/>
          <p:nvPr/>
        </p:nvSpPr>
        <p:spPr>
          <a:xfrm>
            <a:off x="1143000" y="633413"/>
            <a:ext cx="6781800" cy="38766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66: 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Sing the glory of His name;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Make His praise glorious.</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Say to God,</a:t>
            </a:r>
            <a:r>
              <a:rPr lang="en-US" sz="2600" dirty="0">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"How awesome are Your works!  Because of the greatness of Your power Your enemies will give feigned obedience to You.  </a:t>
            </a:r>
            <a:r>
              <a:rPr lang="en-US" sz="2000" b="1" dirty="0">
                <a:solidFill>
                  <a:srgbClr val="C00000"/>
                </a:solidFill>
                <a:latin typeface="Arial Narrow" panose="020B0606020202030204" pitchFamily="34" charset="0"/>
                <a:ea typeface="Times New Roman" panose="02020603050405020304" pitchFamily="18" charset="0"/>
              </a:rPr>
              <a:t>4</a:t>
            </a:r>
            <a:r>
              <a:rPr lang="en-US" sz="2600" b="1" dirty="0">
                <a:solidFill>
                  <a:srgbClr val="000000"/>
                </a:solidFill>
                <a:latin typeface="Arial Narrow" panose="020B0606020202030204" pitchFamily="34" charset="0"/>
                <a:ea typeface="Times New Roman" panose="02020603050405020304" pitchFamily="18" charset="0"/>
              </a:rPr>
              <a:t> All the earth will worship You, And will sing praises to You; They will sing praises to Your name.</a:t>
            </a:r>
          </a:p>
          <a:p>
            <a:pPr>
              <a:spcBef>
                <a:spcPts val="0"/>
              </a:spcBef>
              <a:spcAft>
                <a:spcPts val="0"/>
              </a:spcAft>
              <a:tabLst>
                <a:tab pos="182880" algn="l"/>
                <a:tab pos="228600" algn="l"/>
              </a:tabLst>
              <a:defRPr/>
            </a:pPr>
            <a:endParaRPr lang="en-US" sz="12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21: 13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Be exalted, O Lord, in Your strength;</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7BBB289F-A1D6-4043-B49A-0AF1E969ED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9F37DDC-C2BC-408D-8F7A-BFFD7722EB8A}"/>
              </a:ext>
            </a:extLst>
          </p:cNvPr>
          <p:cNvSpPr/>
          <p:nvPr/>
        </p:nvSpPr>
        <p:spPr>
          <a:xfrm>
            <a:off x="1219200" y="587375"/>
            <a:ext cx="6705600" cy="3968750"/>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48: 10 </a:t>
            </a:r>
            <a:r>
              <a:rPr lang="en-US" sz="2600" b="1" dirty="0">
                <a:solidFill>
                  <a:srgbClr val="000000"/>
                </a:solidFill>
                <a:latin typeface="Arial Narrow" panose="020B0606020202030204" pitchFamily="34" charset="0"/>
                <a:ea typeface="Times New Roman" panose="02020603050405020304" pitchFamily="18" charset="0"/>
              </a:rPr>
              <a:t>–  As is Your name, O God, So is Your praise to the ends of the earth; Your right hand is full of righteousness.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9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148: 13 </a:t>
            </a:r>
            <a:r>
              <a:rPr lang="en-US" sz="2600" b="1" dirty="0">
                <a:solidFill>
                  <a:srgbClr val="000000"/>
                </a:solidFill>
                <a:latin typeface="Arial Narrow" panose="020B0606020202030204" pitchFamily="34" charset="0"/>
                <a:ea typeface="Times New Roman" panose="02020603050405020304" pitchFamily="18" charset="0"/>
              </a:rPr>
              <a:t>– Let them praise the name of the Lord, For His name alone is exalted;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His glory is above earth and heaven.</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endParaRPr lang="en-US" sz="9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99: 2 </a:t>
            </a:r>
            <a:r>
              <a:rPr lang="en-US" sz="2600" b="1" dirty="0">
                <a:solidFill>
                  <a:srgbClr val="000000"/>
                </a:solidFill>
                <a:latin typeface="Arial Narrow" panose="020B0606020202030204" pitchFamily="34" charset="0"/>
                <a:ea typeface="Times New Roman" panose="02020603050405020304" pitchFamily="18" charset="0"/>
              </a:rPr>
              <a:t>– The Lord  is great in Zion, And He is exalted above all the peoples.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Let them praise Your great and awesome name</a:t>
            </a:r>
            <a:r>
              <a:rPr lang="en-US" sz="2600" b="1" u="dbl" dirty="0">
                <a:solidFill>
                  <a:srgbClr val="000000"/>
                </a:solidFill>
                <a:uFill>
                  <a:solidFill>
                    <a:srgbClr val="000058"/>
                  </a:solidFill>
                </a:uFill>
                <a:latin typeface="Arial Narrow" panose="020B0606020202030204" pitchFamily="34" charset="0"/>
                <a:ea typeface="Times New Roman" panose="02020603050405020304" pitchFamily="18" charset="0"/>
              </a:rPr>
              <a:t>;</a:t>
            </a:r>
            <a:r>
              <a:rPr lang="en-US" sz="2600" b="1" dirty="0">
                <a:solidFill>
                  <a:srgbClr val="000000"/>
                </a:solidFill>
                <a:latin typeface="Arial Narrow" panose="020B0606020202030204" pitchFamily="34" charset="0"/>
                <a:ea typeface="Times New Roman" panose="02020603050405020304" pitchFamily="18" charset="0"/>
              </a:rPr>
              <a:t>  Holy is He.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368CBE7F-DA02-43E7-AA4A-9584D748DA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a:extLst>
              <a:ext uri="{FF2B5EF4-FFF2-40B4-BE49-F238E27FC236}">
                <a16:creationId xmlns:a16="http://schemas.microsoft.com/office/drawing/2014/main" id="{429EBA09-5E64-4FEE-8213-FB99D436CF09}"/>
              </a:ext>
            </a:extLst>
          </p:cNvPr>
          <p:cNvSpPr>
            <a:spLocks noChangeArrowheads="1"/>
          </p:cNvSpPr>
          <p:nvPr/>
        </p:nvSpPr>
        <p:spPr bwMode="auto">
          <a:xfrm>
            <a:off x="3297238" y="1352550"/>
            <a:ext cx="2551112"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9pPr>
          </a:lstStyle>
          <a:p>
            <a:pPr>
              <a:lnSpc>
                <a:spcPct val="150000"/>
              </a:lnSpc>
            </a:pPr>
            <a:r>
              <a:rPr lang="en-US" altLang="en-US" sz="2800" b="1">
                <a:solidFill>
                  <a:srgbClr val="000000"/>
                </a:solidFill>
                <a:latin typeface="Times New Roman" panose="02020603050405020304" pitchFamily="18" charset="0"/>
                <a:cs typeface="Times New Roman" panose="02020603050405020304" pitchFamily="18" charset="0"/>
              </a:rPr>
              <a:t>1.  </a:t>
            </a:r>
            <a:r>
              <a:rPr lang="en-US" altLang="en-US" sz="2800" b="1">
                <a:solidFill>
                  <a:srgbClr val="000000"/>
                </a:solidFill>
                <a:latin typeface="Poor Richard" pitchFamily="18" charset="0"/>
                <a:cs typeface="Times New Roman" panose="02020603050405020304" pitchFamily="18" charset="0"/>
              </a:rPr>
              <a:t> </a:t>
            </a:r>
            <a:r>
              <a:rPr lang="en-US" altLang="en-US" sz="4000" b="1">
                <a:solidFill>
                  <a:srgbClr val="49007A"/>
                </a:solidFill>
                <a:latin typeface="Poor Richard" pitchFamily="18" charset="0"/>
              </a:rPr>
              <a:t>Great </a:t>
            </a:r>
            <a:endParaRPr lang="en-US" altLang="en-US" sz="4000" b="1">
              <a:solidFill>
                <a:srgbClr val="000099"/>
              </a:solidFill>
              <a:latin typeface="Poor Richard" pitchFamily="18" charset="0"/>
              <a:cs typeface="Times New Roman" panose="02020603050405020304" pitchFamily="18" charset="0"/>
            </a:endParaRPr>
          </a:p>
          <a:p>
            <a:pPr>
              <a:lnSpc>
                <a:spcPct val="150000"/>
              </a:lnSpc>
            </a:pPr>
            <a:r>
              <a:rPr lang="en-US" altLang="en-US" sz="2800" b="1">
                <a:solidFill>
                  <a:srgbClr val="000000"/>
                </a:solidFill>
                <a:latin typeface="Times New Roman" panose="02020603050405020304" pitchFamily="18" charset="0"/>
                <a:cs typeface="Times New Roman" panose="02020603050405020304" pitchFamily="18" charset="0"/>
              </a:rPr>
              <a:t>2.   </a:t>
            </a:r>
            <a:r>
              <a:rPr lang="en-US" altLang="en-US" sz="4000" b="1">
                <a:solidFill>
                  <a:srgbClr val="49007A"/>
                </a:solidFill>
                <a:latin typeface="Poor Richard" pitchFamily="18" charset="0"/>
                <a:cs typeface="Times New Roman" panose="02020603050405020304" pitchFamily="18" charset="0"/>
              </a:rPr>
              <a:t>Glad</a:t>
            </a:r>
          </a:p>
          <a:p>
            <a:pPr>
              <a:lnSpc>
                <a:spcPct val="150000"/>
              </a:lnSpc>
            </a:pPr>
            <a:r>
              <a:rPr lang="en-US" altLang="en-US" sz="2800" b="1">
                <a:solidFill>
                  <a:srgbClr val="000000"/>
                </a:solidFill>
                <a:latin typeface="Times New Roman" panose="02020603050405020304" pitchFamily="18" charset="0"/>
                <a:cs typeface="Times New Roman" panose="02020603050405020304" pitchFamily="18" charset="0"/>
              </a:rPr>
              <a:t>3.   </a:t>
            </a:r>
            <a:r>
              <a:rPr lang="en-US" altLang="en-US" sz="4000" b="1">
                <a:solidFill>
                  <a:srgbClr val="49007A"/>
                </a:solidFill>
                <a:latin typeface="Poor Richard" pitchFamily="18" charset="0"/>
                <a:cs typeface="Times New Roman" panose="02020603050405020304" pitchFamily="18" charset="0"/>
              </a:rPr>
              <a:t>Glorious</a:t>
            </a:r>
          </a:p>
        </p:txBody>
      </p:sp>
      <p:sp>
        <p:nvSpPr>
          <p:cNvPr id="29700" name="Rectangle 1">
            <a:extLst>
              <a:ext uri="{FF2B5EF4-FFF2-40B4-BE49-F238E27FC236}">
                <a16:creationId xmlns:a16="http://schemas.microsoft.com/office/drawing/2014/main" id="{3FA35B97-98C2-4807-AC4B-ACEB70C813C2}"/>
              </a:ext>
            </a:extLst>
          </p:cNvPr>
          <p:cNvSpPr>
            <a:spLocks noChangeArrowheads="1"/>
          </p:cNvSpPr>
          <p:nvPr/>
        </p:nvSpPr>
        <p:spPr bwMode="auto">
          <a:xfrm>
            <a:off x="1874838" y="520700"/>
            <a:ext cx="53959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3600" b="1">
                <a:solidFill>
                  <a:srgbClr val="640000"/>
                </a:solidFill>
                <a:latin typeface="ArabBruD" pitchFamily="66" charset="0"/>
                <a:cs typeface="Times New Roman" panose="02020603050405020304" pitchFamily="18" charset="0"/>
              </a:rPr>
              <a:t>What should our praise be ?</a:t>
            </a:r>
            <a:endParaRPr lang="en-US" altLang="en-US" sz="4000">
              <a:solidFill>
                <a:srgbClr val="640000"/>
              </a:solidFill>
              <a:latin typeface="ArabBruD" pitchFamily="66"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28FCF675-AD5B-4284-833D-BCEA8970373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2">
            <a:extLst>
              <a:ext uri="{FF2B5EF4-FFF2-40B4-BE49-F238E27FC236}">
                <a16:creationId xmlns:a16="http://schemas.microsoft.com/office/drawing/2014/main" id="{DB792D0A-C7D1-4090-85EA-A158F134D131}"/>
              </a:ext>
            </a:extLst>
          </p:cNvPr>
          <p:cNvSpPr>
            <a:spLocks noChangeArrowheads="1"/>
          </p:cNvSpPr>
          <p:nvPr/>
        </p:nvSpPr>
        <p:spPr bwMode="auto">
          <a:xfrm>
            <a:off x="1905000" y="1371600"/>
            <a:ext cx="64770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9pPr>
          </a:lstStyle>
          <a:p>
            <a:r>
              <a:rPr lang="en-US" altLang="en-US" sz="5000" b="1">
                <a:solidFill>
                  <a:srgbClr val="663300"/>
                </a:solidFill>
                <a:latin typeface="Poor Richard" pitchFamily="18" charset="0"/>
                <a:cs typeface="Times New Roman" panose="02020603050405020304" pitchFamily="18" charset="0"/>
              </a:rPr>
              <a:t>Challenge :</a:t>
            </a:r>
          </a:p>
          <a:p>
            <a:r>
              <a:rPr lang="en-US" altLang="en-US" sz="5000" b="1">
                <a:solidFill>
                  <a:srgbClr val="663300"/>
                </a:solidFill>
                <a:latin typeface="Poor Richard" pitchFamily="18" charset="0"/>
                <a:cs typeface="Times New Roman" panose="02020603050405020304" pitchFamily="18" charset="0"/>
              </a:rPr>
              <a:t>become comfortable with the language of praise. </a:t>
            </a:r>
            <a:endParaRPr lang="en-US" altLang="en-US" sz="5000">
              <a:solidFill>
                <a:srgbClr val="663300"/>
              </a:solidFill>
              <a:latin typeface="Poor Richard" pitchFamily="18"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C69578C6-4BED-4CC3-AED6-6843FEF1C4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9BA54A27-58DD-438C-B030-D7FC60C64E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2">
            <a:extLst>
              <a:ext uri="{FF2B5EF4-FFF2-40B4-BE49-F238E27FC236}">
                <a16:creationId xmlns:a16="http://schemas.microsoft.com/office/drawing/2014/main" id="{9A90D27E-DEEF-4442-92A2-3AB7A382AEA4}"/>
              </a:ext>
            </a:extLst>
          </p:cNvPr>
          <p:cNvSpPr>
            <a:spLocks noChangeArrowheads="1"/>
          </p:cNvSpPr>
          <p:nvPr/>
        </p:nvSpPr>
        <p:spPr bwMode="auto">
          <a:xfrm>
            <a:off x="1406525" y="1052513"/>
            <a:ext cx="61722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lnSpc>
                <a:spcPts val="4000"/>
              </a:lnSpc>
              <a:spcBef>
                <a:spcPct val="0"/>
              </a:spcBef>
              <a:buFontTx/>
              <a:buNone/>
            </a:pPr>
            <a:r>
              <a:rPr lang="en-US" altLang="en-US" sz="2800" b="1">
                <a:solidFill>
                  <a:srgbClr val="000000"/>
                </a:solidFill>
                <a:latin typeface="Times New Roman" panose="02020603050405020304" pitchFamily="18" charset="0"/>
                <a:cs typeface="Times New Roman" panose="02020603050405020304" pitchFamily="18" charset="0"/>
              </a:rPr>
              <a:t>1.   </a:t>
            </a:r>
            <a:r>
              <a:rPr lang="en-US" altLang="en-US" sz="2800" b="1">
                <a:solidFill>
                  <a:srgbClr val="49007A"/>
                </a:solidFill>
                <a:cs typeface="Times New Roman" panose="02020603050405020304" pitchFamily="18" charset="0"/>
              </a:rPr>
              <a:t>Prayer is a learned skill.</a:t>
            </a:r>
          </a:p>
          <a:p>
            <a:pPr>
              <a:lnSpc>
                <a:spcPts val="4000"/>
              </a:lnSpc>
              <a:spcBef>
                <a:spcPct val="0"/>
              </a:spcBef>
              <a:buFontTx/>
              <a:buNone/>
            </a:pPr>
            <a:r>
              <a:rPr lang="en-US" altLang="en-US" sz="2800" b="1">
                <a:solidFill>
                  <a:srgbClr val="000000"/>
                </a:solidFill>
                <a:latin typeface="Times New Roman" panose="02020603050405020304" pitchFamily="18" charset="0"/>
                <a:cs typeface="Times New Roman" panose="02020603050405020304" pitchFamily="18" charset="0"/>
              </a:rPr>
              <a:t>2.   </a:t>
            </a:r>
            <a:r>
              <a:rPr lang="en-US" altLang="en-US" sz="2800" b="1">
                <a:solidFill>
                  <a:srgbClr val="49007A"/>
                </a:solidFill>
                <a:cs typeface="Times New Roman" panose="02020603050405020304" pitchFamily="18" charset="0"/>
              </a:rPr>
              <a:t>Christians are welcomed as family.</a:t>
            </a:r>
          </a:p>
          <a:p>
            <a:pPr>
              <a:lnSpc>
                <a:spcPts val="4000"/>
              </a:lnSpc>
              <a:spcBef>
                <a:spcPct val="0"/>
              </a:spcBef>
              <a:buFontTx/>
              <a:buNone/>
            </a:pPr>
            <a:r>
              <a:rPr lang="en-US" altLang="en-US" sz="2800" b="1">
                <a:solidFill>
                  <a:srgbClr val="000000"/>
                </a:solidFill>
                <a:latin typeface="Times New Roman" panose="02020603050405020304" pitchFamily="18" charset="0"/>
                <a:cs typeface="Times New Roman" panose="02020603050405020304" pitchFamily="18" charset="0"/>
              </a:rPr>
              <a:t>3.   </a:t>
            </a:r>
            <a:r>
              <a:rPr lang="en-US" altLang="en-US" sz="2800" b="1">
                <a:solidFill>
                  <a:srgbClr val="49007A"/>
                </a:solidFill>
                <a:cs typeface="Times New Roman" panose="02020603050405020304" pitchFamily="18" charset="0"/>
              </a:rPr>
              <a:t>Prayer must be worshipful.</a:t>
            </a:r>
          </a:p>
          <a:p>
            <a:pPr>
              <a:lnSpc>
                <a:spcPts val="4000"/>
              </a:lnSpc>
              <a:spcBef>
                <a:spcPct val="0"/>
              </a:spcBef>
              <a:buFontTx/>
              <a:buNone/>
            </a:pPr>
            <a:r>
              <a:rPr lang="en-US" altLang="en-US" sz="2800" b="1">
                <a:solidFill>
                  <a:srgbClr val="000000"/>
                </a:solidFill>
                <a:latin typeface="Times New Roman" panose="02020603050405020304" pitchFamily="18" charset="0"/>
                <a:cs typeface="Times New Roman" panose="02020603050405020304" pitchFamily="18" charset="0"/>
              </a:rPr>
              <a:t>4.</a:t>
            </a:r>
            <a:r>
              <a:rPr lang="en-US" altLang="en-US" sz="2800" b="1">
                <a:solidFill>
                  <a:srgbClr val="000000"/>
                </a:solidFill>
                <a:cs typeface="Times New Roman" panose="02020603050405020304" pitchFamily="18" charset="0"/>
              </a:rPr>
              <a:t>   </a:t>
            </a:r>
            <a:r>
              <a:rPr lang="en-US" altLang="en-US" sz="2800" b="1">
                <a:solidFill>
                  <a:srgbClr val="49007A"/>
                </a:solidFill>
                <a:cs typeface="Times New Roman" panose="02020603050405020304" pitchFamily="18" charset="0"/>
              </a:rPr>
              <a:t>Prayer must be daily.</a:t>
            </a:r>
            <a:endParaRPr lang="en-US" altLang="en-US" sz="2800" b="1">
              <a:solidFill>
                <a:srgbClr val="49007A"/>
              </a:solidFill>
              <a:latin typeface="Times New Roman" panose="02020603050405020304" pitchFamily="18" charset="0"/>
              <a:cs typeface="Times New Roman" panose="02020603050405020304" pitchFamily="18" charset="0"/>
            </a:endParaRPr>
          </a:p>
          <a:p>
            <a:pPr>
              <a:lnSpc>
                <a:spcPts val="4000"/>
              </a:lnSpc>
              <a:spcBef>
                <a:spcPct val="0"/>
              </a:spcBef>
              <a:buFontTx/>
              <a:buNone/>
            </a:pPr>
            <a:r>
              <a:rPr lang="en-US" altLang="en-US" sz="2800" b="1">
                <a:solidFill>
                  <a:srgbClr val="000000"/>
                </a:solidFill>
                <a:latin typeface="Times New Roman" panose="02020603050405020304" pitchFamily="18" charset="0"/>
                <a:cs typeface="Times New Roman" panose="02020603050405020304" pitchFamily="18" charset="0"/>
              </a:rPr>
              <a:t>5.  </a:t>
            </a:r>
            <a:r>
              <a:rPr lang="en-US" altLang="en-US" sz="2800" b="1">
                <a:solidFill>
                  <a:srgbClr val="49007A"/>
                </a:solidFill>
              </a:rPr>
              <a:t>Prayer must engender penitence.</a:t>
            </a:r>
            <a:endParaRPr lang="en-US" altLang="en-US" sz="2800">
              <a:solidFill>
                <a:srgbClr val="49007A"/>
              </a:solidFill>
              <a:cs typeface="Times New Roman" panose="02020603050405020304" pitchFamily="18" charset="0"/>
            </a:endParaRPr>
          </a:p>
          <a:p>
            <a:pPr>
              <a:lnSpc>
                <a:spcPts val="4000"/>
              </a:lnSpc>
              <a:spcBef>
                <a:spcPct val="0"/>
              </a:spcBef>
              <a:buFontTx/>
              <a:buNone/>
            </a:pPr>
            <a:r>
              <a:rPr lang="en-US" altLang="en-US" sz="2800" b="1">
                <a:solidFill>
                  <a:srgbClr val="000000"/>
                </a:solidFill>
                <a:latin typeface="Times New Roman" panose="02020603050405020304" pitchFamily="18" charset="0"/>
                <a:cs typeface="Times New Roman" panose="02020603050405020304" pitchFamily="18" charset="0"/>
              </a:rPr>
              <a:t>6.  </a:t>
            </a:r>
            <a:r>
              <a:rPr lang="en-US" altLang="en-US" sz="2800" b="1">
                <a:solidFill>
                  <a:srgbClr val="49007A"/>
                </a:solidFill>
              </a:rPr>
              <a:t>The prayer must be a supplicant.</a:t>
            </a:r>
            <a:endParaRPr lang="en-US" altLang="en-US" sz="2800">
              <a:solidFill>
                <a:srgbClr val="49007A"/>
              </a:solidFill>
              <a:cs typeface="Times New Roman" panose="02020603050405020304" pitchFamily="18" charset="0"/>
            </a:endParaRPr>
          </a:p>
          <a:p>
            <a:pPr>
              <a:spcBef>
                <a:spcPct val="0"/>
              </a:spcBef>
              <a:buFontTx/>
              <a:buNone/>
            </a:pPr>
            <a:r>
              <a:rPr lang="en-US" altLang="en-US" sz="2800" b="1">
                <a:solidFill>
                  <a:srgbClr val="000000"/>
                </a:solidFill>
                <a:latin typeface="Times New Roman" panose="02020603050405020304" pitchFamily="18" charset="0"/>
                <a:cs typeface="Times New Roman" panose="02020603050405020304" pitchFamily="18" charset="0"/>
              </a:rPr>
              <a:t>7.  </a:t>
            </a:r>
            <a:r>
              <a:rPr lang="en-US" altLang="en-US" sz="2800" b="1">
                <a:solidFill>
                  <a:srgbClr val="49007A"/>
                </a:solidFill>
              </a:rPr>
              <a:t>Prayer must be persistent.</a:t>
            </a:r>
            <a:endParaRPr lang="en-US" altLang="en-US" sz="2800">
              <a:solidFill>
                <a:srgbClr val="49007A"/>
              </a:solidFill>
              <a:cs typeface="Times New Roman" panose="02020603050405020304" pitchFamily="18" charset="0"/>
            </a:endParaRPr>
          </a:p>
        </p:txBody>
      </p:sp>
      <p:sp>
        <p:nvSpPr>
          <p:cNvPr id="6148" name="Rectangle 1">
            <a:extLst>
              <a:ext uri="{FF2B5EF4-FFF2-40B4-BE49-F238E27FC236}">
                <a16:creationId xmlns:a16="http://schemas.microsoft.com/office/drawing/2014/main" id="{5E4A4108-38A4-40CF-871F-BE1DA661BAB5}"/>
              </a:ext>
            </a:extLst>
          </p:cNvPr>
          <p:cNvSpPr>
            <a:spLocks noChangeArrowheads="1"/>
          </p:cNvSpPr>
          <p:nvPr/>
        </p:nvSpPr>
        <p:spPr bwMode="auto">
          <a:xfrm>
            <a:off x="725488" y="344488"/>
            <a:ext cx="76946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4000" b="1">
                <a:solidFill>
                  <a:srgbClr val="640000"/>
                </a:solidFill>
                <a:latin typeface="ArabBruD" pitchFamily="66" charset="0"/>
                <a:cs typeface="Times New Roman" panose="02020603050405020304" pitchFamily="18" charset="0"/>
              </a:rPr>
              <a:t>God willing, this lesson will include :</a:t>
            </a:r>
            <a:endParaRPr lang="en-US" altLang="en-US" sz="4000">
              <a:solidFill>
                <a:srgbClr val="640000"/>
              </a:solidFill>
              <a:latin typeface="ArabBruD"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E63BEC5A-3973-408A-9FAF-F52237AD45A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8F3A9E7-A6C0-4506-A00C-57AF72989F8A}"/>
              </a:ext>
            </a:extLst>
          </p:cNvPr>
          <p:cNvSpPr/>
          <p:nvPr/>
        </p:nvSpPr>
        <p:spPr>
          <a:xfrm>
            <a:off x="1487488" y="1657350"/>
            <a:ext cx="6589712" cy="2032000"/>
          </a:xfrm>
          <a:prstGeom prst="rect">
            <a:avLst/>
          </a:prstGeom>
        </p:spPr>
        <p:txBody>
          <a:bodyPr>
            <a:spAutoFit/>
          </a:bodyPr>
          <a:lstStyle/>
          <a:p>
            <a:pPr>
              <a:lnSpc>
                <a:spcPct val="150000"/>
              </a:lnSpc>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1.   </a:t>
            </a:r>
            <a:r>
              <a:rPr lang="en-US" sz="2800" b="1" dirty="0">
                <a:solidFill>
                  <a:srgbClr val="49007A"/>
                </a:solidFill>
                <a:latin typeface="+mn-lt"/>
              </a:rPr>
              <a:t>Prayer should contain great praise.</a:t>
            </a:r>
            <a:endParaRPr lang="en-US" sz="3400" b="1" dirty="0">
              <a:solidFill>
                <a:srgbClr val="000099"/>
              </a:solidFill>
              <a:latin typeface="Times New Roman" panose="02020603050405020304" pitchFamily="18" charset="0"/>
              <a:cs typeface="Times New Roman" panose="02020603050405020304" pitchFamily="18" charset="0"/>
            </a:endParaRPr>
          </a:p>
          <a:p>
            <a:pPr>
              <a:lnSpc>
                <a:spcPct val="150000"/>
              </a:lnSpc>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2.   </a:t>
            </a:r>
            <a:r>
              <a:rPr lang="en-US" sz="2800" b="1" dirty="0">
                <a:solidFill>
                  <a:srgbClr val="49007A"/>
                </a:solidFill>
                <a:latin typeface="+mn-lt"/>
                <a:ea typeface="Times New Roman" panose="02020603050405020304" pitchFamily="18" charset="0"/>
              </a:rPr>
              <a:t>Prayers should be made with gladness.</a:t>
            </a:r>
          </a:p>
          <a:p>
            <a:pPr>
              <a:lnSpc>
                <a:spcPct val="150000"/>
              </a:lnSpc>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3.   </a:t>
            </a:r>
            <a:r>
              <a:rPr lang="en-US" sz="2800" b="1" dirty="0">
                <a:solidFill>
                  <a:srgbClr val="49007A"/>
                </a:solidFill>
                <a:latin typeface="+mn-lt"/>
                <a:ea typeface="Times New Roman" panose="02020603050405020304" pitchFamily="18" charset="0"/>
              </a:rPr>
              <a:t>Prayers should be to the glory of God.</a:t>
            </a:r>
          </a:p>
        </p:txBody>
      </p:sp>
      <p:sp>
        <p:nvSpPr>
          <p:cNvPr id="7172" name="Rectangle 1">
            <a:extLst>
              <a:ext uri="{FF2B5EF4-FFF2-40B4-BE49-F238E27FC236}">
                <a16:creationId xmlns:a16="http://schemas.microsoft.com/office/drawing/2014/main" id="{A20AD384-F7FF-46E5-B3AF-075D8E9C576C}"/>
              </a:ext>
            </a:extLst>
          </p:cNvPr>
          <p:cNvSpPr>
            <a:spLocks noChangeArrowheads="1"/>
          </p:cNvSpPr>
          <p:nvPr/>
        </p:nvSpPr>
        <p:spPr bwMode="auto">
          <a:xfrm>
            <a:off x="914400" y="603250"/>
            <a:ext cx="7488238"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3600" b="1">
                <a:solidFill>
                  <a:srgbClr val="640000"/>
                </a:solidFill>
                <a:latin typeface="ArabBruD" pitchFamily="66" charset="0"/>
                <a:cs typeface="Times New Roman" panose="02020603050405020304" pitchFamily="18" charset="0"/>
              </a:rPr>
              <a:t>Our previous lesson on personal prayer</a:t>
            </a:r>
            <a:r>
              <a:rPr lang="en-US" altLang="en-US" sz="4000" b="1">
                <a:solidFill>
                  <a:srgbClr val="640000"/>
                </a:solidFill>
                <a:latin typeface="ArabBruD" pitchFamily="66" charset="0"/>
                <a:cs typeface="Times New Roman" panose="02020603050405020304" pitchFamily="18" charset="0"/>
              </a:rPr>
              <a:t>:</a:t>
            </a:r>
            <a:endParaRPr lang="en-US" altLang="en-US" sz="4000">
              <a:solidFill>
                <a:srgbClr val="640000"/>
              </a:solidFill>
              <a:latin typeface="ArabBruD" pitchFamily="66" charset="0"/>
            </a:endParaRPr>
          </a:p>
        </p:txBody>
      </p:sp>
      <p:sp>
        <p:nvSpPr>
          <p:cNvPr id="7173" name="Rectangle 1">
            <a:extLst>
              <a:ext uri="{FF2B5EF4-FFF2-40B4-BE49-F238E27FC236}">
                <a16:creationId xmlns:a16="http://schemas.microsoft.com/office/drawing/2014/main" id="{F6CE1F3D-3842-44EC-A8FC-694D6D4060F7}"/>
              </a:ext>
            </a:extLst>
          </p:cNvPr>
          <p:cNvSpPr>
            <a:spLocks noChangeArrowheads="1"/>
          </p:cNvSpPr>
          <p:nvPr/>
        </p:nvSpPr>
        <p:spPr bwMode="auto">
          <a:xfrm>
            <a:off x="496888" y="3711575"/>
            <a:ext cx="8153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9pPr>
          </a:lstStyle>
          <a:p>
            <a:pPr>
              <a:lnSpc>
                <a:spcPct val="150000"/>
              </a:lnSpc>
            </a:pPr>
            <a:r>
              <a:rPr lang="en-US" altLang="en-US" sz="3600" b="1">
                <a:solidFill>
                  <a:srgbClr val="000000"/>
                </a:solidFill>
                <a:latin typeface="Times New Roman" panose="02020603050405020304" pitchFamily="18" charset="0"/>
                <a:cs typeface="Times New Roman" panose="02020603050405020304" pitchFamily="18" charset="0"/>
              </a:rPr>
              <a:t>*</a:t>
            </a:r>
            <a:r>
              <a:rPr lang="en-US" altLang="en-US" b="1">
                <a:solidFill>
                  <a:srgbClr val="000000"/>
                </a:solidFill>
                <a:latin typeface="Times New Roman" panose="02020603050405020304" pitchFamily="18" charset="0"/>
                <a:cs typeface="Times New Roman" panose="02020603050405020304" pitchFamily="18" charset="0"/>
              </a:rPr>
              <a:t> </a:t>
            </a:r>
            <a:r>
              <a:rPr lang="en-US" altLang="en-US" sz="3200" b="1" i="1">
                <a:solidFill>
                  <a:srgbClr val="663300"/>
                </a:solidFill>
                <a:latin typeface="Garamond" panose="02020404030301010803" pitchFamily="18" charset="0"/>
                <a:cs typeface="Times New Roman" panose="02020603050405020304" pitchFamily="18" charset="0"/>
              </a:rPr>
              <a:t>Praise is an overarching theme of scriptures</a:t>
            </a:r>
            <a:r>
              <a:rPr lang="en-US" altLang="en-US" b="1">
                <a:solidFill>
                  <a:srgbClr val="49007A"/>
                </a:solidFill>
                <a:cs typeface="Times New Roman" panose="02020603050405020304" pitchFamily="18" charset="0"/>
              </a:rPr>
              <a:t>.</a:t>
            </a:r>
            <a:endParaRPr lang="en-US" altLang="en-US" b="1">
              <a:solidFill>
                <a:srgbClr val="49007A"/>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D3663382-5AD9-452B-9489-8D472C04EAF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2">
            <a:extLst>
              <a:ext uri="{FF2B5EF4-FFF2-40B4-BE49-F238E27FC236}">
                <a16:creationId xmlns:a16="http://schemas.microsoft.com/office/drawing/2014/main" id="{E6839D6D-01FD-4AA2-B059-19C1F3FAFF4F}"/>
              </a:ext>
            </a:extLst>
          </p:cNvPr>
          <p:cNvSpPr>
            <a:spLocks noChangeArrowheads="1"/>
          </p:cNvSpPr>
          <p:nvPr/>
        </p:nvSpPr>
        <p:spPr bwMode="auto">
          <a:xfrm>
            <a:off x="1641475" y="1916113"/>
            <a:ext cx="58610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4000" b="1">
                <a:solidFill>
                  <a:srgbClr val="000000"/>
                </a:solidFill>
                <a:latin typeface="Times New Roman" panose="02020603050405020304" pitchFamily="18" charset="0"/>
                <a:cs typeface="Times New Roman" panose="02020603050405020304" pitchFamily="18" charset="0"/>
              </a:rPr>
              <a:t>I.  </a:t>
            </a:r>
            <a:r>
              <a:rPr lang="en-US" altLang="en-US" sz="4000" b="1">
                <a:solidFill>
                  <a:srgbClr val="663300"/>
                </a:solidFill>
                <a:latin typeface="Trebuchet MS" panose="020B0603020202020204" pitchFamily="34" charset="0"/>
                <a:cs typeface="Times New Roman" panose="02020603050405020304" pitchFamily="18" charset="0"/>
              </a:rPr>
              <a:t>Every Prayer should </a:t>
            </a:r>
          </a:p>
          <a:p>
            <a:r>
              <a:rPr lang="en-US" altLang="en-US" sz="4000" b="1">
                <a:solidFill>
                  <a:srgbClr val="663300"/>
                </a:solidFill>
                <a:latin typeface="Trebuchet MS" panose="020B0603020202020204" pitchFamily="34" charset="0"/>
                <a:cs typeface="Times New Roman" panose="02020603050405020304" pitchFamily="18" charset="0"/>
              </a:rPr>
              <a:t>    contain great praise.</a:t>
            </a:r>
            <a:endParaRPr lang="en-US" altLang="en-US" sz="4000">
              <a:solidFill>
                <a:srgbClr val="6633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C0B47AA0-DB6A-42C4-B6C3-EC9919DF07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17B8327-E7A2-4BD3-88C5-FF4947ECDD19}"/>
              </a:ext>
            </a:extLst>
          </p:cNvPr>
          <p:cNvSpPr/>
          <p:nvPr/>
        </p:nvSpPr>
        <p:spPr>
          <a:xfrm>
            <a:off x="1409700" y="1325563"/>
            <a:ext cx="63246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145: 1</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 will extol You, my God, O King, And I will bless Your name forever and ever.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000000"/>
                </a:solidFill>
                <a:latin typeface="Arial Narrow" panose="020B0606020202030204" pitchFamily="34" charset="0"/>
                <a:ea typeface="Times New Roman" panose="02020603050405020304" pitchFamily="18" charset="0"/>
              </a:rPr>
              <a:t> Every day I will bless You, and I will praise Your name forever and ever.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Great is the Lord</a:t>
            </a:r>
            <a:r>
              <a:rPr lang="en-US" sz="2600" b="1" dirty="0">
                <a:solidFill>
                  <a:srgbClr val="000000"/>
                </a:solidFill>
                <a:latin typeface="Arial Narrow" panose="020B0606020202030204" pitchFamily="34" charset="0"/>
                <a:ea typeface="Times New Roman" panose="02020603050405020304" pitchFamily="18" charset="0"/>
              </a:rPr>
              <a:t>, and highly to be praised,</a:t>
            </a:r>
            <a:r>
              <a:rPr lang="en-US" sz="2600" dirty="0">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a:t>
            </a: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His greatness is unsearchable</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95E0D3C8-850E-49B3-BDCA-028A8489D6A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B320085-9D5E-4BD7-9CBC-203EE0B45F8B}"/>
              </a:ext>
            </a:extLst>
          </p:cNvPr>
          <p:cNvSpPr/>
          <p:nvPr/>
        </p:nvSpPr>
        <p:spPr>
          <a:xfrm>
            <a:off x="2286000" y="1428750"/>
            <a:ext cx="45720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148: 1</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u="dbl" dirty="0">
                <a:solidFill>
                  <a:srgbClr val="7D2B71"/>
                </a:solidFill>
                <a:uFill>
                  <a:solidFill>
                    <a:srgbClr val="000058"/>
                  </a:solidFill>
                </a:uFill>
                <a:latin typeface="Arial Narrow" panose="020B0606020202030204" pitchFamily="34" charset="0"/>
                <a:ea typeface="Times New Roman" panose="02020603050405020304" pitchFamily="18" charset="0"/>
              </a:rPr>
              <a:t>Praise the Lord!</a:t>
            </a:r>
            <a:r>
              <a:rPr lang="en-US" sz="2600" b="1" dirty="0">
                <a:solidFill>
                  <a:srgbClr val="000000"/>
                </a:solidFill>
                <a:latin typeface="Arial Narrow" panose="020B0606020202030204" pitchFamily="34" charset="0"/>
                <a:ea typeface="Times New Roman" panose="02020603050405020304" pitchFamily="18" charset="0"/>
              </a:rPr>
              <a:t>  Praise the Lord from the heavens;</a:t>
            </a:r>
            <a:r>
              <a:rPr lang="en-US" sz="2600" dirty="0">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Praise Him in the heights!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000000"/>
                </a:solidFill>
                <a:latin typeface="Arial Narrow" panose="020B0606020202030204" pitchFamily="34" charset="0"/>
                <a:ea typeface="Times New Roman" panose="02020603050405020304" pitchFamily="18" charset="0"/>
              </a:rPr>
              <a:t> Praise Him, all His angels; Praise Him, all His hosts!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7A149F60-2624-40D4-94A5-0C46D931F7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1">
            <a:extLst>
              <a:ext uri="{FF2B5EF4-FFF2-40B4-BE49-F238E27FC236}">
                <a16:creationId xmlns:a16="http://schemas.microsoft.com/office/drawing/2014/main" id="{94357D72-4AC5-482C-83C9-C487428F97A0}"/>
              </a:ext>
            </a:extLst>
          </p:cNvPr>
          <p:cNvSpPr>
            <a:spLocks noChangeArrowheads="1"/>
          </p:cNvSpPr>
          <p:nvPr/>
        </p:nvSpPr>
        <p:spPr bwMode="auto">
          <a:xfrm>
            <a:off x="1066800" y="317500"/>
            <a:ext cx="7467600"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9pPr>
          </a:lstStyle>
          <a:p>
            <a:r>
              <a:rPr lang="en-US" altLang="en-US" sz="2600" b="1">
                <a:solidFill>
                  <a:srgbClr val="C00000"/>
                </a:solidFill>
                <a:latin typeface="Times New Roman" panose="02020603050405020304" pitchFamily="18" charset="0"/>
                <a:cs typeface="Times New Roman" panose="02020603050405020304" pitchFamily="18" charset="0"/>
              </a:rPr>
              <a:t>Exodus 15: 11</a:t>
            </a:r>
            <a:r>
              <a:rPr lang="en-US" altLang="en-US" sz="2600">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r>
              <a:rPr lang="en-US" altLang="en-US" sz="2600" b="1">
                <a:solidFill>
                  <a:srgbClr val="000000"/>
                </a:solidFill>
                <a:latin typeface="Arial Narrow" panose="020B0606020202030204" pitchFamily="34" charset="0"/>
                <a:cs typeface="Times New Roman" panose="02020603050405020304" pitchFamily="18" charset="0"/>
              </a:rPr>
              <a:t>Who is like You among the gods, O Lord?  </a:t>
            </a:r>
          </a:p>
          <a:p>
            <a:r>
              <a:rPr lang="en-US" altLang="en-US" sz="2600" b="1">
                <a:solidFill>
                  <a:srgbClr val="000000"/>
                </a:solidFill>
                <a:latin typeface="Arial Narrow" panose="020B0606020202030204" pitchFamily="34" charset="0"/>
                <a:cs typeface="Times New Roman" panose="02020603050405020304" pitchFamily="18" charset="0"/>
              </a:rPr>
              <a:t>Who is like You, majestic in holiness,  </a:t>
            </a:r>
          </a:p>
          <a:p>
            <a:r>
              <a:rPr lang="en-US" altLang="en-US" sz="2600" b="1">
                <a:solidFill>
                  <a:srgbClr val="000000"/>
                </a:solidFill>
                <a:latin typeface="Arial Narrow" panose="020B0606020202030204" pitchFamily="34" charset="0"/>
                <a:cs typeface="Times New Roman" panose="02020603050405020304" pitchFamily="18" charset="0"/>
              </a:rPr>
              <a:t>Awesome in praises, working wonders? </a:t>
            </a:r>
          </a:p>
          <a:p>
            <a:endParaRPr lang="en-US" altLang="en-US" sz="900">
              <a:latin typeface="Times New Roman" panose="02020603050405020304" pitchFamily="18" charset="0"/>
              <a:cs typeface="Times New Roman" panose="02020603050405020304" pitchFamily="18" charset="0"/>
            </a:endParaRPr>
          </a:p>
          <a:p>
            <a:r>
              <a:rPr lang="en-US" altLang="en-US" sz="2600" b="1">
                <a:solidFill>
                  <a:srgbClr val="C00000"/>
                </a:solidFill>
                <a:latin typeface="Times New Roman" panose="02020603050405020304" pitchFamily="18" charset="0"/>
                <a:cs typeface="Times New Roman" panose="02020603050405020304" pitchFamily="18" charset="0"/>
              </a:rPr>
              <a:t>I Chronicles 16: 25</a:t>
            </a:r>
            <a:r>
              <a:rPr lang="en-US" altLang="en-US" sz="2600">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r>
              <a:rPr lang="en-US" altLang="en-US" sz="2600" b="1">
                <a:solidFill>
                  <a:srgbClr val="000000"/>
                </a:solidFill>
                <a:latin typeface="Arial Narrow" panose="020B0606020202030204" pitchFamily="34" charset="0"/>
                <a:cs typeface="Times New Roman" panose="02020603050405020304" pitchFamily="18" charset="0"/>
              </a:rPr>
              <a:t>For great is the Lord, and greatly to be praised; …</a:t>
            </a:r>
          </a:p>
          <a:p>
            <a:endParaRPr lang="en-US" altLang="en-US" sz="900">
              <a:latin typeface="Times New Roman" panose="02020603050405020304" pitchFamily="18" charset="0"/>
              <a:cs typeface="Times New Roman" panose="02020603050405020304" pitchFamily="18" charset="0"/>
            </a:endParaRPr>
          </a:p>
          <a:p>
            <a:r>
              <a:rPr lang="en-US" altLang="en-US" sz="2600" b="1">
                <a:solidFill>
                  <a:srgbClr val="C00000"/>
                </a:solidFill>
                <a:latin typeface="Times New Roman" panose="02020603050405020304" pitchFamily="18" charset="0"/>
                <a:cs typeface="Times New Roman" panose="02020603050405020304" pitchFamily="18" charset="0"/>
              </a:rPr>
              <a:t>Jeremiah 20: 13</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r>
              <a:rPr lang="en-US" altLang="en-US" sz="2600" b="1">
                <a:solidFill>
                  <a:srgbClr val="000000"/>
                </a:solidFill>
                <a:latin typeface="Arial Narrow" panose="020B0606020202030204" pitchFamily="34" charset="0"/>
                <a:cs typeface="Times New Roman" panose="02020603050405020304" pitchFamily="18" charset="0"/>
              </a:rPr>
              <a:t>Sing to the Lord, praise the Lord! …</a:t>
            </a:r>
          </a:p>
          <a:p>
            <a:endParaRPr lang="en-US" altLang="en-US" sz="900">
              <a:latin typeface="Times New Roman" panose="02020603050405020304" pitchFamily="18" charset="0"/>
              <a:cs typeface="Times New Roman" panose="02020603050405020304" pitchFamily="18" charset="0"/>
            </a:endParaRPr>
          </a:p>
          <a:p>
            <a:r>
              <a:rPr lang="en-US" altLang="en-US" sz="2600" b="1">
                <a:solidFill>
                  <a:srgbClr val="C00000"/>
                </a:solidFill>
                <a:latin typeface="Times New Roman" panose="02020603050405020304" pitchFamily="18" charset="0"/>
                <a:cs typeface="Times New Roman" panose="02020603050405020304" pitchFamily="18" charset="0"/>
              </a:rPr>
              <a:t>Daniel 2: 23</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r>
              <a:rPr lang="en-US" altLang="en-US" sz="2600" b="1">
                <a:solidFill>
                  <a:srgbClr val="000000"/>
                </a:solidFill>
                <a:latin typeface="Arial Narrow" panose="020B0606020202030204" pitchFamily="34" charset="0"/>
                <a:cs typeface="Times New Roman" panose="02020603050405020304" pitchFamily="18" charset="0"/>
              </a:rPr>
              <a:t>To You, O God of my fathers, I give thanks and praise,</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CFC0B003-51D4-4EDA-BCBD-461EEA35ED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1">
            <a:extLst>
              <a:ext uri="{FF2B5EF4-FFF2-40B4-BE49-F238E27FC236}">
                <a16:creationId xmlns:a16="http://schemas.microsoft.com/office/drawing/2014/main" id="{40CF199E-A945-4493-AD43-5546BB6DDFC6}"/>
              </a:ext>
            </a:extLst>
          </p:cNvPr>
          <p:cNvSpPr>
            <a:spLocks noChangeArrowheads="1"/>
          </p:cNvSpPr>
          <p:nvPr/>
        </p:nvSpPr>
        <p:spPr bwMode="auto">
          <a:xfrm>
            <a:off x="990600" y="587375"/>
            <a:ext cx="7162800"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 pos="228600"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 pos="228600"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 pos="228600"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 pos="228600"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 pos="2286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9pPr>
          </a:lstStyle>
          <a:p>
            <a:r>
              <a:rPr lang="en-US" altLang="en-US" sz="2600" b="1">
                <a:solidFill>
                  <a:srgbClr val="C00000"/>
                </a:solidFill>
                <a:latin typeface="Times New Roman" panose="02020603050405020304" pitchFamily="18" charset="0"/>
                <a:cs typeface="Times New Roman" panose="02020603050405020304" pitchFamily="18" charset="0"/>
              </a:rPr>
              <a:t>Psalms 146: 1 </a:t>
            </a:r>
            <a:r>
              <a:rPr lang="en-US" altLang="en-US" sz="2600" b="1">
                <a:solidFill>
                  <a:srgbClr val="000000"/>
                </a:solidFill>
                <a:latin typeface="Arial Narrow" panose="020B0606020202030204" pitchFamily="34" charset="0"/>
                <a:cs typeface="Times New Roman" panose="02020603050405020304" pitchFamily="18" charset="0"/>
              </a:rPr>
              <a:t>– Praise the Lord!  Praise the Lord, O my soul! </a:t>
            </a:r>
            <a:r>
              <a:rPr lang="en-US" altLang="en-US" sz="2000" b="1">
                <a:solidFill>
                  <a:srgbClr val="C00000"/>
                </a:solidFill>
                <a:latin typeface="Arial Narrow" panose="020B0606020202030204" pitchFamily="34" charset="0"/>
                <a:cs typeface="Times New Roman" panose="02020603050405020304" pitchFamily="18" charset="0"/>
              </a:rPr>
              <a:t>2</a:t>
            </a:r>
            <a:r>
              <a:rPr lang="en-US" altLang="en-US" sz="2600" b="1">
                <a:solidFill>
                  <a:srgbClr val="000000"/>
                </a:solidFill>
                <a:latin typeface="Arial Narrow" panose="020B0606020202030204" pitchFamily="34" charset="0"/>
                <a:cs typeface="Times New Roman" panose="02020603050405020304" pitchFamily="18" charset="0"/>
              </a:rPr>
              <a:t> I will praise the Lord  while I live;  … </a:t>
            </a:r>
          </a:p>
          <a:p>
            <a:endParaRPr lang="en-US" altLang="en-US" sz="600">
              <a:latin typeface="Times New Roman" panose="02020603050405020304" pitchFamily="18" charset="0"/>
              <a:cs typeface="Times New Roman" panose="02020603050405020304" pitchFamily="18" charset="0"/>
            </a:endParaRPr>
          </a:p>
          <a:p>
            <a:r>
              <a:rPr lang="en-US" altLang="en-US" sz="2600" b="1">
                <a:solidFill>
                  <a:srgbClr val="C00000"/>
                </a:solidFill>
                <a:latin typeface="Times New Roman" panose="02020603050405020304" pitchFamily="18" charset="0"/>
                <a:cs typeface="Times New Roman" panose="02020603050405020304" pitchFamily="18" charset="0"/>
              </a:rPr>
              <a:t>Psalms 147: 1</a:t>
            </a:r>
            <a:r>
              <a:rPr lang="en-US" altLang="en-US" sz="2600" b="1">
                <a:solidFill>
                  <a:srgbClr val="000000"/>
                </a:solidFill>
                <a:latin typeface="Arial Narrow" panose="020B0606020202030204" pitchFamily="34" charset="0"/>
                <a:cs typeface="Times New Roman" panose="02020603050405020304" pitchFamily="18" charset="0"/>
              </a:rPr>
              <a:t> – Praise the Lord!  For it is good to sing praises to our God;</a:t>
            </a:r>
            <a:r>
              <a:rPr lang="en-US" altLang="en-US" sz="2600">
                <a:latin typeface="Times New Roman" panose="02020603050405020304" pitchFamily="18" charset="0"/>
                <a:cs typeface="Times New Roman" panose="02020603050405020304" pitchFamily="18" charset="0"/>
              </a:rPr>
              <a:t> </a:t>
            </a:r>
            <a:r>
              <a:rPr lang="en-US" altLang="en-US" sz="2600" b="1">
                <a:solidFill>
                  <a:srgbClr val="000000"/>
                </a:solidFill>
                <a:latin typeface="Arial Narrow" panose="020B0606020202030204" pitchFamily="34" charset="0"/>
                <a:cs typeface="Times New Roman" panose="02020603050405020304" pitchFamily="18" charset="0"/>
              </a:rPr>
              <a:t>For it is pleasant and praise is becoming. </a:t>
            </a:r>
          </a:p>
          <a:p>
            <a:endParaRPr lang="en-US" altLang="en-US" sz="600">
              <a:latin typeface="Times New Roman" panose="02020603050405020304" pitchFamily="18" charset="0"/>
              <a:cs typeface="Times New Roman" panose="02020603050405020304" pitchFamily="18" charset="0"/>
            </a:endParaRPr>
          </a:p>
          <a:p>
            <a:r>
              <a:rPr lang="en-US" altLang="en-US" sz="2600" b="1">
                <a:solidFill>
                  <a:srgbClr val="C00000"/>
                </a:solidFill>
                <a:latin typeface="Times New Roman" panose="02020603050405020304" pitchFamily="18" charset="0"/>
                <a:cs typeface="Times New Roman" panose="02020603050405020304" pitchFamily="18" charset="0"/>
              </a:rPr>
              <a:t>Psalms 135: 1</a:t>
            </a:r>
            <a:r>
              <a:rPr lang="en-US" altLang="en-US" sz="2600" b="1">
                <a:solidFill>
                  <a:srgbClr val="000000"/>
                </a:solidFill>
                <a:latin typeface="Arial Narrow" panose="020B0606020202030204" pitchFamily="34" charset="0"/>
                <a:cs typeface="Times New Roman" panose="02020603050405020304" pitchFamily="18" charset="0"/>
              </a:rPr>
              <a:t> – Praise the Lord!  Praise the name of the Lord; Praise Him, O servants of the Lord, </a:t>
            </a:r>
          </a:p>
          <a:p>
            <a:endParaRPr lang="en-US" altLang="en-US" sz="600">
              <a:latin typeface="Times New Roman" panose="02020603050405020304" pitchFamily="18" charset="0"/>
              <a:cs typeface="Times New Roman" panose="02020603050405020304" pitchFamily="18" charset="0"/>
            </a:endParaRPr>
          </a:p>
          <a:p>
            <a:r>
              <a:rPr lang="en-US" altLang="en-US" sz="2600" b="1">
                <a:solidFill>
                  <a:srgbClr val="C00000"/>
                </a:solidFill>
                <a:latin typeface="Times New Roman" panose="02020603050405020304" pitchFamily="18" charset="0"/>
                <a:cs typeface="Times New Roman" panose="02020603050405020304" pitchFamily="18" charset="0"/>
              </a:rPr>
              <a:t>Psalms 96: 4</a:t>
            </a:r>
            <a:r>
              <a:rPr lang="en-US" altLang="en-US" sz="2600" b="1">
                <a:solidFill>
                  <a:srgbClr val="000000"/>
                </a:solidFill>
                <a:latin typeface="Arial Narrow" panose="020B0606020202030204" pitchFamily="34" charset="0"/>
                <a:cs typeface="Times New Roman" panose="02020603050405020304" pitchFamily="18" charset="0"/>
              </a:rPr>
              <a:t> – For great is the Lord and greatly to be praised</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18870</TotalTime>
  <Words>1354</Words>
  <Application>Microsoft Office PowerPoint</Application>
  <PresentationFormat>On-screen Show (16:9)</PresentationFormat>
  <Paragraphs>120</Paragraphs>
  <Slides>28</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Times New Roman</vt:lpstr>
      <vt:lpstr>ArabBruD</vt:lpstr>
      <vt:lpstr>Garamond</vt:lpstr>
      <vt:lpstr>Trebuchet MS</vt:lpstr>
      <vt:lpstr>Arial Narrow</vt:lpstr>
      <vt:lpstr>Poor Richard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1348</cp:revision>
  <dcterms:created xsi:type="dcterms:W3CDTF">2013-07-27T15:59:10Z</dcterms:created>
  <dcterms:modified xsi:type="dcterms:W3CDTF">2020-12-10T15:55:27Z</dcterms:modified>
</cp:coreProperties>
</file>