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04" r:id="rId2"/>
    <p:sldId id="661" r:id="rId3"/>
    <p:sldId id="706" r:id="rId4"/>
    <p:sldId id="710" r:id="rId5"/>
    <p:sldId id="708" r:id="rId6"/>
    <p:sldId id="709" r:id="rId7"/>
    <p:sldId id="707" r:id="rId8"/>
    <p:sldId id="714" r:id="rId9"/>
    <p:sldId id="665" r:id="rId10"/>
    <p:sldId id="713" r:id="rId11"/>
    <p:sldId id="712" r:id="rId12"/>
    <p:sldId id="720" r:id="rId13"/>
    <p:sldId id="718" r:id="rId14"/>
    <p:sldId id="722" r:id="rId15"/>
    <p:sldId id="719" r:id="rId16"/>
    <p:sldId id="726" r:id="rId17"/>
    <p:sldId id="723" r:id="rId18"/>
    <p:sldId id="725" r:id="rId19"/>
    <p:sldId id="724" r:id="rId20"/>
    <p:sldId id="679" r:id="rId21"/>
    <p:sldId id="727" r:id="rId22"/>
    <p:sldId id="730" r:id="rId23"/>
    <p:sldId id="728" r:id="rId24"/>
    <p:sldId id="732" r:id="rId25"/>
    <p:sldId id="729" r:id="rId26"/>
    <p:sldId id="734" r:id="rId27"/>
    <p:sldId id="733" r:id="rId28"/>
    <p:sldId id="735" r:id="rId29"/>
    <p:sldId id="737" r:id="rId30"/>
    <p:sldId id="736" r:id="rId31"/>
    <p:sldId id="721" r:id="rId32"/>
    <p:sldId id="739" r:id="rId33"/>
    <p:sldId id="711" r:id="rId34"/>
    <p:sldId id="579" r:id="rId35"/>
    <p:sldId id="703" r:id="rId3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7A00"/>
    <a:srgbClr val="009600"/>
    <a:srgbClr val="00BC00"/>
    <a:srgbClr val="FF99CC"/>
    <a:srgbClr val="FFAF79"/>
    <a:srgbClr val="00FF00"/>
    <a:srgbClr val="9FF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46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81194-2BA5-4D34-B46E-38C72258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DDF08-F173-4A19-98C4-811747D222EF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238C0-9303-42E5-B79B-CC539FDD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84528-7317-4760-9506-A8C93869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2A034-45C1-418B-B7C8-3B45E7927A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05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3D3C0-979B-46EF-A4FF-472DDFD66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20BD5-A708-45AF-8E16-9E6BD31522E6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393A8-AC1D-4D46-BFD7-3BFD069FC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57C6A-E9AD-4232-A11A-4CB6E4AF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324C7-1362-4B3E-951E-A9C1FBC67B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66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C271A-239E-4108-B312-C06D11F99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1935B-ABF6-47C7-B83D-8B32D2FA98F7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928CF-6ED9-4742-B5D6-C54CC3192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85535-21B8-42AA-BD01-B4F1C9547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929DA-A69D-45A7-A876-F1D3FBE17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66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CAC7A-4E26-426D-8D00-A8563350B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243B-0900-4F41-B469-15EFF3A12051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A7488-1893-43DF-99C1-E0CAD681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F0BDD-A640-48DD-8FC9-5360B461A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BE3A7-23DC-44AD-A39C-20BFA9764D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06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B74A2-754C-40E3-9678-C18878E9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246F1-DF1F-44EB-96B9-30BF3B801CA2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A54BC-21CD-4B14-980A-C4D181D8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7B8D0-2DAC-46A9-BCE4-D5371944E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77C85-90E5-4429-89E7-CE7159904E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47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8EE0FD-5D34-43F3-842A-9211028B3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F730-1AAA-4B35-8802-C0EEF75A6474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E381D4-E65D-4331-A499-C451D17EF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EBDE8F-E810-4FDD-A0CE-D1777313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94868-38A5-4FFD-839B-D06124EAF9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206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F6C9C47-9486-4E80-BAA4-1CF3972A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B1F14-960D-4E9A-938B-7AF1E9E944B7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B18561-285D-4A30-973D-9BC4E5B26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F8A0D3-FC1E-4028-9064-A4322E31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3C0FD-61D2-4F0C-89C5-F605CA7FAA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20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77F367-76CD-49E0-95A4-3BE261BB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1FF28-5527-4F54-9871-519D0A0B00BB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39534D-6357-4EF9-83B7-55279DD5F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39776D-6E08-4F77-B7C2-58916BEC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62B09-E5BB-49E1-8084-3DF87FD00D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61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1C3D48-9ECC-49C3-AF09-84A9F2EF0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EEE34-784D-4207-A028-9693DD578042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3E5E7E7-B36D-4787-A424-4A40259A7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766ADF-445A-4109-AEA4-8AF53100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F4DD3-F87C-4732-B6E8-60D53056A9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792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475B52-DD1F-401C-BC97-824347E2E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68808-EDCE-4BCB-B3DE-9023476D4459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15BBCD-4DEF-4824-9B45-BEE953D0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23FC4A-3F22-4397-980B-C8A1D4056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D0078-69DC-451E-B226-8B09CC8AFA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05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65F76E-C9A3-4496-8815-3D04AF24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AF567-5FDA-49AD-B556-72399563E727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1A743D-758C-4ADD-BE97-09FE4F140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50E07E-AF8D-4939-AB39-218180C0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A1370-84EC-4E7C-8CBE-7BA0DF4F27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01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47CB6FF-505A-49DE-90BC-594093575B0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CFDF228-E803-4D34-9533-8E1541D25C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B5DB2-972B-4DA1-85F9-68981F86F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69DE50-E1B5-4B0D-B5D4-28D3D45E1BEF}" type="datetimeFigureOut">
              <a:rPr lang="en-US"/>
              <a:pPr>
                <a:defRPr/>
              </a:pPr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D25BD-90C3-4809-B8E4-D1EA6BF8E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5940A-C7FC-4F7A-854D-A455A846E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0B05FD29-481A-4D14-9A46-9C65479814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D0E30444-3E96-41B5-B2E1-6B06CA9D0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" t="6589" r="1978" b="8139"/>
          <a:stretch>
            <a:fillRect/>
          </a:stretch>
        </p:blipFill>
        <p:spPr bwMode="auto">
          <a:xfrm>
            <a:off x="0" y="0"/>
            <a:ext cx="9144000" cy="517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585DE2-4D32-4F16-8950-FA195EB3B205}"/>
              </a:ext>
            </a:extLst>
          </p:cNvPr>
          <p:cNvSpPr/>
          <p:nvPr/>
        </p:nvSpPr>
        <p:spPr>
          <a:xfrm>
            <a:off x="1060462" y="2114550"/>
            <a:ext cx="7023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Why Was Jesus Born</a:t>
            </a:r>
            <a:endParaRPr lang="en-US" sz="4800" dirty="0">
              <a:ln w="12700">
                <a:solidFill>
                  <a:srgbClr val="C00000"/>
                </a:solidFill>
              </a:ln>
              <a:latin typeface="Lucida Calligraphy" panose="03010101010101010101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FC8F4E92-C715-41CD-B85B-F926C60B8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119EEE-E1F6-42A7-91E0-8C5968763D29}"/>
              </a:ext>
            </a:extLst>
          </p:cNvPr>
          <p:cNvSpPr/>
          <p:nvPr/>
        </p:nvSpPr>
        <p:spPr>
          <a:xfrm>
            <a:off x="1600200" y="1123950"/>
            <a:ext cx="64008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 the beginning was the Word, and the Word was with God, and the Word was God.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was in the beginning with God.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1: 14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Word became flesh, and dwelt among 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we saw His glory, glory as of the only begotten from the Father, full of grace and truth.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D662FB63-696E-4324-A94A-E8D19554A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1">
            <a:extLst>
              <a:ext uri="{FF2B5EF4-FFF2-40B4-BE49-F238E27FC236}">
                <a16:creationId xmlns:a16="http://schemas.microsoft.com/office/drawing/2014/main" id="{673DB7AE-9D14-49F4-A17A-EA03D024D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874963"/>
            <a:ext cx="48006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5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Now, Father, glorify Me together with Yourself, with the glory which I had with You before the world was.       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14E9FE-71A8-423F-84C5-D4C8B369D598}"/>
              </a:ext>
            </a:extLst>
          </p:cNvPr>
          <p:cNvSpPr/>
          <p:nvPr/>
        </p:nvSpPr>
        <p:spPr>
          <a:xfrm>
            <a:off x="1687236" y="1470844"/>
            <a:ext cx="57695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Jesus left His glory when </a:t>
            </a:r>
          </a:p>
          <a:p>
            <a:pPr>
              <a:defRPr/>
            </a:pPr>
            <a:r>
              <a:rPr lang="en-US" sz="32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He left Heaven.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43B47375-2EF4-4F89-AD14-74257C843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09DCE1-AE80-4CD2-AEBC-36AE116C66F6}"/>
              </a:ext>
            </a:extLst>
          </p:cNvPr>
          <p:cNvSpPr/>
          <p:nvPr/>
        </p:nvSpPr>
        <p:spPr>
          <a:xfrm>
            <a:off x="914400" y="1276350"/>
            <a:ext cx="7543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2: 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Have this attitude in yourselves which was also in Christ Jesus,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who, although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existed in the form of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did not regard equality with God a thing to be grasped,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emptied Himself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taking the form of a bond-servant, and being made in the likeness of men.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Being found in appearance as a man, He humbled Himself by becoming obedient to the point of death, even death on a cross. </a:t>
            </a:r>
            <a:endParaRPr lang="en-US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6A39ACC4-1BBC-4D9F-A6F2-19A2BBF2D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6"/>
          <a:stretch>
            <a:fillRect/>
          </a:stretch>
        </p:blipFill>
        <p:spPr bwMode="auto">
          <a:xfrm>
            <a:off x="-12700" y="0"/>
            <a:ext cx="9156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627F9E-F772-428D-8BE2-233E039F2274}"/>
              </a:ext>
            </a:extLst>
          </p:cNvPr>
          <p:cNvSpPr/>
          <p:nvPr/>
        </p:nvSpPr>
        <p:spPr>
          <a:xfrm>
            <a:off x="1447800" y="2114550"/>
            <a:ext cx="5918608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4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 </a:t>
            </a: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Jesus came to fulfill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   </a:t>
            </a:r>
            <a:r>
              <a:rPr lang="en-US" sz="3800" b="1" dirty="0" err="1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God’’s</a:t>
            </a: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promises.</a:t>
            </a:r>
            <a:endParaRPr lang="en-US" sz="3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4E65E94C-C2B1-428A-B1DF-7A399443C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1">
            <a:extLst>
              <a:ext uri="{FF2B5EF4-FFF2-40B4-BE49-F238E27FC236}">
                <a16:creationId xmlns:a16="http://schemas.microsoft.com/office/drawing/2014/main" id="{E56C91A8-226C-4843-804E-C5EDBC77C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09825"/>
            <a:ext cx="57150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Genesis 3: 15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I will put enmity between you and the woman, and between your seed and her seed; He shall bruise you on the head,</a:t>
            </a:r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you shall bruise him on the heel.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983049-530C-4940-8249-79B88EF9633E}"/>
              </a:ext>
            </a:extLst>
          </p:cNvPr>
          <p:cNvSpPr/>
          <p:nvPr/>
        </p:nvSpPr>
        <p:spPr>
          <a:xfrm>
            <a:off x="1981200" y="1504950"/>
            <a:ext cx="56589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The promise to Satan :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249AF3A2-1177-43DB-B8A9-7F6F42E08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3F2AB6-1EAA-4656-9A1B-7EFFD27578A6}"/>
              </a:ext>
            </a:extLst>
          </p:cNvPr>
          <p:cNvSpPr/>
          <p:nvPr/>
        </p:nvSpPr>
        <p:spPr>
          <a:xfrm>
            <a:off x="1524000" y="1581150"/>
            <a:ext cx="6400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 13: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After He had removed him, He raised up David to be their king, concerning whom He also testified and said, ' I have found David the son of Jesse, a man after My heart, who will do all My will.'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From the descendants of this man,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according to promise, God has brought to Israel a Savior, Jesus,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97331F-7581-4DC9-826B-5A7DA16241F0}"/>
              </a:ext>
            </a:extLst>
          </p:cNvPr>
          <p:cNvSpPr/>
          <p:nvPr/>
        </p:nvSpPr>
        <p:spPr>
          <a:xfrm>
            <a:off x="1701686" y="819150"/>
            <a:ext cx="5801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The promise to David :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F796FCAE-7743-48C5-B415-57B0ECB0B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59" r="4237"/>
          <a:stretch>
            <a:fillRect/>
          </a:stretch>
        </p:blipFill>
        <p:spPr bwMode="auto">
          <a:xfrm>
            <a:off x="0" y="-254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71C9A6-1902-4FF0-8E74-17E930127CAC}"/>
              </a:ext>
            </a:extLst>
          </p:cNvPr>
          <p:cNvSpPr/>
          <p:nvPr/>
        </p:nvSpPr>
        <p:spPr>
          <a:xfrm>
            <a:off x="457200" y="971550"/>
            <a:ext cx="81499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His coming fulfilled between </a:t>
            </a:r>
          </a:p>
          <a:p>
            <a:pPr algn="ctr">
              <a:defRPr/>
            </a:pPr>
            <a:r>
              <a:rPr lang="en-US" sz="4000" b="1" dirty="0">
                <a:ln w="1905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200 and 400 prophecies.</a:t>
            </a:r>
            <a:endParaRPr lang="en-US" sz="4000" dirty="0">
              <a:ln w="19050">
                <a:solidFill>
                  <a:srgbClr val="C00000"/>
                </a:solidFill>
              </a:ln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F219E2C8-4A05-4FC6-9D1A-D8CA5C97F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6"/>
          <a:stretch>
            <a:fillRect/>
          </a:stretch>
        </p:blipFill>
        <p:spPr bwMode="auto">
          <a:xfrm>
            <a:off x="-12700" y="0"/>
            <a:ext cx="9156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C1234C-AD02-4D20-8D61-4E9EA369870B}"/>
              </a:ext>
            </a:extLst>
          </p:cNvPr>
          <p:cNvSpPr/>
          <p:nvPr/>
        </p:nvSpPr>
        <p:spPr>
          <a:xfrm>
            <a:off x="762000" y="1551956"/>
            <a:ext cx="7495963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4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 </a:t>
            </a: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The incarnation of Jesus 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    was motivated by love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    for man and His desire 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.    to save mankind.</a:t>
            </a:r>
          </a:p>
          <a:p>
            <a:pPr>
              <a:defRPr/>
            </a:pPr>
            <a:endParaRPr lang="en-US" sz="3800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endParaRPr lang="en-US" sz="3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549604BE-2B3D-40D4-AA61-96D46A70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9877B8-D14D-4528-8D4A-1C6EB0DF29E5}"/>
              </a:ext>
            </a:extLst>
          </p:cNvPr>
          <p:cNvSpPr/>
          <p:nvPr/>
        </p:nvSpPr>
        <p:spPr>
          <a:xfrm>
            <a:off x="1676400" y="1249472"/>
            <a:ext cx="59186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God never wanted anyone</a:t>
            </a:r>
          </a:p>
          <a:p>
            <a:pPr>
              <a:defRPr/>
            </a:pPr>
            <a:r>
              <a:rPr lang="en-US" sz="32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to be lost, but He is just. 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252632-E2F8-42AD-AFD7-E5A5944E2EDE}"/>
              </a:ext>
            </a:extLst>
          </p:cNvPr>
          <p:cNvSpPr/>
          <p:nvPr/>
        </p:nvSpPr>
        <p:spPr>
          <a:xfrm>
            <a:off x="1866900" y="2419350"/>
            <a:ext cx="54102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Peter 3: 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Lord is not slow about His promise, as some count slowness, but is patient toward you,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not wishing for any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perish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for all to come to repentance.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95A1A8EC-7137-4727-B562-DDEFBA0A4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900896-3637-4C34-9C51-AB29EB13E983}"/>
              </a:ext>
            </a:extLst>
          </p:cNvPr>
          <p:cNvSpPr/>
          <p:nvPr/>
        </p:nvSpPr>
        <p:spPr>
          <a:xfrm>
            <a:off x="1676400" y="1428750"/>
            <a:ext cx="61722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3: 16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God so loved the world,  that 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gave His only begotten Son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that whoever believes in Him shall not perish, but have eternal life.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14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  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19:10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Son of Man has come to seek and to save that which was lost.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B91B4562-F218-48E4-BD10-E410EAB1C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">
            <a:extLst>
              <a:ext uri="{FF2B5EF4-FFF2-40B4-BE49-F238E27FC236}">
                <a16:creationId xmlns:a16="http://schemas.microsoft.com/office/drawing/2014/main" id="{6131799A-37A2-4AAA-B4EB-D47D6FBE2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3" b="6543"/>
          <a:stretch>
            <a:fillRect/>
          </a:stretch>
        </p:blipFill>
        <p:spPr bwMode="auto">
          <a:xfrm>
            <a:off x="2209800" y="414338"/>
            <a:ext cx="44862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4E7013B3-C9CD-472F-836E-7192945E0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8CDA68-F580-4A17-9AE1-536ADF566E5E}"/>
              </a:ext>
            </a:extLst>
          </p:cNvPr>
          <p:cNvSpPr/>
          <p:nvPr/>
        </p:nvSpPr>
        <p:spPr>
          <a:xfrm>
            <a:off x="2819400" y="2190750"/>
            <a:ext cx="553388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As God send Jesus</a:t>
            </a:r>
          </a:p>
          <a:p>
            <a:pPr>
              <a:defRPr/>
            </a:pPr>
            <a:r>
              <a:rPr lang="en-US" sz="44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</a:rPr>
              <a:t>So Jesus sent us !</a:t>
            </a:r>
            <a:endParaRPr lang="en-US" sz="4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1BC3D62A-73FE-47EA-85AA-05016883B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6"/>
          <a:stretch>
            <a:fillRect/>
          </a:stretch>
        </p:blipFill>
        <p:spPr bwMode="auto">
          <a:xfrm>
            <a:off x="-12700" y="0"/>
            <a:ext cx="9156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E82CB3-605F-4AC5-AED5-9AB815F291A7}"/>
              </a:ext>
            </a:extLst>
          </p:cNvPr>
          <p:cNvSpPr/>
          <p:nvPr/>
        </p:nvSpPr>
        <p:spPr>
          <a:xfrm>
            <a:off x="1143000" y="2343150"/>
            <a:ext cx="651800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4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IV.  </a:t>
            </a: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Jesus was born to die.</a:t>
            </a:r>
            <a:endParaRPr lang="en-US" sz="3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566F98F3-685C-4AC9-A634-04DCFCFB1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793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B72E11-A1F9-4A38-AAA1-14A608BFF7B7}"/>
              </a:ext>
            </a:extLst>
          </p:cNvPr>
          <p:cNvSpPr/>
          <p:nvPr/>
        </p:nvSpPr>
        <p:spPr>
          <a:xfrm>
            <a:off x="1835150" y="2419350"/>
            <a:ext cx="54864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4:2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By this you know the Spirit of God: every spirit that confesses that </a:t>
            </a:r>
            <a:r>
              <a:rPr lang="en-US" sz="2600" b="1" u="dbl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Jesus Christ has come in the flesh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is from God;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46C89D-3CBA-4D65-B4AC-8703E591DEBD}"/>
              </a:ext>
            </a:extLst>
          </p:cNvPr>
          <p:cNvSpPr/>
          <p:nvPr/>
        </p:nvSpPr>
        <p:spPr>
          <a:xfrm>
            <a:off x="1686787" y="819150"/>
            <a:ext cx="578235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 :  </a:t>
            </a:r>
          </a:p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Jesus had flesh both before </a:t>
            </a:r>
          </a:p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and after the resurrection. </a:t>
            </a:r>
            <a:endParaRPr lang="en-US" sz="3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9997D807-EB31-4651-A931-903DB5F8E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F8C6B8-859A-42E6-80A5-FCE68AFB6B73}"/>
              </a:ext>
            </a:extLst>
          </p:cNvPr>
          <p:cNvSpPr/>
          <p:nvPr/>
        </p:nvSpPr>
        <p:spPr>
          <a:xfrm>
            <a:off x="2476500" y="1811338"/>
            <a:ext cx="58674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1:1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What was from the beginning, what we have heard, what we have seen with our eyes, what we have looked at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touched with our hands,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concerning the Word of Life —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6FD972CC-AE8F-4832-B892-EC46FF485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726A79-2A8F-4C74-9EE2-BC11E49EA53D}"/>
              </a:ext>
            </a:extLst>
          </p:cNvPr>
          <p:cNvSpPr/>
          <p:nvPr/>
        </p:nvSpPr>
        <p:spPr>
          <a:xfrm>
            <a:off x="1371600" y="1581150"/>
            <a:ext cx="6553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20: 28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He said to Thomas, " Reach here with your finger, and  see My hands;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reach here your hand and put it into My side;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do not be unbelieving, but believing."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Thomas answered and said to Him, "My Lord and my God!"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22533FEB-D608-445F-8E79-AA0BF5C5A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D2AA38-A249-47FB-9F6B-960B4AE52B5D}"/>
              </a:ext>
            </a:extLst>
          </p:cNvPr>
          <p:cNvSpPr/>
          <p:nvPr/>
        </p:nvSpPr>
        <p:spPr>
          <a:xfrm>
            <a:off x="1600200" y="1428750"/>
            <a:ext cx="59436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24: 41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While they still could not believe it because of their joy and amazement, He said to them, " Have you anything here to eat?"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They gave Him a piece of a broiled fish;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took it and ate it before them.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234D1352-C8D7-4BCF-9803-791DB9F84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3657A0-1BC2-4AFD-9B62-530DDD47FCF5}"/>
              </a:ext>
            </a:extLst>
          </p:cNvPr>
          <p:cNvSpPr/>
          <p:nvPr/>
        </p:nvSpPr>
        <p:spPr>
          <a:xfrm>
            <a:off x="1524000" y="1733550"/>
            <a:ext cx="6096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6: 23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</a:t>
            </a:r>
            <a:r>
              <a:rPr lang="en-US" sz="2600" b="1" u="dbl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wages of sin is death</a:t>
            </a: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the free gift of God is eternal life in Christ Jesus our Lord.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4: 24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God is spirit,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those who worship Him must worship in spirit and truth."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75620E-472A-4701-840D-18640051761B}"/>
              </a:ext>
            </a:extLst>
          </p:cNvPr>
          <p:cNvSpPr/>
          <p:nvPr/>
        </p:nvSpPr>
        <p:spPr>
          <a:xfrm>
            <a:off x="2804373" y="893534"/>
            <a:ext cx="481562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2700">
                  <a:solidFill>
                    <a:srgbClr val="C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Why is this important ? </a:t>
            </a: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38E9C7F8-1E5F-44B9-83B5-8F8A2ABB0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5DCF352-1E1B-4311-B1C0-EA49642C40EB}"/>
              </a:ext>
            </a:extLst>
          </p:cNvPr>
          <p:cNvSpPr/>
          <p:nvPr/>
        </p:nvSpPr>
        <p:spPr>
          <a:xfrm>
            <a:off x="1489075" y="1276350"/>
            <a:ext cx="6196013" cy="3505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Thessalonians 5: 23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may the God of peace Himself sanctify you entirely;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may your spirit and soul and body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 preserved complete, without blame at the coming of our Lord Jesus Christ.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2: 26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just as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body without the spirit is dead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so also faith without works is dead.</a:t>
            </a:r>
            <a:endParaRPr lang="en-US" sz="2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378950-DD0A-45FE-A3BB-E5E4519213CE}"/>
              </a:ext>
            </a:extLst>
          </p:cNvPr>
          <p:cNvSpPr/>
          <p:nvPr/>
        </p:nvSpPr>
        <p:spPr>
          <a:xfrm>
            <a:off x="1469999" y="742950"/>
            <a:ext cx="53527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1270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God became man to die.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4EC5A68D-0400-49A3-8E00-BED7D300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973EB8-6B51-4E36-AAF6-F0D3C3A2707C}"/>
              </a:ext>
            </a:extLst>
          </p:cNvPr>
          <p:cNvSpPr/>
          <p:nvPr/>
        </p:nvSpPr>
        <p:spPr>
          <a:xfrm>
            <a:off x="1219200" y="1352550"/>
            <a:ext cx="67056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9: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according to the Law, one may  almost say, all things are cleansed with blood,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without shedding of blood there is no forgiveness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i="1" dirty="0">
                <a:solidFill>
                  <a:srgbClr val="00005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Remember</a:t>
            </a:r>
            <a:r>
              <a:rPr lang="en-US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:  </a:t>
            </a:r>
            <a:r>
              <a:rPr lang="en-US" sz="2600" b="1" i="1" dirty="0">
                <a:solidFill>
                  <a:srgbClr val="501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Jesus was born, lived and died under the old covenant from which His sacrificial death freed us</a:t>
            </a:r>
            <a:r>
              <a:rPr lang="en-US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C5A4C878-8021-4B0A-9A4B-56893A747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DDA1A9-49D5-450A-B845-920EF24667BD}"/>
              </a:ext>
            </a:extLst>
          </p:cNvPr>
          <p:cNvSpPr/>
          <p:nvPr/>
        </p:nvSpPr>
        <p:spPr>
          <a:xfrm>
            <a:off x="2286000" y="1279525"/>
            <a:ext cx="6400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1: 18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knowing that you were not redeemed with perishable things like silver or gold from your futile way of life inherited from your forefathers,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19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with precious blood, as of a lamb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unblemished and spotless, the blood of Christ.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05468F04-5C28-4D07-B25B-FE6F73AC3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A88164-AB13-4B9D-863B-B2AA0692028C}"/>
              </a:ext>
            </a:extLst>
          </p:cNvPr>
          <p:cNvSpPr/>
          <p:nvPr/>
        </p:nvSpPr>
        <p:spPr>
          <a:xfrm>
            <a:off x="1295400" y="1352550"/>
            <a:ext cx="65532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 14: 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One person regards one day above another, another regards every day alike. Each person must be fully convinced in his own mind.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who observes the day, observes it for the Lord,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who eats,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does so for the Lord, for he gives thanks to God; and he who eats not, for the Lord he does not eat, and gives thanks to God.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AEE3C83F-3B8A-4B95-8D48-107155F1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764253-4336-45E6-8658-39C4003C471C}"/>
              </a:ext>
            </a:extLst>
          </p:cNvPr>
          <p:cNvSpPr/>
          <p:nvPr/>
        </p:nvSpPr>
        <p:spPr>
          <a:xfrm>
            <a:off x="1295400" y="1276350"/>
            <a:ext cx="6781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10: 17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 the Father loves Me, because I lay down My life so that I may take it again.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No one has taken it away from Me,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lay it down on My own initiative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I have authority to lay it down, and I have authority to take it up again. This commandment I received from My Father."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9FEE5934-37EA-4F23-8668-56BFA4DBF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631B73-FDFF-4F32-B124-5FC12CDE3EC7}"/>
              </a:ext>
            </a:extLst>
          </p:cNvPr>
          <p:cNvSpPr/>
          <p:nvPr/>
        </p:nvSpPr>
        <p:spPr>
          <a:xfrm>
            <a:off x="2095500" y="1657350"/>
            <a:ext cx="49530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12: 27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My soul has become troubled; and what shall I say, 'Father, save Me from this hour'?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this purpose I came to this hour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BC4831C4-CE2E-4FE4-ABBF-2ABC46758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" r="33846"/>
          <a:stretch>
            <a:fillRect/>
          </a:stretch>
        </p:blipFill>
        <p:spPr bwMode="auto">
          <a:xfrm>
            <a:off x="0" y="30163"/>
            <a:ext cx="91614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3AD920-614E-4686-8E73-851408FC79FB}"/>
              </a:ext>
            </a:extLst>
          </p:cNvPr>
          <p:cNvSpPr/>
          <p:nvPr/>
        </p:nvSpPr>
        <p:spPr>
          <a:xfrm>
            <a:off x="1295400" y="483989"/>
            <a:ext cx="5522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ln w="1905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Why was Jesus born ?</a:t>
            </a:r>
            <a:endParaRPr lang="en-US" sz="3600" dirty="0">
              <a:ln w="19050">
                <a:solidFill>
                  <a:srgbClr val="C00000"/>
                </a:solidFill>
              </a:ln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B48621-D8C0-4486-BEA6-8038A40F4975}"/>
              </a:ext>
            </a:extLst>
          </p:cNvPr>
          <p:cNvSpPr/>
          <p:nvPr/>
        </p:nvSpPr>
        <p:spPr>
          <a:xfrm>
            <a:off x="1524000" y="1352550"/>
            <a:ext cx="7010400" cy="276998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His birth was not His origin</a:t>
            </a:r>
          </a:p>
          <a:p>
            <a:pPr>
              <a:defRPr/>
            </a:pPr>
            <a:endParaRPr lang="en-US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He came to fulfill promises</a:t>
            </a:r>
            <a:endParaRPr lang="en-US" sz="3000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endParaRPr lang="en-US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He was born to save lost people</a:t>
            </a:r>
            <a:endParaRPr lang="en-US" sz="3000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endParaRPr lang="en-US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He was born to die.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DDA2FD98-40C2-43DF-B36F-1605292E9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2660DC-F6BF-4D30-A3AB-8F66BC00934F}"/>
              </a:ext>
            </a:extLst>
          </p:cNvPr>
          <p:cNvSpPr/>
          <p:nvPr/>
        </p:nvSpPr>
        <p:spPr>
          <a:xfrm>
            <a:off x="2057400" y="1962150"/>
            <a:ext cx="5715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Galatians 2: 20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have been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crucified with Christ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and it is no longer I who live,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Christ lives in me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and the life which I now live in the flesh I live by faith in the Son of God, who loved me and gave Himself up for me.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FF3542-7F2D-46F0-A75A-2DA4E957DCE6}"/>
              </a:ext>
            </a:extLst>
          </p:cNvPr>
          <p:cNvSpPr/>
          <p:nvPr/>
        </p:nvSpPr>
        <p:spPr>
          <a:xfrm>
            <a:off x="1462815" y="1140589"/>
            <a:ext cx="62183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1" dirty="0">
                <a:ln w="19050">
                  <a:solidFill>
                    <a:srgbClr val="C00000"/>
                  </a:solidFill>
                </a:ln>
                <a:latin typeface="Lucida Calligraphy" panose="03010101010101010101" pitchFamily="66" charset="0"/>
                <a:ea typeface="Times New Roman" panose="02020603050405020304" pitchFamily="18" charset="0"/>
              </a:rPr>
              <a:t>What should our response be?</a:t>
            </a:r>
            <a:endParaRPr lang="en-US" sz="3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2FAB3910-F00A-432B-9253-61392DD14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77850"/>
            <a:ext cx="6049963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452F65D9-E3BB-446C-AEAB-D4B6A29A1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59" r="423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A29FBDFD-9AFA-43CC-BEB3-F8708FB4C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9A3D92-92D1-4A66-BED8-94D344F17226}"/>
              </a:ext>
            </a:extLst>
          </p:cNvPr>
          <p:cNvSpPr/>
          <p:nvPr/>
        </p:nvSpPr>
        <p:spPr>
          <a:xfrm>
            <a:off x="2286000" y="1555750"/>
            <a:ext cx="4572000" cy="2493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1: 20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was foreknown before the foundation of the world,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has appeared in these last times for the sake of you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 through Him are believers in God,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59A8B65A-E156-41A8-9A7F-8676C757E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47D5D6-8754-45BE-9EDB-4AC0857519F1}"/>
              </a:ext>
            </a:extLst>
          </p:cNvPr>
          <p:cNvSpPr/>
          <p:nvPr/>
        </p:nvSpPr>
        <p:spPr>
          <a:xfrm>
            <a:off x="1295400" y="981075"/>
            <a:ext cx="7315200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Luke 24: 27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Then beginning with Moses and with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all the prophets, He explained to them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the things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concerning Himself in all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Scriptures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10: 45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even the Son of Man did not come to be served, but to serve,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give His life a ransom for many.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FD49AD67-D16F-4C34-8569-F2D2FE21A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747A9-562D-4B30-BC1F-3BE6CD66405D}"/>
              </a:ext>
            </a:extLst>
          </p:cNvPr>
          <p:cNvSpPr/>
          <p:nvPr/>
        </p:nvSpPr>
        <p:spPr>
          <a:xfrm>
            <a:off x="1524000" y="1428750"/>
            <a:ext cx="6324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2: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My little children, I am writing these things to you so that you may not sin. And if anyone sins,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we have an Advocate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with the Father,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Jesus Christ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righteous;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Himself is the propitiation for our sins; and not for ours only, but also for those of the whole world.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54A7F544-C8B6-4AFF-ACD8-59D3C3F2E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4FC90F-F969-416B-B093-356D31300658}"/>
              </a:ext>
            </a:extLst>
          </p:cNvPr>
          <p:cNvSpPr/>
          <p:nvPr/>
        </p:nvSpPr>
        <p:spPr>
          <a:xfrm>
            <a:off x="1676400" y="1200150"/>
            <a:ext cx="62484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Thessalonians 4: 16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Lord Himself will descend from heaven with a shout, with the voice of the archangel and with the trumpet of God, and the dead in Christ will rise first.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Then we who are alive and remain will be caught up together with them in the clouds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meet the Lord in the air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so we shall always be with the Lord.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7654FF00-3E24-4419-9140-63D36AFF3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E2A1CE-084B-48DF-9D03-D7420D3E9A64}"/>
              </a:ext>
            </a:extLst>
          </p:cNvPr>
          <p:cNvSpPr/>
          <p:nvPr/>
        </p:nvSpPr>
        <p:spPr>
          <a:xfrm>
            <a:off x="2743200" y="1733550"/>
            <a:ext cx="6143028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Why Was Jesus Born?</a:t>
            </a:r>
          </a:p>
          <a:p>
            <a:pPr>
              <a:defRPr/>
            </a:pPr>
            <a:endParaRPr lang="en-US" sz="2000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It’s an amazing story</a:t>
            </a:r>
          </a:p>
          <a:p>
            <a:pPr>
              <a:defRPr/>
            </a:pPr>
            <a:r>
              <a:rPr lang="en-US" sz="4000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of love.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CBD66CC0-A3FF-4021-B694-4D1DE1727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66"/>
          <a:stretch>
            <a:fillRect/>
          </a:stretch>
        </p:blipFill>
        <p:spPr bwMode="auto">
          <a:xfrm>
            <a:off x="-12700" y="0"/>
            <a:ext cx="91567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7DB89D-08C6-4F7B-A02B-F70344FA77BC}"/>
              </a:ext>
            </a:extLst>
          </p:cNvPr>
          <p:cNvSpPr/>
          <p:nvPr/>
        </p:nvSpPr>
        <p:spPr>
          <a:xfrm>
            <a:off x="1057370" y="1885950"/>
            <a:ext cx="7016664" cy="3016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400" b="1" dirty="0">
                <a:ln w="12700">
                  <a:solidFill>
                    <a:srgbClr val="C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 </a:t>
            </a: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  <a:ea typeface="Times New Roman" panose="02020603050405020304" pitchFamily="18" charset="0"/>
              </a:rPr>
              <a:t>Jesus did not come into 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  existence when He was</a:t>
            </a:r>
          </a:p>
          <a:p>
            <a:pPr>
              <a:defRPr/>
            </a:pPr>
            <a:r>
              <a:rPr lang="en-US" sz="3800" b="1" dirty="0">
                <a:ln w="12700">
                  <a:solidFill>
                    <a:srgbClr val="C00000"/>
                  </a:solidFill>
                </a:ln>
                <a:solidFill>
                  <a:srgbClr val="007A00"/>
                </a:solidFill>
                <a:latin typeface="Lucida Calligraphy" panose="03010101010101010101" pitchFamily="66" charset="0"/>
              </a:rPr>
              <a:t>   conceived in the womb.</a:t>
            </a:r>
          </a:p>
          <a:p>
            <a:pPr>
              <a:defRPr/>
            </a:pPr>
            <a:endParaRPr lang="en-US" sz="3800" b="1" dirty="0">
              <a:ln w="12700">
                <a:solidFill>
                  <a:srgbClr val="C00000"/>
                </a:solidFill>
              </a:ln>
              <a:solidFill>
                <a:srgbClr val="007A00"/>
              </a:solidFill>
              <a:latin typeface="Lucida Calligraphy" panose="03010101010101010101" pitchFamily="66" charset="0"/>
            </a:endParaRPr>
          </a:p>
          <a:p>
            <a:pPr>
              <a:defRPr/>
            </a:pPr>
            <a:endParaRPr lang="en-US" sz="3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7243</TotalTime>
  <Words>1457</Words>
  <Application>Microsoft Office PowerPoint</Application>
  <PresentationFormat>On-screen Show (16:9)</PresentationFormat>
  <Paragraphs>104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367</cp:revision>
  <dcterms:created xsi:type="dcterms:W3CDTF">2013-07-27T15:59:10Z</dcterms:created>
  <dcterms:modified xsi:type="dcterms:W3CDTF">2020-12-22T13:10:52Z</dcterms:modified>
</cp:coreProperties>
</file>