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771" r:id="rId2"/>
    <p:sldId id="773" r:id="rId3"/>
    <p:sldId id="1154" r:id="rId4"/>
    <p:sldId id="1155" r:id="rId5"/>
    <p:sldId id="1157" r:id="rId6"/>
    <p:sldId id="1156" r:id="rId7"/>
    <p:sldId id="1158" r:id="rId8"/>
    <p:sldId id="1159" r:id="rId9"/>
    <p:sldId id="1160" r:id="rId10"/>
    <p:sldId id="1161" r:id="rId11"/>
    <p:sldId id="1113" r:id="rId12"/>
    <p:sldId id="1162" r:id="rId13"/>
    <p:sldId id="1122" r:id="rId14"/>
    <p:sldId id="1165" r:id="rId15"/>
    <p:sldId id="1164" r:id="rId16"/>
    <p:sldId id="1105" r:id="rId17"/>
    <p:sldId id="1103" r:id="rId18"/>
    <p:sldId id="1169" r:id="rId19"/>
    <p:sldId id="1168" r:id="rId20"/>
    <p:sldId id="1167" r:id="rId21"/>
    <p:sldId id="1166" r:id="rId22"/>
    <p:sldId id="1163" r:id="rId23"/>
    <p:sldId id="1170" r:id="rId24"/>
    <p:sldId id="1171" r:id="rId25"/>
    <p:sldId id="1173" r:id="rId26"/>
    <p:sldId id="1175" r:id="rId27"/>
    <p:sldId id="1115" r:id="rId28"/>
    <p:sldId id="1174" r:id="rId29"/>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2147"/>
    <a:srgbClr val="000000"/>
    <a:srgbClr val="49007A"/>
    <a:srgbClr val="663300"/>
    <a:srgbClr val="000099"/>
    <a:srgbClr val="9900FF"/>
    <a:srgbClr val="6200A4"/>
    <a:srgbClr val="6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92" autoAdjust="0"/>
  </p:normalViewPr>
  <p:slideViewPr>
    <p:cSldViewPr>
      <p:cViewPr varScale="1">
        <p:scale>
          <a:sx n="92" d="100"/>
          <a:sy n="92" d="100"/>
        </p:scale>
        <p:origin x="708" y="8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81CE03-B2B9-4662-A40D-A6E4076B42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C9351483-9367-4384-8233-ABE481EF3078}"/>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32EBE462-A74D-45F5-A898-DFADC445DA45}" type="datetimeFigureOut">
              <a:rPr lang="en-US"/>
              <a:pPr>
                <a:defRPr/>
              </a:pPr>
              <a:t>11/18/2020</a:t>
            </a:fld>
            <a:endParaRPr lang="en-US"/>
          </a:p>
        </p:txBody>
      </p:sp>
      <p:sp>
        <p:nvSpPr>
          <p:cNvPr id="4" name="Slide Image Placeholder 3">
            <a:extLst>
              <a:ext uri="{FF2B5EF4-FFF2-40B4-BE49-F238E27FC236}">
                <a16:creationId xmlns:a16="http://schemas.microsoft.com/office/drawing/2014/main" id="{7E7BE5DE-3681-4AC9-B582-E6D54A95CB1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551B450-44A2-4639-8307-B106D603B11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72316D2-9A66-4FAA-A524-F5E8ED725B1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7B05394F-9BA7-44D9-90E5-88220EF5A081}"/>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D290C3D-4055-427A-A671-1D762D062BED}"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3FE181BF-DDAD-499C-BC3C-87467AD5D1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998D0C3F-D568-478F-A30E-7CE6D40ADF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4" name="Slide Number Placeholder 3">
            <a:extLst>
              <a:ext uri="{FF2B5EF4-FFF2-40B4-BE49-F238E27FC236}">
                <a16:creationId xmlns:a16="http://schemas.microsoft.com/office/drawing/2014/main" id="{BAD1BC0C-83AC-4D1D-A101-8E9A1F67AB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D7EAAC0-5D39-4FB6-87D4-EBD8A1E4E908}" type="slidenum">
              <a:rPr lang="en-US" altLang="en-US"/>
              <a:pPr/>
              <a:t>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3E324AB7-4CDA-4BE4-AAAC-11A5718FC486}"/>
              </a:ext>
            </a:extLst>
          </p:cNvPr>
          <p:cNvSpPr>
            <a:spLocks noGrp="1"/>
          </p:cNvSpPr>
          <p:nvPr>
            <p:ph type="dt" sz="half" idx="10"/>
          </p:nvPr>
        </p:nvSpPr>
        <p:spPr/>
        <p:txBody>
          <a:bodyPr/>
          <a:lstStyle>
            <a:lvl1pPr>
              <a:defRPr/>
            </a:lvl1pPr>
          </a:lstStyle>
          <a:p>
            <a:pPr>
              <a:defRPr/>
            </a:pPr>
            <a:fld id="{3784F40D-EF3C-4BC3-B6BB-1F6F8FC2414A}" type="datetimeFigureOut">
              <a:rPr lang="en-US"/>
              <a:pPr>
                <a:defRPr/>
              </a:pPr>
              <a:t>11/18/2020</a:t>
            </a:fld>
            <a:endParaRPr lang="en-US"/>
          </a:p>
        </p:txBody>
      </p:sp>
      <p:sp>
        <p:nvSpPr>
          <p:cNvPr id="5" name="Footer Placeholder 4">
            <a:extLst>
              <a:ext uri="{FF2B5EF4-FFF2-40B4-BE49-F238E27FC236}">
                <a16:creationId xmlns:a16="http://schemas.microsoft.com/office/drawing/2014/main" id="{A0333D2D-8738-4297-A3C7-087A7351445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B7DFFED-BE83-42F4-8E16-B90F024EFB50}"/>
              </a:ext>
            </a:extLst>
          </p:cNvPr>
          <p:cNvSpPr>
            <a:spLocks noGrp="1"/>
          </p:cNvSpPr>
          <p:nvPr>
            <p:ph type="sldNum" sz="quarter" idx="12"/>
          </p:nvPr>
        </p:nvSpPr>
        <p:spPr/>
        <p:txBody>
          <a:bodyPr/>
          <a:lstStyle>
            <a:lvl1pPr>
              <a:defRPr/>
            </a:lvl1pPr>
          </a:lstStyle>
          <a:p>
            <a:fld id="{0BC20FB3-8EA4-4F49-B95B-ABEB0ED03319}" type="slidenum">
              <a:rPr lang="en-US" altLang="en-US"/>
              <a:pPr/>
              <a:t>‹#›</a:t>
            </a:fld>
            <a:endParaRPr lang="en-US" altLang="en-US"/>
          </a:p>
        </p:txBody>
      </p:sp>
    </p:spTree>
    <p:extLst>
      <p:ext uri="{BB962C8B-B14F-4D97-AF65-F5344CB8AC3E}">
        <p14:creationId xmlns:p14="http://schemas.microsoft.com/office/powerpoint/2010/main" val="3948464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F47DD6-82D6-4486-B5B0-B5753523927A}"/>
              </a:ext>
            </a:extLst>
          </p:cNvPr>
          <p:cNvSpPr>
            <a:spLocks noGrp="1"/>
          </p:cNvSpPr>
          <p:nvPr>
            <p:ph type="dt" sz="half" idx="10"/>
          </p:nvPr>
        </p:nvSpPr>
        <p:spPr/>
        <p:txBody>
          <a:bodyPr/>
          <a:lstStyle>
            <a:lvl1pPr>
              <a:defRPr/>
            </a:lvl1pPr>
          </a:lstStyle>
          <a:p>
            <a:pPr>
              <a:defRPr/>
            </a:pPr>
            <a:fld id="{C7A6CA6F-A45B-4561-B847-0C86E03E9269}" type="datetimeFigureOut">
              <a:rPr lang="en-US"/>
              <a:pPr>
                <a:defRPr/>
              </a:pPr>
              <a:t>11/18/2020</a:t>
            </a:fld>
            <a:endParaRPr lang="en-US"/>
          </a:p>
        </p:txBody>
      </p:sp>
      <p:sp>
        <p:nvSpPr>
          <p:cNvPr id="5" name="Footer Placeholder 4">
            <a:extLst>
              <a:ext uri="{FF2B5EF4-FFF2-40B4-BE49-F238E27FC236}">
                <a16:creationId xmlns:a16="http://schemas.microsoft.com/office/drawing/2014/main" id="{5B8C8B92-30E4-4DDE-A7C0-109CEB96141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F7E4C16-B9D9-42B0-8A81-D9B6422D5633}"/>
              </a:ext>
            </a:extLst>
          </p:cNvPr>
          <p:cNvSpPr>
            <a:spLocks noGrp="1"/>
          </p:cNvSpPr>
          <p:nvPr>
            <p:ph type="sldNum" sz="quarter" idx="12"/>
          </p:nvPr>
        </p:nvSpPr>
        <p:spPr/>
        <p:txBody>
          <a:bodyPr/>
          <a:lstStyle>
            <a:lvl1pPr>
              <a:defRPr/>
            </a:lvl1pPr>
          </a:lstStyle>
          <a:p>
            <a:fld id="{4E2891FE-06F4-4FB6-9556-7D41C1E09E05}" type="slidenum">
              <a:rPr lang="en-US" altLang="en-US"/>
              <a:pPr/>
              <a:t>‹#›</a:t>
            </a:fld>
            <a:endParaRPr lang="en-US" altLang="en-US"/>
          </a:p>
        </p:txBody>
      </p:sp>
    </p:spTree>
    <p:extLst>
      <p:ext uri="{BB962C8B-B14F-4D97-AF65-F5344CB8AC3E}">
        <p14:creationId xmlns:p14="http://schemas.microsoft.com/office/powerpoint/2010/main" val="3028700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97687D-028D-4D45-AC30-E341DC93ED67}"/>
              </a:ext>
            </a:extLst>
          </p:cNvPr>
          <p:cNvSpPr>
            <a:spLocks noGrp="1"/>
          </p:cNvSpPr>
          <p:nvPr>
            <p:ph type="dt" sz="half" idx="10"/>
          </p:nvPr>
        </p:nvSpPr>
        <p:spPr/>
        <p:txBody>
          <a:bodyPr/>
          <a:lstStyle>
            <a:lvl1pPr>
              <a:defRPr/>
            </a:lvl1pPr>
          </a:lstStyle>
          <a:p>
            <a:pPr>
              <a:defRPr/>
            </a:pPr>
            <a:fld id="{DCEF4154-4E65-42EE-B418-C03F97A4E0E7}" type="datetimeFigureOut">
              <a:rPr lang="en-US"/>
              <a:pPr>
                <a:defRPr/>
              </a:pPr>
              <a:t>11/18/2020</a:t>
            </a:fld>
            <a:endParaRPr lang="en-US"/>
          </a:p>
        </p:txBody>
      </p:sp>
      <p:sp>
        <p:nvSpPr>
          <p:cNvPr id="5" name="Footer Placeholder 4">
            <a:extLst>
              <a:ext uri="{FF2B5EF4-FFF2-40B4-BE49-F238E27FC236}">
                <a16:creationId xmlns:a16="http://schemas.microsoft.com/office/drawing/2014/main" id="{2924CDB9-B714-43CB-989F-1BB634E39A7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7E36B58-9FC3-4BF4-B686-582D638E0472}"/>
              </a:ext>
            </a:extLst>
          </p:cNvPr>
          <p:cNvSpPr>
            <a:spLocks noGrp="1"/>
          </p:cNvSpPr>
          <p:nvPr>
            <p:ph type="sldNum" sz="quarter" idx="12"/>
          </p:nvPr>
        </p:nvSpPr>
        <p:spPr/>
        <p:txBody>
          <a:bodyPr/>
          <a:lstStyle>
            <a:lvl1pPr>
              <a:defRPr/>
            </a:lvl1pPr>
          </a:lstStyle>
          <a:p>
            <a:fld id="{29CF09BB-9C5D-4EB7-A7C3-33422AD49F50}" type="slidenum">
              <a:rPr lang="en-US" altLang="en-US"/>
              <a:pPr/>
              <a:t>‹#›</a:t>
            </a:fld>
            <a:endParaRPr lang="en-US" altLang="en-US"/>
          </a:p>
        </p:txBody>
      </p:sp>
    </p:spTree>
    <p:extLst>
      <p:ext uri="{BB962C8B-B14F-4D97-AF65-F5344CB8AC3E}">
        <p14:creationId xmlns:p14="http://schemas.microsoft.com/office/powerpoint/2010/main" val="2426788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AE9749-6A4B-41D9-B60E-2865300D9059}"/>
              </a:ext>
            </a:extLst>
          </p:cNvPr>
          <p:cNvSpPr>
            <a:spLocks noGrp="1"/>
          </p:cNvSpPr>
          <p:nvPr>
            <p:ph type="dt" sz="half" idx="10"/>
          </p:nvPr>
        </p:nvSpPr>
        <p:spPr/>
        <p:txBody>
          <a:bodyPr/>
          <a:lstStyle>
            <a:lvl1pPr>
              <a:defRPr/>
            </a:lvl1pPr>
          </a:lstStyle>
          <a:p>
            <a:pPr>
              <a:defRPr/>
            </a:pPr>
            <a:fld id="{8F9F64F4-973A-4AE4-A990-A35BC1D4A9A4}" type="datetimeFigureOut">
              <a:rPr lang="en-US"/>
              <a:pPr>
                <a:defRPr/>
              </a:pPr>
              <a:t>11/18/2020</a:t>
            </a:fld>
            <a:endParaRPr lang="en-US"/>
          </a:p>
        </p:txBody>
      </p:sp>
      <p:sp>
        <p:nvSpPr>
          <p:cNvPr id="5" name="Footer Placeholder 4">
            <a:extLst>
              <a:ext uri="{FF2B5EF4-FFF2-40B4-BE49-F238E27FC236}">
                <a16:creationId xmlns:a16="http://schemas.microsoft.com/office/drawing/2014/main" id="{3250DCB4-3A59-484C-BB3B-A12AF56375E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9CAC25-4592-4C52-9878-599716AF399D}"/>
              </a:ext>
            </a:extLst>
          </p:cNvPr>
          <p:cNvSpPr>
            <a:spLocks noGrp="1"/>
          </p:cNvSpPr>
          <p:nvPr>
            <p:ph type="sldNum" sz="quarter" idx="12"/>
          </p:nvPr>
        </p:nvSpPr>
        <p:spPr/>
        <p:txBody>
          <a:bodyPr/>
          <a:lstStyle>
            <a:lvl1pPr>
              <a:defRPr/>
            </a:lvl1pPr>
          </a:lstStyle>
          <a:p>
            <a:fld id="{B59D9F8A-F753-4FE9-BCDE-93C62D81BEDD}" type="slidenum">
              <a:rPr lang="en-US" altLang="en-US"/>
              <a:pPr/>
              <a:t>‹#›</a:t>
            </a:fld>
            <a:endParaRPr lang="en-US" altLang="en-US"/>
          </a:p>
        </p:txBody>
      </p:sp>
    </p:spTree>
    <p:extLst>
      <p:ext uri="{BB962C8B-B14F-4D97-AF65-F5344CB8AC3E}">
        <p14:creationId xmlns:p14="http://schemas.microsoft.com/office/powerpoint/2010/main" val="714183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C659E4-100C-435A-B8C4-F85968A86EFB}"/>
              </a:ext>
            </a:extLst>
          </p:cNvPr>
          <p:cNvSpPr>
            <a:spLocks noGrp="1"/>
          </p:cNvSpPr>
          <p:nvPr>
            <p:ph type="dt" sz="half" idx="10"/>
          </p:nvPr>
        </p:nvSpPr>
        <p:spPr/>
        <p:txBody>
          <a:bodyPr/>
          <a:lstStyle>
            <a:lvl1pPr>
              <a:defRPr/>
            </a:lvl1pPr>
          </a:lstStyle>
          <a:p>
            <a:pPr>
              <a:defRPr/>
            </a:pPr>
            <a:fld id="{A2EAC7EC-9DB5-49D6-8B9F-4499A62BFBCF}" type="datetimeFigureOut">
              <a:rPr lang="en-US"/>
              <a:pPr>
                <a:defRPr/>
              </a:pPr>
              <a:t>11/18/2020</a:t>
            </a:fld>
            <a:endParaRPr lang="en-US"/>
          </a:p>
        </p:txBody>
      </p:sp>
      <p:sp>
        <p:nvSpPr>
          <p:cNvPr id="5" name="Footer Placeholder 4">
            <a:extLst>
              <a:ext uri="{FF2B5EF4-FFF2-40B4-BE49-F238E27FC236}">
                <a16:creationId xmlns:a16="http://schemas.microsoft.com/office/drawing/2014/main" id="{5F6FEAB8-4481-4E20-B328-C5E2C1BBF6D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E152DDC-C033-46E5-8653-EEA53504329C}"/>
              </a:ext>
            </a:extLst>
          </p:cNvPr>
          <p:cNvSpPr>
            <a:spLocks noGrp="1"/>
          </p:cNvSpPr>
          <p:nvPr>
            <p:ph type="sldNum" sz="quarter" idx="12"/>
          </p:nvPr>
        </p:nvSpPr>
        <p:spPr/>
        <p:txBody>
          <a:bodyPr/>
          <a:lstStyle>
            <a:lvl1pPr>
              <a:defRPr/>
            </a:lvl1pPr>
          </a:lstStyle>
          <a:p>
            <a:fld id="{D0E01960-793A-4718-A0CB-F47C78B6EE2F}" type="slidenum">
              <a:rPr lang="en-US" altLang="en-US"/>
              <a:pPr/>
              <a:t>‹#›</a:t>
            </a:fld>
            <a:endParaRPr lang="en-US" altLang="en-US"/>
          </a:p>
        </p:txBody>
      </p:sp>
    </p:spTree>
    <p:extLst>
      <p:ext uri="{BB962C8B-B14F-4D97-AF65-F5344CB8AC3E}">
        <p14:creationId xmlns:p14="http://schemas.microsoft.com/office/powerpoint/2010/main" val="379311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A381FA6B-7CD2-4E19-932F-15C8F55D67F9}"/>
              </a:ext>
            </a:extLst>
          </p:cNvPr>
          <p:cNvSpPr>
            <a:spLocks noGrp="1"/>
          </p:cNvSpPr>
          <p:nvPr>
            <p:ph type="dt" sz="half" idx="10"/>
          </p:nvPr>
        </p:nvSpPr>
        <p:spPr/>
        <p:txBody>
          <a:bodyPr/>
          <a:lstStyle>
            <a:lvl1pPr>
              <a:defRPr/>
            </a:lvl1pPr>
          </a:lstStyle>
          <a:p>
            <a:pPr>
              <a:defRPr/>
            </a:pPr>
            <a:fld id="{8AB57E7F-9C52-4B44-B55E-ECBD8459AEF9}" type="datetimeFigureOut">
              <a:rPr lang="en-US"/>
              <a:pPr>
                <a:defRPr/>
              </a:pPr>
              <a:t>11/18/2020</a:t>
            </a:fld>
            <a:endParaRPr lang="en-US"/>
          </a:p>
        </p:txBody>
      </p:sp>
      <p:sp>
        <p:nvSpPr>
          <p:cNvPr id="6" name="Footer Placeholder 4">
            <a:extLst>
              <a:ext uri="{FF2B5EF4-FFF2-40B4-BE49-F238E27FC236}">
                <a16:creationId xmlns:a16="http://schemas.microsoft.com/office/drawing/2014/main" id="{FC789A83-3018-4DF0-B077-DAD930327A9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A0F04CB-10B7-4DB8-8780-BB74F5BB62BC}"/>
              </a:ext>
            </a:extLst>
          </p:cNvPr>
          <p:cNvSpPr>
            <a:spLocks noGrp="1"/>
          </p:cNvSpPr>
          <p:nvPr>
            <p:ph type="sldNum" sz="quarter" idx="12"/>
          </p:nvPr>
        </p:nvSpPr>
        <p:spPr/>
        <p:txBody>
          <a:bodyPr/>
          <a:lstStyle>
            <a:lvl1pPr>
              <a:defRPr/>
            </a:lvl1pPr>
          </a:lstStyle>
          <a:p>
            <a:fld id="{50F917BD-1C99-4A5A-A4AC-40F32B40ECBC}" type="slidenum">
              <a:rPr lang="en-US" altLang="en-US"/>
              <a:pPr/>
              <a:t>‹#›</a:t>
            </a:fld>
            <a:endParaRPr lang="en-US" altLang="en-US"/>
          </a:p>
        </p:txBody>
      </p:sp>
    </p:spTree>
    <p:extLst>
      <p:ext uri="{BB962C8B-B14F-4D97-AF65-F5344CB8AC3E}">
        <p14:creationId xmlns:p14="http://schemas.microsoft.com/office/powerpoint/2010/main" val="1918487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B85DB715-4332-4E96-B9C6-BF60F335A6C8}"/>
              </a:ext>
            </a:extLst>
          </p:cNvPr>
          <p:cNvSpPr>
            <a:spLocks noGrp="1"/>
          </p:cNvSpPr>
          <p:nvPr>
            <p:ph type="dt" sz="half" idx="10"/>
          </p:nvPr>
        </p:nvSpPr>
        <p:spPr/>
        <p:txBody>
          <a:bodyPr/>
          <a:lstStyle>
            <a:lvl1pPr>
              <a:defRPr/>
            </a:lvl1pPr>
          </a:lstStyle>
          <a:p>
            <a:pPr>
              <a:defRPr/>
            </a:pPr>
            <a:fld id="{C20956C4-FFE5-435C-A501-B8BD930DED2F}" type="datetimeFigureOut">
              <a:rPr lang="en-US"/>
              <a:pPr>
                <a:defRPr/>
              </a:pPr>
              <a:t>11/18/2020</a:t>
            </a:fld>
            <a:endParaRPr lang="en-US"/>
          </a:p>
        </p:txBody>
      </p:sp>
      <p:sp>
        <p:nvSpPr>
          <p:cNvPr id="8" name="Footer Placeholder 4">
            <a:extLst>
              <a:ext uri="{FF2B5EF4-FFF2-40B4-BE49-F238E27FC236}">
                <a16:creationId xmlns:a16="http://schemas.microsoft.com/office/drawing/2014/main" id="{5427CDDE-4C4A-4472-A4A1-17DC25990B9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35FA23B-6B9D-4B73-B86F-770E8912B133}"/>
              </a:ext>
            </a:extLst>
          </p:cNvPr>
          <p:cNvSpPr>
            <a:spLocks noGrp="1"/>
          </p:cNvSpPr>
          <p:nvPr>
            <p:ph type="sldNum" sz="quarter" idx="12"/>
          </p:nvPr>
        </p:nvSpPr>
        <p:spPr/>
        <p:txBody>
          <a:bodyPr/>
          <a:lstStyle>
            <a:lvl1pPr>
              <a:defRPr/>
            </a:lvl1pPr>
          </a:lstStyle>
          <a:p>
            <a:fld id="{B8259906-1344-4E8F-872B-E02CA8C2A67B}" type="slidenum">
              <a:rPr lang="en-US" altLang="en-US"/>
              <a:pPr/>
              <a:t>‹#›</a:t>
            </a:fld>
            <a:endParaRPr lang="en-US" altLang="en-US"/>
          </a:p>
        </p:txBody>
      </p:sp>
    </p:spTree>
    <p:extLst>
      <p:ext uri="{BB962C8B-B14F-4D97-AF65-F5344CB8AC3E}">
        <p14:creationId xmlns:p14="http://schemas.microsoft.com/office/powerpoint/2010/main" val="2156979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AB507B2-EE0C-4CBA-B72B-785DD93D9677}"/>
              </a:ext>
            </a:extLst>
          </p:cNvPr>
          <p:cNvSpPr>
            <a:spLocks noGrp="1"/>
          </p:cNvSpPr>
          <p:nvPr>
            <p:ph type="dt" sz="half" idx="10"/>
          </p:nvPr>
        </p:nvSpPr>
        <p:spPr/>
        <p:txBody>
          <a:bodyPr/>
          <a:lstStyle>
            <a:lvl1pPr>
              <a:defRPr/>
            </a:lvl1pPr>
          </a:lstStyle>
          <a:p>
            <a:pPr>
              <a:defRPr/>
            </a:pPr>
            <a:fld id="{10EC77D7-8502-4EC6-9EE7-B314CAC3F057}" type="datetimeFigureOut">
              <a:rPr lang="en-US"/>
              <a:pPr>
                <a:defRPr/>
              </a:pPr>
              <a:t>11/18/2020</a:t>
            </a:fld>
            <a:endParaRPr lang="en-US"/>
          </a:p>
        </p:txBody>
      </p:sp>
      <p:sp>
        <p:nvSpPr>
          <p:cNvPr id="4" name="Footer Placeholder 4">
            <a:extLst>
              <a:ext uri="{FF2B5EF4-FFF2-40B4-BE49-F238E27FC236}">
                <a16:creationId xmlns:a16="http://schemas.microsoft.com/office/drawing/2014/main" id="{A85A885A-1F26-4A1D-8D51-6A21B761B58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BC9D9D81-F7DC-44F8-A787-8CE3EF42C5F2}"/>
              </a:ext>
            </a:extLst>
          </p:cNvPr>
          <p:cNvSpPr>
            <a:spLocks noGrp="1"/>
          </p:cNvSpPr>
          <p:nvPr>
            <p:ph type="sldNum" sz="quarter" idx="12"/>
          </p:nvPr>
        </p:nvSpPr>
        <p:spPr/>
        <p:txBody>
          <a:bodyPr/>
          <a:lstStyle>
            <a:lvl1pPr>
              <a:defRPr/>
            </a:lvl1pPr>
          </a:lstStyle>
          <a:p>
            <a:fld id="{C5BBAE14-8088-4414-AA3D-7C51B9CFA60F}" type="slidenum">
              <a:rPr lang="en-US" altLang="en-US"/>
              <a:pPr/>
              <a:t>‹#›</a:t>
            </a:fld>
            <a:endParaRPr lang="en-US" altLang="en-US"/>
          </a:p>
        </p:txBody>
      </p:sp>
    </p:spTree>
    <p:extLst>
      <p:ext uri="{BB962C8B-B14F-4D97-AF65-F5344CB8AC3E}">
        <p14:creationId xmlns:p14="http://schemas.microsoft.com/office/powerpoint/2010/main" val="1552910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B7CC6BE-744F-4087-B6A6-662C27E14CC0}"/>
              </a:ext>
            </a:extLst>
          </p:cNvPr>
          <p:cNvSpPr>
            <a:spLocks noGrp="1"/>
          </p:cNvSpPr>
          <p:nvPr>
            <p:ph type="dt" sz="half" idx="10"/>
          </p:nvPr>
        </p:nvSpPr>
        <p:spPr/>
        <p:txBody>
          <a:bodyPr/>
          <a:lstStyle>
            <a:lvl1pPr>
              <a:defRPr/>
            </a:lvl1pPr>
          </a:lstStyle>
          <a:p>
            <a:pPr>
              <a:defRPr/>
            </a:pPr>
            <a:fld id="{740A0922-06F8-4CCC-B9C0-DF8F8618AF53}" type="datetimeFigureOut">
              <a:rPr lang="en-US"/>
              <a:pPr>
                <a:defRPr/>
              </a:pPr>
              <a:t>11/18/2020</a:t>
            </a:fld>
            <a:endParaRPr lang="en-US"/>
          </a:p>
        </p:txBody>
      </p:sp>
      <p:sp>
        <p:nvSpPr>
          <p:cNvPr id="3" name="Footer Placeholder 4">
            <a:extLst>
              <a:ext uri="{FF2B5EF4-FFF2-40B4-BE49-F238E27FC236}">
                <a16:creationId xmlns:a16="http://schemas.microsoft.com/office/drawing/2014/main" id="{FD64F5D7-A996-4DA4-87C9-71C18460E55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102478D-415A-4A98-B205-1CDC1E1FFDD5}"/>
              </a:ext>
            </a:extLst>
          </p:cNvPr>
          <p:cNvSpPr>
            <a:spLocks noGrp="1"/>
          </p:cNvSpPr>
          <p:nvPr>
            <p:ph type="sldNum" sz="quarter" idx="12"/>
          </p:nvPr>
        </p:nvSpPr>
        <p:spPr/>
        <p:txBody>
          <a:bodyPr/>
          <a:lstStyle>
            <a:lvl1pPr>
              <a:defRPr/>
            </a:lvl1pPr>
          </a:lstStyle>
          <a:p>
            <a:fld id="{EE779DF8-B3D4-4204-98EA-6DAEBE24EB4C}" type="slidenum">
              <a:rPr lang="en-US" altLang="en-US"/>
              <a:pPr/>
              <a:t>‹#›</a:t>
            </a:fld>
            <a:endParaRPr lang="en-US" altLang="en-US"/>
          </a:p>
        </p:txBody>
      </p:sp>
    </p:spTree>
    <p:extLst>
      <p:ext uri="{BB962C8B-B14F-4D97-AF65-F5344CB8AC3E}">
        <p14:creationId xmlns:p14="http://schemas.microsoft.com/office/powerpoint/2010/main" val="1692947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4BB138F-6405-45BE-BE63-6995A4B66B59}"/>
              </a:ext>
            </a:extLst>
          </p:cNvPr>
          <p:cNvSpPr>
            <a:spLocks noGrp="1"/>
          </p:cNvSpPr>
          <p:nvPr>
            <p:ph type="dt" sz="half" idx="10"/>
          </p:nvPr>
        </p:nvSpPr>
        <p:spPr/>
        <p:txBody>
          <a:bodyPr/>
          <a:lstStyle>
            <a:lvl1pPr>
              <a:defRPr/>
            </a:lvl1pPr>
          </a:lstStyle>
          <a:p>
            <a:pPr>
              <a:defRPr/>
            </a:pPr>
            <a:fld id="{AB0859EC-EE5F-47BD-8CE6-BEB05FA639CA}" type="datetimeFigureOut">
              <a:rPr lang="en-US"/>
              <a:pPr>
                <a:defRPr/>
              </a:pPr>
              <a:t>11/18/2020</a:t>
            </a:fld>
            <a:endParaRPr lang="en-US"/>
          </a:p>
        </p:txBody>
      </p:sp>
      <p:sp>
        <p:nvSpPr>
          <p:cNvPr id="6" name="Footer Placeholder 4">
            <a:extLst>
              <a:ext uri="{FF2B5EF4-FFF2-40B4-BE49-F238E27FC236}">
                <a16:creationId xmlns:a16="http://schemas.microsoft.com/office/drawing/2014/main" id="{D6E58862-3166-4E2D-A009-D8DAC49D610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8ADB748-951A-42DD-99A6-349449A3AD0C}"/>
              </a:ext>
            </a:extLst>
          </p:cNvPr>
          <p:cNvSpPr>
            <a:spLocks noGrp="1"/>
          </p:cNvSpPr>
          <p:nvPr>
            <p:ph type="sldNum" sz="quarter" idx="12"/>
          </p:nvPr>
        </p:nvSpPr>
        <p:spPr/>
        <p:txBody>
          <a:bodyPr/>
          <a:lstStyle>
            <a:lvl1pPr>
              <a:defRPr/>
            </a:lvl1pPr>
          </a:lstStyle>
          <a:p>
            <a:fld id="{24DE342E-0E83-4CDD-8ADA-03C16D6B07BD}" type="slidenum">
              <a:rPr lang="en-US" altLang="en-US"/>
              <a:pPr/>
              <a:t>‹#›</a:t>
            </a:fld>
            <a:endParaRPr lang="en-US" altLang="en-US"/>
          </a:p>
        </p:txBody>
      </p:sp>
    </p:spTree>
    <p:extLst>
      <p:ext uri="{BB962C8B-B14F-4D97-AF65-F5344CB8AC3E}">
        <p14:creationId xmlns:p14="http://schemas.microsoft.com/office/powerpoint/2010/main" val="2439260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3C31ABE-B9F9-46F8-8456-81D3D6BA2811}"/>
              </a:ext>
            </a:extLst>
          </p:cNvPr>
          <p:cNvSpPr>
            <a:spLocks noGrp="1"/>
          </p:cNvSpPr>
          <p:nvPr>
            <p:ph type="dt" sz="half" idx="10"/>
          </p:nvPr>
        </p:nvSpPr>
        <p:spPr/>
        <p:txBody>
          <a:bodyPr/>
          <a:lstStyle>
            <a:lvl1pPr>
              <a:defRPr/>
            </a:lvl1pPr>
          </a:lstStyle>
          <a:p>
            <a:pPr>
              <a:defRPr/>
            </a:pPr>
            <a:fld id="{98AAF636-B666-416F-9049-B2BC2995BA8D}" type="datetimeFigureOut">
              <a:rPr lang="en-US"/>
              <a:pPr>
                <a:defRPr/>
              </a:pPr>
              <a:t>11/18/2020</a:t>
            </a:fld>
            <a:endParaRPr lang="en-US"/>
          </a:p>
        </p:txBody>
      </p:sp>
      <p:sp>
        <p:nvSpPr>
          <p:cNvPr id="6" name="Footer Placeholder 4">
            <a:extLst>
              <a:ext uri="{FF2B5EF4-FFF2-40B4-BE49-F238E27FC236}">
                <a16:creationId xmlns:a16="http://schemas.microsoft.com/office/drawing/2014/main" id="{471A7641-1506-4978-A127-224E11CF76B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F51A2C4-65A1-461F-B956-0918DB016DAB}"/>
              </a:ext>
            </a:extLst>
          </p:cNvPr>
          <p:cNvSpPr>
            <a:spLocks noGrp="1"/>
          </p:cNvSpPr>
          <p:nvPr>
            <p:ph type="sldNum" sz="quarter" idx="12"/>
          </p:nvPr>
        </p:nvSpPr>
        <p:spPr/>
        <p:txBody>
          <a:bodyPr/>
          <a:lstStyle>
            <a:lvl1pPr>
              <a:defRPr/>
            </a:lvl1pPr>
          </a:lstStyle>
          <a:p>
            <a:fld id="{FC1258E9-8F32-4488-85BF-DDD49A653ED1}" type="slidenum">
              <a:rPr lang="en-US" altLang="en-US"/>
              <a:pPr/>
              <a:t>‹#›</a:t>
            </a:fld>
            <a:endParaRPr lang="en-US" altLang="en-US"/>
          </a:p>
        </p:txBody>
      </p:sp>
    </p:spTree>
    <p:extLst>
      <p:ext uri="{BB962C8B-B14F-4D97-AF65-F5344CB8AC3E}">
        <p14:creationId xmlns:p14="http://schemas.microsoft.com/office/powerpoint/2010/main" val="2675262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40EFDA3-043D-4AB2-A6AD-0CF4B45F926C}"/>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6F84A3F-46D1-4E58-8097-A1AF33008165}"/>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1E13128-B8B6-4C1E-B659-D285ED1390FE}"/>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E394CD52-E315-474D-AA26-251A9DE4B5C9}" type="datetimeFigureOut">
              <a:rPr lang="en-US"/>
              <a:pPr>
                <a:defRPr/>
              </a:pPr>
              <a:t>11/18/2020</a:t>
            </a:fld>
            <a:endParaRPr lang="en-US"/>
          </a:p>
        </p:txBody>
      </p:sp>
      <p:sp>
        <p:nvSpPr>
          <p:cNvPr id="5" name="Footer Placeholder 4">
            <a:extLst>
              <a:ext uri="{FF2B5EF4-FFF2-40B4-BE49-F238E27FC236}">
                <a16:creationId xmlns:a16="http://schemas.microsoft.com/office/drawing/2014/main" id="{A11258D3-D6F2-47BE-BEDC-F406154E4B72}"/>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06E13DB-1B28-4620-A7ED-EDD4DECEA20E}"/>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36831B43-F086-4DBA-982F-7ABF51B13768}"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freeclothesdesign.com/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F2D1C59E-3DD9-4829-843F-D76356CAF3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B0C03A5-90BD-40C9-8C04-12FE7E85F2C9}"/>
              </a:ext>
            </a:extLst>
          </p:cNvPr>
          <p:cNvSpPr/>
          <p:nvPr/>
        </p:nvSpPr>
        <p:spPr>
          <a:xfrm>
            <a:off x="1752600" y="514350"/>
            <a:ext cx="5562600" cy="3785652"/>
          </a:xfrm>
          <a:prstGeom prst="rect">
            <a:avLst/>
          </a:prstGeom>
        </p:spPr>
        <p:txBody>
          <a:bodyPr>
            <a:spAutoFit/>
          </a:bodyPr>
          <a:lstStyle/>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Studies</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In</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Christianity</a:t>
            </a:r>
            <a:endParaRPr lang="en-US" sz="8000" dirty="0">
              <a:ln w="19050">
                <a:solidFill>
                  <a:srgbClr val="00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4B9392E0-BB9E-4967-9ED5-1E59203FF3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FFD1C80-7B42-4766-B59F-0FB446F494C2}"/>
              </a:ext>
            </a:extLst>
          </p:cNvPr>
          <p:cNvSpPr/>
          <p:nvPr/>
        </p:nvSpPr>
        <p:spPr>
          <a:xfrm>
            <a:off x="1406525" y="1052513"/>
            <a:ext cx="7204075" cy="3662362"/>
          </a:xfrm>
          <a:prstGeom prst="rect">
            <a:avLst/>
          </a:prstGeom>
        </p:spPr>
        <p:txBody>
          <a:bodyPr>
            <a:spAutoFit/>
          </a:bodyPr>
          <a:lstStyle/>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1.   </a:t>
            </a:r>
            <a:r>
              <a:rPr lang="en-US" sz="2800" b="1" dirty="0">
                <a:solidFill>
                  <a:srgbClr val="49007A"/>
                </a:solidFill>
                <a:latin typeface="+mn-lt"/>
                <a:ea typeface="Times New Roman" panose="02020603050405020304" pitchFamily="18" charset="0"/>
              </a:rPr>
              <a:t>Worship is universal</a:t>
            </a:r>
            <a:endParaRPr lang="en-US" sz="2800" b="1" dirty="0">
              <a:solidFill>
                <a:srgbClr val="49007A"/>
              </a:solidFill>
              <a:latin typeface="Times New Roman" panose="02020603050405020304" pitchFamily="18" charset="0"/>
              <a:cs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2.   </a:t>
            </a:r>
            <a:r>
              <a:rPr lang="en-US" sz="2800" b="1" dirty="0">
                <a:solidFill>
                  <a:srgbClr val="49007A"/>
                </a:solidFill>
                <a:latin typeface="+mn-lt"/>
                <a:ea typeface="Times New Roman" panose="02020603050405020304" pitchFamily="18" charset="0"/>
              </a:rPr>
              <a:t>We assemble for worship on Sunday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3.   </a:t>
            </a:r>
            <a:r>
              <a:rPr lang="en-US" sz="2800" b="1" dirty="0">
                <a:solidFill>
                  <a:srgbClr val="49007A"/>
                </a:solidFill>
                <a:latin typeface="+mn-lt"/>
                <a:ea typeface="Times New Roman" panose="02020603050405020304" pitchFamily="18" charset="0"/>
              </a:rPr>
              <a:t>What constitutes an assembly.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4.</a:t>
            </a:r>
            <a:r>
              <a:rPr lang="en-US" sz="2800" b="1" dirty="0">
                <a:solidFill>
                  <a:srgbClr val="000000"/>
                </a:solidFill>
                <a:latin typeface="+mn-lt"/>
                <a:ea typeface="Times New Roman" panose="02020603050405020304" pitchFamily="18" charset="0"/>
              </a:rPr>
              <a:t>   </a:t>
            </a:r>
            <a:r>
              <a:rPr lang="en-US" sz="2800" b="1" dirty="0">
                <a:solidFill>
                  <a:srgbClr val="49007A"/>
                </a:solidFill>
                <a:latin typeface="+mn-lt"/>
                <a:ea typeface="Times New Roman" panose="02020603050405020304" pitchFamily="18" charset="0"/>
              </a:rPr>
              <a:t>The “5 acts of worship”</a:t>
            </a:r>
            <a:endParaRPr lang="en-US" sz="2800" b="1" dirty="0">
              <a:solidFill>
                <a:srgbClr val="49007A"/>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5.  </a:t>
            </a:r>
            <a:r>
              <a:rPr lang="en-US" sz="2800" b="1" dirty="0">
                <a:solidFill>
                  <a:srgbClr val="49007A"/>
                </a:solidFill>
                <a:latin typeface="+mn-lt"/>
              </a:rPr>
              <a:t>Other things we do after the 5 acts</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6.  </a:t>
            </a:r>
            <a:r>
              <a:rPr lang="en-US" sz="2800" b="1" dirty="0">
                <a:solidFill>
                  <a:srgbClr val="49007A"/>
                </a:solidFill>
                <a:latin typeface="+mn-lt"/>
              </a:rPr>
              <a:t>The offering is an act of worship</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7.  </a:t>
            </a:r>
            <a:r>
              <a:rPr lang="en-US" sz="2800" b="1" dirty="0">
                <a:solidFill>
                  <a:srgbClr val="49007A"/>
                </a:solidFill>
                <a:latin typeface="+mn-lt"/>
              </a:rPr>
              <a:t>Our assemblies are a time of joy.</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8.  </a:t>
            </a:r>
            <a:r>
              <a:rPr lang="en-US" sz="3200" b="1" dirty="0">
                <a:solidFill>
                  <a:srgbClr val="000099"/>
                </a:solidFill>
                <a:latin typeface="+mn-lt"/>
              </a:rPr>
              <a:t>How to pray in the assembly.</a:t>
            </a:r>
            <a:endParaRPr lang="en-US" sz="3200" dirty="0">
              <a:solidFill>
                <a:srgbClr val="000099"/>
              </a:solidFill>
              <a:latin typeface="+mn-lt"/>
              <a:ea typeface="Times New Roman" panose="02020603050405020304" pitchFamily="18" charset="0"/>
            </a:endParaRPr>
          </a:p>
        </p:txBody>
      </p:sp>
      <p:sp>
        <p:nvSpPr>
          <p:cNvPr id="13316" name="Rectangle 1">
            <a:extLst>
              <a:ext uri="{FF2B5EF4-FFF2-40B4-BE49-F238E27FC236}">
                <a16:creationId xmlns:a16="http://schemas.microsoft.com/office/drawing/2014/main" id="{40750AFB-327D-4534-B191-0FE9026F14F5}"/>
              </a:ext>
            </a:extLst>
          </p:cNvPr>
          <p:cNvSpPr>
            <a:spLocks noChangeArrowheads="1"/>
          </p:cNvSpPr>
          <p:nvPr/>
        </p:nvSpPr>
        <p:spPr bwMode="auto">
          <a:xfrm>
            <a:off x="1066800" y="328613"/>
            <a:ext cx="6851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000" b="1">
                <a:solidFill>
                  <a:srgbClr val="640000"/>
                </a:solidFill>
                <a:latin typeface="ArabBruD" pitchFamily="66" charset="0"/>
                <a:cs typeface="Times New Roman" panose="02020603050405020304" pitchFamily="18" charset="0"/>
              </a:rPr>
              <a:t>Our series on worship included :</a:t>
            </a:r>
            <a:endParaRPr lang="en-US" altLang="en-US" sz="4000">
              <a:solidFill>
                <a:srgbClr val="640000"/>
              </a:solidFill>
              <a:latin typeface="ArabBruD"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95E06A5E-F30E-4238-A7B1-80946F55D8D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0FE2EA0-67EE-49EA-A80F-2B2CB5B3BF77}"/>
              </a:ext>
            </a:extLst>
          </p:cNvPr>
          <p:cNvSpPr/>
          <p:nvPr/>
        </p:nvSpPr>
        <p:spPr>
          <a:xfrm>
            <a:off x="969963" y="1504950"/>
            <a:ext cx="6477000" cy="2308324"/>
          </a:xfrm>
          <a:prstGeom prst="rect">
            <a:avLst/>
          </a:prstGeom>
        </p:spPr>
        <p:txBody>
          <a:bodyPr>
            <a:spAutoFit/>
          </a:bodyPr>
          <a:lstStyle/>
          <a:p>
            <a:pPr>
              <a:lnSpc>
                <a:spcPct val="150000"/>
              </a:lnSpc>
              <a:spcBef>
                <a:spcPts val="0"/>
              </a:spcBef>
              <a:spcAft>
                <a:spcPts val="0"/>
              </a:spcAft>
              <a:tabLst>
                <a:tab pos="182880" algn="l"/>
              </a:tabLst>
              <a:defRPr/>
            </a:pPr>
            <a:r>
              <a:rPr lang="en-US" sz="3000" dirty="0">
                <a:solidFill>
                  <a:srgbClr val="000000"/>
                </a:solidFill>
                <a:latin typeface="Times New Roman" panose="02020603050405020304" pitchFamily="18" charset="0"/>
                <a:ea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rPr>
              <a:t>1</a:t>
            </a:r>
            <a:r>
              <a:rPr lang="en-US" sz="3000" b="1" dirty="0">
                <a:solidFill>
                  <a:srgbClr val="000000"/>
                </a:solidFill>
                <a:latin typeface="Times New Roman" panose="02020603050405020304" pitchFamily="18" charset="0"/>
                <a:ea typeface="Times New Roman" panose="02020603050405020304" pitchFamily="18" charset="0"/>
              </a:rPr>
              <a:t>. </a:t>
            </a:r>
            <a:r>
              <a:rPr lang="en-US" sz="3000" dirty="0">
                <a:solidFill>
                  <a:srgbClr val="000000"/>
                </a:solidFill>
                <a:latin typeface="Times New Roman" panose="02020603050405020304" pitchFamily="18" charset="0"/>
                <a:ea typeface="Times New Roman" panose="02020603050405020304" pitchFamily="18" charset="0"/>
              </a:rPr>
              <a:t>  </a:t>
            </a:r>
            <a:r>
              <a:rPr lang="en-US" sz="3200" b="1" dirty="0">
                <a:ln w="6350">
                  <a:solidFill>
                    <a:srgbClr val="000099"/>
                  </a:solidFill>
                </a:ln>
                <a:solidFill>
                  <a:srgbClr val="6200A4"/>
                </a:solidFill>
                <a:latin typeface="+mn-lt"/>
                <a:ea typeface="Times New Roman" panose="02020603050405020304" pitchFamily="18" charset="0"/>
              </a:rPr>
              <a:t>The character of prayer</a:t>
            </a:r>
            <a:r>
              <a:rPr lang="en-US" sz="3000" b="1" dirty="0">
                <a:solidFill>
                  <a:srgbClr val="000000"/>
                </a:solidFill>
                <a:latin typeface="Times New Roman" panose="02020603050405020304" pitchFamily="18" charset="0"/>
                <a:ea typeface="Times New Roman" panose="02020603050405020304" pitchFamily="18" charset="0"/>
              </a:rPr>
              <a:t>?</a:t>
            </a:r>
            <a:endParaRPr lang="en-US" sz="3000" dirty="0">
              <a:latin typeface="Times New Roman" panose="02020603050405020304" pitchFamily="18" charset="0"/>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3000" dirty="0">
                <a:solidFill>
                  <a:srgbClr val="000000"/>
                </a:solidFill>
                <a:latin typeface="Times New Roman" panose="02020603050405020304" pitchFamily="18" charset="0"/>
                <a:ea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rPr>
              <a:t>2</a:t>
            </a:r>
            <a:r>
              <a:rPr lang="en-US" sz="3000" b="1" dirty="0">
                <a:solidFill>
                  <a:srgbClr val="000000"/>
                </a:solidFill>
                <a:latin typeface="Times New Roman" panose="02020603050405020304" pitchFamily="18" charset="0"/>
                <a:ea typeface="Times New Roman" panose="02020603050405020304" pitchFamily="18" charset="0"/>
              </a:rPr>
              <a:t>.</a:t>
            </a:r>
            <a:r>
              <a:rPr lang="en-US" sz="3000" dirty="0">
                <a:solidFill>
                  <a:srgbClr val="000000"/>
                </a:solidFill>
                <a:latin typeface="Times New Roman" panose="02020603050405020304" pitchFamily="18" charset="0"/>
                <a:ea typeface="Times New Roman" panose="02020603050405020304" pitchFamily="18" charset="0"/>
              </a:rPr>
              <a:t>   </a:t>
            </a:r>
            <a:r>
              <a:rPr lang="en-US" sz="3200" b="1" dirty="0">
                <a:ln w="6350">
                  <a:solidFill>
                    <a:srgbClr val="000099"/>
                  </a:solidFill>
                </a:ln>
                <a:solidFill>
                  <a:srgbClr val="6200A4"/>
                </a:solidFill>
                <a:latin typeface="+mj-lt"/>
                <a:ea typeface="Times New Roman" panose="02020603050405020304" pitchFamily="18" charset="0"/>
              </a:rPr>
              <a:t>Why should we pray</a:t>
            </a:r>
            <a:r>
              <a:rPr lang="en-US" sz="3000" b="1" dirty="0">
                <a:solidFill>
                  <a:srgbClr val="000000"/>
                </a:solidFill>
                <a:latin typeface="Times New Roman" panose="02020603050405020304" pitchFamily="18" charset="0"/>
                <a:ea typeface="Times New Roman" panose="02020603050405020304" pitchFamily="18" charset="0"/>
              </a:rPr>
              <a:t>?</a:t>
            </a:r>
            <a:endParaRPr lang="en-US" sz="3000" dirty="0">
              <a:latin typeface="Times New Roman" panose="02020603050405020304" pitchFamily="18" charset="0"/>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3000" dirty="0">
                <a:solidFill>
                  <a:srgbClr val="000000"/>
                </a:solidFill>
                <a:latin typeface="Times New Roman" panose="02020603050405020304" pitchFamily="18" charset="0"/>
                <a:ea typeface="Times New Roman" panose="02020603050405020304" pitchFamily="18" charset="0"/>
              </a:rPr>
              <a:t>      </a:t>
            </a:r>
            <a:r>
              <a:rPr lang="en-US" sz="3000" b="1" dirty="0">
                <a:solidFill>
                  <a:srgbClr val="000000"/>
                </a:solidFill>
                <a:latin typeface="Times New Roman" panose="02020603050405020304" pitchFamily="18" charset="0"/>
                <a:ea typeface="Times New Roman" panose="02020603050405020304" pitchFamily="18" charset="0"/>
              </a:rPr>
              <a:t>3.</a:t>
            </a:r>
            <a:r>
              <a:rPr lang="en-US" sz="3000" dirty="0">
                <a:solidFill>
                  <a:srgbClr val="000000"/>
                </a:solidFill>
                <a:latin typeface="Times New Roman" panose="02020603050405020304" pitchFamily="18" charset="0"/>
                <a:ea typeface="Times New Roman" panose="02020603050405020304" pitchFamily="18" charset="0"/>
              </a:rPr>
              <a:t>	  </a:t>
            </a:r>
            <a:r>
              <a:rPr lang="en-US" sz="3200" b="1" dirty="0">
                <a:ln w="6350">
                  <a:solidFill>
                    <a:srgbClr val="000099"/>
                  </a:solidFill>
                </a:ln>
                <a:solidFill>
                  <a:srgbClr val="6200A4"/>
                </a:solidFill>
                <a:latin typeface="+mj-lt"/>
                <a:ea typeface="Times New Roman" panose="02020603050405020304" pitchFamily="18" charset="0"/>
              </a:rPr>
              <a:t>Some precondition of prayer</a:t>
            </a:r>
            <a:r>
              <a:rPr lang="en-US" sz="3000" b="1" dirty="0">
                <a:solidFill>
                  <a:srgbClr val="000000"/>
                </a:solidFill>
                <a:latin typeface="Times New Roman" panose="02020603050405020304" pitchFamily="18" charset="0"/>
                <a:ea typeface="Times New Roman" panose="02020603050405020304" pitchFamily="18" charset="0"/>
              </a:rPr>
              <a:t>.</a:t>
            </a:r>
            <a:r>
              <a:rPr lang="en-US" sz="3000" dirty="0">
                <a:solidFill>
                  <a:srgbClr val="000000"/>
                </a:solidFill>
                <a:latin typeface="Times New Roman" panose="02020603050405020304" pitchFamily="18" charset="0"/>
                <a:ea typeface="Times New Roman" panose="02020603050405020304" pitchFamily="18" charset="0"/>
              </a:rPr>
              <a:t>      </a:t>
            </a:r>
            <a:endParaRPr lang="en-US" sz="3000" dirty="0"/>
          </a:p>
        </p:txBody>
      </p:sp>
      <p:sp>
        <p:nvSpPr>
          <p:cNvPr id="3" name="Rectangle 2">
            <a:extLst>
              <a:ext uri="{FF2B5EF4-FFF2-40B4-BE49-F238E27FC236}">
                <a16:creationId xmlns:a16="http://schemas.microsoft.com/office/drawing/2014/main" id="{3D3FA1C8-2D29-4F07-BA94-E6F2BA95428A}"/>
              </a:ext>
            </a:extLst>
          </p:cNvPr>
          <p:cNvSpPr/>
          <p:nvPr/>
        </p:nvSpPr>
        <p:spPr>
          <a:xfrm>
            <a:off x="1389880" y="476143"/>
            <a:ext cx="6543073" cy="707886"/>
          </a:xfrm>
          <a:prstGeom prst="rect">
            <a:avLst/>
          </a:prstGeom>
        </p:spPr>
        <p:txBody>
          <a:bodyPr wrap="none">
            <a:spAutoFit/>
          </a:bodyPr>
          <a:lstStyle/>
          <a:p>
            <a:pPr>
              <a:defRPr/>
            </a:pPr>
            <a:r>
              <a:rPr lang="en-US" sz="4000" b="1" i="1" dirty="0">
                <a:ln w="15875">
                  <a:solidFill>
                    <a:schemeClr val="tx1"/>
                  </a:solidFill>
                </a:ln>
                <a:solidFill>
                  <a:srgbClr val="000099"/>
                </a:solidFill>
                <a:latin typeface="ArabBruD" panose="03060802060502020204" pitchFamily="66" charset="0"/>
                <a:ea typeface="Times New Roman" panose="02020603050405020304" pitchFamily="18" charset="0"/>
              </a:rPr>
              <a:t>Some fundamentals of prayer: </a:t>
            </a:r>
            <a:endParaRPr lang="en-US"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AB659981-E9C2-41E5-9F5B-157E73922366}"/>
              </a:ext>
            </a:extLst>
          </p:cNvPr>
          <p:cNvPicPr>
            <a:picLocks noChangeAspect="1"/>
          </p:cNvPicPr>
          <p:nvPr/>
        </p:nvPicPr>
        <p:blipFill>
          <a:blip r:embed="rId2">
            <a:extLst>
              <a:ext uri="{28A0092B-C50C-407E-A947-70E740481C1C}">
                <a14:useLocalDpi xmlns:a14="http://schemas.microsoft.com/office/drawing/2010/main" val="0"/>
              </a:ext>
            </a:extLst>
          </a:blip>
          <a:srcRect b="2592"/>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1">
            <a:extLst>
              <a:ext uri="{FF2B5EF4-FFF2-40B4-BE49-F238E27FC236}">
                <a16:creationId xmlns:a16="http://schemas.microsoft.com/office/drawing/2014/main" id="{B7EB741E-ED8D-4EAC-A734-76A02E4EF0E2}"/>
              </a:ext>
            </a:extLst>
          </p:cNvPr>
          <p:cNvSpPr>
            <a:spLocks noChangeArrowheads="1"/>
          </p:cNvSpPr>
          <p:nvPr/>
        </p:nvSpPr>
        <p:spPr bwMode="auto">
          <a:xfrm>
            <a:off x="1619250" y="1848475"/>
            <a:ext cx="59055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sz="4400" b="1" dirty="0">
                <a:solidFill>
                  <a:srgbClr val="000000"/>
                </a:solidFill>
                <a:latin typeface="Times New Roman" panose="02020603050405020304" pitchFamily="18" charset="0"/>
                <a:cs typeface="Times New Roman" panose="02020603050405020304" pitchFamily="18" charset="0"/>
              </a:rPr>
              <a:t> </a:t>
            </a:r>
            <a:r>
              <a:rPr lang="en-US" sz="4200" b="1" dirty="0">
                <a:solidFill>
                  <a:srgbClr val="000000"/>
                </a:solidFill>
                <a:latin typeface="Times New Roman" panose="02020603050405020304" pitchFamily="18" charset="0"/>
                <a:cs typeface="Times New Roman" panose="02020603050405020304" pitchFamily="18" charset="0"/>
              </a:rPr>
              <a:t>I</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a:ln w="6350">
                  <a:solidFill>
                    <a:srgbClr val="C00000"/>
                  </a:solidFill>
                </a:ln>
                <a:solidFill>
                  <a:srgbClr val="663300"/>
                </a:solidFill>
                <a:latin typeface="ArabBruD" panose="03060802060502020204" pitchFamily="66" charset="0"/>
                <a:cs typeface="Times New Roman" panose="02020603050405020304" pitchFamily="18" charset="0"/>
              </a:rPr>
              <a:t>What is the character</a:t>
            </a:r>
          </a:p>
          <a:p>
            <a:pPr>
              <a:spcBef>
                <a:spcPct val="0"/>
              </a:spcBef>
              <a:buFontTx/>
              <a:buNone/>
              <a:defRPr/>
            </a:pPr>
            <a:r>
              <a:rPr lang="en-US" sz="4400" b="1">
                <a:ln w="6350">
                  <a:solidFill>
                    <a:srgbClr val="C00000"/>
                  </a:solidFill>
                </a:ln>
                <a:solidFill>
                  <a:srgbClr val="663300"/>
                </a:solidFill>
                <a:latin typeface="ArabBruD" panose="03060802060502020204" pitchFamily="66" charset="0"/>
                <a:cs typeface="Times New Roman" panose="02020603050405020304" pitchFamily="18" charset="0"/>
              </a:rPr>
              <a:t>       </a:t>
            </a:r>
            <a:r>
              <a:rPr lang="en-US" sz="4400" b="1" dirty="0">
                <a:ln w="6350">
                  <a:solidFill>
                    <a:srgbClr val="C00000"/>
                  </a:solidFill>
                </a:ln>
                <a:solidFill>
                  <a:srgbClr val="663300"/>
                </a:solidFill>
                <a:latin typeface="ArabBruD" panose="03060802060502020204" pitchFamily="66" charset="0"/>
                <a:cs typeface="Times New Roman" panose="02020603050405020304" pitchFamily="18" charset="0"/>
              </a:rPr>
              <a:t>of our prayer life</a:t>
            </a:r>
            <a:r>
              <a:rPr lang="en-US" sz="4400" b="1" dirty="0">
                <a:solidFill>
                  <a:srgbClr val="000000"/>
                </a:solidFill>
                <a:latin typeface="Times New Roman" panose="02020603050405020304" pitchFamily="18" charset="0"/>
                <a:cs typeface="Times New Roman" panose="02020603050405020304" pitchFamily="18" charset="0"/>
              </a:rPr>
              <a:t>? </a:t>
            </a:r>
            <a:endParaRPr lang="en-US" sz="4400" dirty="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5628DB52-4C8E-4B60-AA87-DBE6214EBD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0BA63EF-31BB-451A-B4FB-D0A42D4C3974}"/>
              </a:ext>
            </a:extLst>
          </p:cNvPr>
          <p:cNvSpPr/>
          <p:nvPr/>
        </p:nvSpPr>
        <p:spPr>
          <a:xfrm>
            <a:off x="1600200" y="666750"/>
            <a:ext cx="6248400" cy="39465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3: 11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This was according to the eternal purpose that he has realized in Christ Jesus our Lord, </a:t>
            </a:r>
            <a:r>
              <a:rPr lang="en-US" sz="2000" b="1" dirty="0">
                <a:solidFill>
                  <a:srgbClr val="C00000"/>
                </a:solidFill>
                <a:latin typeface="Arial Narrow" panose="020B0606020202030204" pitchFamily="34" charset="0"/>
                <a:ea typeface="Times New Roman" panose="02020603050405020304" pitchFamily="18" charset="0"/>
              </a:rPr>
              <a:t>12</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in whom we have boldness and access with confidence</a:t>
            </a:r>
            <a:r>
              <a:rPr lang="en-US" sz="2600" b="1" dirty="0">
                <a:solidFill>
                  <a:srgbClr val="000000"/>
                </a:solidFill>
                <a:latin typeface="Arial Narrow" panose="020B0606020202030204" pitchFamily="34" charset="0"/>
                <a:ea typeface="Times New Roman" panose="02020603050405020304" pitchFamily="18" charset="0"/>
              </a:rPr>
              <a:t> through our faith in him.         </a:t>
            </a:r>
            <a:r>
              <a:rPr lang="en-US" sz="2400" b="1" dirty="0">
                <a:solidFill>
                  <a:srgbClr val="000000"/>
                </a:solidFill>
                <a:latin typeface="Times New Roman" panose="02020603050405020304" pitchFamily="18" charset="0"/>
                <a:ea typeface="Times New Roman" panose="02020603050405020304" pitchFamily="18" charset="0"/>
              </a:rPr>
              <a:t>( </a:t>
            </a:r>
            <a:r>
              <a:rPr lang="en-US" sz="2000" b="1" dirty="0">
                <a:solidFill>
                  <a:srgbClr val="000000"/>
                </a:solidFill>
                <a:latin typeface="Arial Narrow" panose="020B0606020202030204" pitchFamily="34" charset="0"/>
                <a:ea typeface="Times New Roman" panose="02020603050405020304" pitchFamily="18" charset="0"/>
              </a:rPr>
              <a:t>ESV</a:t>
            </a:r>
            <a:r>
              <a:rPr lang="en-US" sz="2400" b="1" dirty="0">
                <a:solidFill>
                  <a:srgbClr val="000000"/>
                </a:solidFill>
                <a:latin typeface="Arial Narrow" panose="020B0606020202030204" pitchFamily="34"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a:t>
            </a:r>
          </a:p>
          <a:p>
            <a:pPr>
              <a:lnSpc>
                <a:spcPct val="150000"/>
              </a:lnSpc>
              <a:spcBef>
                <a:spcPts val="0"/>
              </a:spcBef>
              <a:spcAft>
                <a:spcPts val="0"/>
              </a:spcAft>
              <a:tabLst>
                <a:tab pos="182880" algn="l"/>
              </a:tabLst>
              <a:defRPr/>
            </a:pPr>
            <a:endParaRPr lang="en-US" sz="11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Hebrews 4: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Therefore let us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draw near with confidence to the throne of grace</a:t>
            </a:r>
            <a:r>
              <a:rPr lang="en-US" sz="2600" b="1" dirty="0">
                <a:solidFill>
                  <a:srgbClr val="000000"/>
                </a:solidFill>
                <a:latin typeface="Arial Narrow" panose="020B0606020202030204" pitchFamily="34" charset="0"/>
                <a:ea typeface="Times New Roman" panose="02020603050405020304" pitchFamily="18" charset="0"/>
              </a:rPr>
              <a:t>, so that we may receive mercy and find grace to help in time of need.</a:t>
            </a:r>
            <a:endParaRPr lang="en-US" sz="2600" dirty="0">
              <a:latin typeface="Times New Roman" panose="02020603050405020304" pitchFamily="18" charset="0"/>
              <a:ea typeface="Times New Roman" panose="02020603050405020304" pitchFamily="18" charset="0"/>
            </a:endParaRPr>
          </a:p>
        </p:txBody>
      </p:sp>
      <p:pic>
        <p:nvPicPr>
          <p:cNvPr id="16388" name="Picture 6">
            <a:extLst>
              <a:ext uri="{FF2B5EF4-FFF2-40B4-BE49-F238E27FC236}">
                <a16:creationId xmlns:a16="http://schemas.microsoft.com/office/drawing/2014/main" id="{DB5837BE-A0D9-4850-B37F-17262AF503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181350"/>
            <a:ext cx="9556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A9824ECF-532B-4B7C-9DBC-C7CC3E44BB8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2C63340-B3C0-4A1F-8513-01B9EA4AC97C}"/>
              </a:ext>
            </a:extLst>
          </p:cNvPr>
          <p:cNvSpPr/>
          <p:nvPr/>
        </p:nvSpPr>
        <p:spPr>
          <a:xfrm>
            <a:off x="1943100" y="1047750"/>
            <a:ext cx="52578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when you are praying,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not use meaningless repetition</a:t>
            </a:r>
            <a:r>
              <a:rPr lang="en-US" sz="2600" b="1" dirty="0">
                <a:solidFill>
                  <a:srgbClr val="000000"/>
                </a:solidFill>
                <a:latin typeface="Arial Narrow" panose="020B0606020202030204" pitchFamily="34" charset="0"/>
                <a:ea typeface="Times New Roman" panose="02020603050405020304" pitchFamily="18" charset="0"/>
              </a:rPr>
              <a:t> as the Gentiles do, for they suppose that they will be heard for their many words.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000000"/>
                </a:solidFill>
                <a:latin typeface="Arial Narrow" panose="020B0606020202030204" pitchFamily="34" charset="0"/>
                <a:ea typeface="Times New Roman" panose="02020603050405020304" pitchFamily="18" charset="0"/>
              </a:rPr>
              <a:t> So do not be like them; for your Father knows what you need before you ask Him.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F68BADC5-E91D-445C-A081-EFA69E41C60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2">
            <a:extLst>
              <a:ext uri="{FF2B5EF4-FFF2-40B4-BE49-F238E27FC236}">
                <a16:creationId xmlns:a16="http://schemas.microsoft.com/office/drawing/2014/main" id="{69967EE0-616B-45E4-BA11-9AD1CD34A0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3413" y="896938"/>
            <a:ext cx="3581400" cy="3581400"/>
          </a:xfrm>
          <a:prstGeom prst="rect">
            <a:avLst/>
          </a:prstGeom>
          <a:noFill/>
          <a:ln w="38100">
            <a:solidFill>
              <a:srgbClr val="663300"/>
            </a:solidFill>
            <a:miter lim="800000"/>
            <a:headEnd/>
            <a:tailEnd/>
          </a:ln>
          <a:extLst>
            <a:ext uri="{909E8E84-426E-40DD-AFC4-6F175D3DCCD1}">
              <a14:hiddenFill xmlns:a14="http://schemas.microsoft.com/office/drawing/2010/main">
                <a:solidFill>
                  <a:srgbClr val="FFFFFF"/>
                </a:solidFill>
              </a14:hiddenFill>
            </a:ext>
          </a:extLst>
        </p:spPr>
      </p:pic>
      <p:pic>
        <p:nvPicPr>
          <p:cNvPr id="18436" name="Picture 3">
            <a:extLst>
              <a:ext uri="{FF2B5EF4-FFF2-40B4-BE49-F238E27FC236}">
                <a16:creationId xmlns:a16="http://schemas.microsoft.com/office/drawing/2014/main" id="{2D9E3F8D-66C0-4767-B68E-433D0EF236A8}"/>
              </a:ext>
            </a:extLst>
          </p:cNvPr>
          <p:cNvPicPr>
            <a:picLocks noChangeAspect="1"/>
          </p:cNvPicPr>
          <p:nvPr/>
        </p:nvPicPr>
        <p:blipFill>
          <a:blip r:embed="rId4">
            <a:extLst>
              <a:ext uri="{28A0092B-C50C-407E-A947-70E740481C1C}">
                <a14:useLocalDpi xmlns:a14="http://schemas.microsoft.com/office/drawing/2010/main" val="0"/>
              </a:ext>
            </a:extLst>
          </a:blip>
          <a:srcRect b="2222"/>
          <a:stretch>
            <a:fillRect/>
          </a:stretch>
        </p:blipFill>
        <p:spPr bwMode="auto">
          <a:xfrm>
            <a:off x="4848225" y="896938"/>
            <a:ext cx="3662363" cy="3581400"/>
          </a:xfrm>
          <a:prstGeom prst="rect">
            <a:avLst/>
          </a:prstGeom>
          <a:noFill/>
          <a:ln w="38100">
            <a:solidFill>
              <a:srgbClr val="6633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0C5419F9-59A9-492A-A284-61B33718F4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0638"/>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716D7F9-120B-47B8-8939-8236D9171682}"/>
              </a:ext>
            </a:extLst>
          </p:cNvPr>
          <p:cNvSpPr/>
          <p:nvPr/>
        </p:nvSpPr>
        <p:spPr>
          <a:xfrm>
            <a:off x="2286000" y="958850"/>
            <a:ext cx="4572000" cy="20923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Thessalonians 5: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Rejoice always; </a:t>
            </a:r>
            <a:r>
              <a:rPr lang="en-US" sz="2000" b="1" dirty="0">
                <a:solidFill>
                  <a:srgbClr val="C00000"/>
                </a:solidFill>
                <a:latin typeface="Arial Narrow" panose="020B0606020202030204" pitchFamily="34" charset="0"/>
                <a:ea typeface="Times New Roman" panose="02020603050405020304" pitchFamily="18" charset="0"/>
              </a:rPr>
              <a:t>17</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pray without ceasing;</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18</a:t>
            </a:r>
            <a:r>
              <a:rPr lang="en-US" sz="2600" b="1" dirty="0">
                <a:solidFill>
                  <a:srgbClr val="000000"/>
                </a:solidFill>
                <a:latin typeface="Arial Narrow" panose="020B0606020202030204" pitchFamily="34" charset="0"/>
                <a:ea typeface="Times New Roman" panose="02020603050405020304" pitchFamily="18" charset="0"/>
              </a:rPr>
              <a:t> in everything give thanks; for this is God's will for you in Christ Jesus. </a:t>
            </a:r>
            <a:endParaRPr lang="en-US" sz="2600" dirty="0">
              <a:latin typeface="Times New Roman" panose="02020603050405020304" pitchFamily="18" charset="0"/>
              <a:ea typeface="Times New Roman" panose="02020603050405020304" pitchFamily="18" charset="0"/>
            </a:endParaRPr>
          </a:p>
        </p:txBody>
      </p:sp>
      <p:pic>
        <p:nvPicPr>
          <p:cNvPr id="19460" name="Picture 4">
            <a:extLst>
              <a:ext uri="{FF2B5EF4-FFF2-40B4-BE49-F238E27FC236}">
                <a16:creationId xmlns:a16="http://schemas.microsoft.com/office/drawing/2014/main" id="{6FF8BA62-6212-4E69-AA60-B3E7C4FF83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454275"/>
            <a:ext cx="3113088"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a:extLst>
              <a:ext uri="{FF2B5EF4-FFF2-40B4-BE49-F238E27FC236}">
                <a16:creationId xmlns:a16="http://schemas.microsoft.com/office/drawing/2014/main" id="{A18C71BD-376A-41D2-A25C-B036D8C97A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2005013"/>
            <a:ext cx="248920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4C33F8B4-C37F-4055-8D73-1F9B0910FC3E}"/>
              </a:ext>
            </a:extLst>
          </p:cNvPr>
          <p:cNvPicPr>
            <a:picLocks noChangeAspect="1"/>
          </p:cNvPicPr>
          <p:nvPr/>
        </p:nvPicPr>
        <p:blipFill>
          <a:blip r:embed="rId2">
            <a:extLst>
              <a:ext uri="{28A0092B-C50C-407E-A947-70E740481C1C}">
                <a14:useLocalDpi xmlns:a14="http://schemas.microsoft.com/office/drawing/2010/main" val="0"/>
              </a:ext>
            </a:extLst>
          </a:blip>
          <a:srcRect b="2592"/>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1">
            <a:extLst>
              <a:ext uri="{FF2B5EF4-FFF2-40B4-BE49-F238E27FC236}">
                <a16:creationId xmlns:a16="http://schemas.microsoft.com/office/drawing/2014/main" id="{8DEBC21C-B560-4BB3-ADE0-61D21E562B9C}"/>
              </a:ext>
            </a:extLst>
          </p:cNvPr>
          <p:cNvSpPr>
            <a:spLocks noChangeArrowheads="1"/>
          </p:cNvSpPr>
          <p:nvPr/>
        </p:nvSpPr>
        <p:spPr bwMode="auto">
          <a:xfrm>
            <a:off x="1371600" y="2187029"/>
            <a:ext cx="65151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sz="4000" b="1" dirty="0">
                <a:solidFill>
                  <a:srgbClr val="000000"/>
                </a:solidFill>
                <a:latin typeface="Times New Roman" panose="02020603050405020304" pitchFamily="18" charset="0"/>
                <a:cs typeface="Times New Roman" panose="02020603050405020304" pitchFamily="18" charset="0"/>
              </a:rPr>
              <a:t> II.   </a:t>
            </a:r>
            <a:r>
              <a:rPr lang="en-US" sz="4400" b="1" dirty="0">
                <a:ln w="6350">
                  <a:solidFill>
                    <a:srgbClr val="C00000"/>
                  </a:solidFill>
                </a:ln>
                <a:solidFill>
                  <a:srgbClr val="663300"/>
                </a:solidFill>
                <a:latin typeface="ArabBruD" panose="03060802060502020204" pitchFamily="66" charset="0"/>
                <a:cs typeface="Times New Roman" panose="02020603050405020304" pitchFamily="18" charset="0"/>
              </a:rPr>
              <a:t>Why should we pray</a:t>
            </a:r>
            <a:r>
              <a:rPr lang="en-US" sz="4400" b="1" dirty="0">
                <a:solidFill>
                  <a:srgbClr val="000000"/>
                </a:solidFill>
                <a:latin typeface="Times New Roman" panose="02020603050405020304" pitchFamily="18" charset="0"/>
                <a:cs typeface="Times New Roman" panose="02020603050405020304" pitchFamily="18" charset="0"/>
              </a:rPr>
              <a:t>? </a:t>
            </a:r>
            <a:endParaRPr lang="en-US" sz="4400" dirty="0">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84BD87F0-3ECE-44BE-A4BA-AA418A0D23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62CBEA4-7D95-4288-BF00-3111A12B1187}"/>
              </a:ext>
            </a:extLst>
          </p:cNvPr>
          <p:cNvSpPr/>
          <p:nvPr/>
        </p:nvSpPr>
        <p:spPr>
          <a:xfrm>
            <a:off x="1066800" y="735013"/>
            <a:ext cx="7010400" cy="3694112"/>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6: 18</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latin typeface="Arial Narrow" panose="020B0606020202030204" pitchFamily="34" charset="0"/>
                <a:ea typeface="Times New Roman" panose="02020603050405020304" pitchFamily="18" charset="0"/>
              </a:rPr>
              <a:t>With all prayer and petition pray at all times</a:t>
            </a:r>
            <a:r>
              <a:rPr lang="en-US" sz="2600" b="1" dirty="0">
                <a:solidFill>
                  <a:srgbClr val="000000"/>
                </a:solidFill>
                <a:latin typeface="Arial Narrow" panose="020B0606020202030204" pitchFamily="34" charset="0"/>
                <a:ea typeface="Times New Roman" panose="02020603050405020304" pitchFamily="18" charset="0"/>
              </a:rPr>
              <a:t> in the Spirit, and with this in view, be on the alert </a:t>
            </a:r>
            <a:r>
              <a:rPr lang="en-US" sz="2600" b="1" u="dbl" dirty="0">
                <a:solidFill>
                  <a:srgbClr val="501300"/>
                </a:solidFill>
                <a:uFill>
                  <a:solidFill>
                    <a:srgbClr val="000058"/>
                  </a:solidFill>
                </a:uFill>
                <a:latin typeface="Arial Narrow" panose="020B0606020202030204" pitchFamily="34" charset="0"/>
                <a:ea typeface="Times New Roman" panose="02020603050405020304" pitchFamily="18" charset="0"/>
              </a:rPr>
              <a:t>with all perseverance</a:t>
            </a:r>
            <a:r>
              <a:rPr lang="en-US" sz="2600" b="1" dirty="0">
                <a:solidFill>
                  <a:srgbClr val="000000"/>
                </a:solidFill>
                <a:latin typeface="Arial Narrow" panose="020B0606020202030204" pitchFamily="34" charset="0"/>
                <a:ea typeface="Times New Roman" panose="02020603050405020304" pitchFamily="18" charset="0"/>
              </a:rPr>
              <a:t> and</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 petition for all the saints</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19</a:t>
            </a:r>
            <a:r>
              <a:rPr lang="en-US" sz="2600" b="1" dirty="0">
                <a:solidFill>
                  <a:srgbClr val="000000"/>
                </a:solidFill>
                <a:latin typeface="Arial Narrow" panose="020B0606020202030204" pitchFamily="34" charset="0"/>
                <a:ea typeface="Times New Roman" panose="02020603050405020304" pitchFamily="18" charset="0"/>
              </a:rPr>
              <a:t> and pray on my behalf, that utterance may be given to me in the opening of my mouth, to make known with boldness the mystery of the gospel,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which I am an ambassador in chains; that in proclaiming it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 may speak boldly</a:t>
            </a:r>
            <a:r>
              <a:rPr lang="en-US" sz="2600" b="1" dirty="0">
                <a:solidFill>
                  <a:srgbClr val="000000"/>
                </a:solidFill>
                <a:latin typeface="Arial Narrow" panose="020B0606020202030204" pitchFamily="34" charset="0"/>
                <a:ea typeface="Times New Roman" panose="02020603050405020304" pitchFamily="18" charset="0"/>
              </a:rPr>
              <a:t>, as I ought to speak.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C78EDA97-D1B4-4A5F-B15D-F02F0714B7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06B1585-A9FB-4060-A68D-1BD42FD22ABE}"/>
              </a:ext>
            </a:extLst>
          </p:cNvPr>
          <p:cNvSpPr/>
          <p:nvPr/>
        </p:nvSpPr>
        <p:spPr>
          <a:xfrm>
            <a:off x="1752600" y="1135063"/>
            <a:ext cx="5638800" cy="2894012"/>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Mark 14: 37</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He came and found them sleeping, and said to Peter, "Simon, are you asleep? Could you not keep watch for one hour? </a:t>
            </a:r>
            <a:r>
              <a:rPr lang="en-US" sz="2000" b="1" dirty="0">
                <a:solidFill>
                  <a:srgbClr val="C00000"/>
                </a:solidFill>
                <a:latin typeface="Arial Narrow" panose="020B0606020202030204" pitchFamily="34" charset="0"/>
                <a:ea typeface="Times New Roman" panose="02020603050405020304" pitchFamily="18" charset="0"/>
              </a:rPr>
              <a:t>38</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Keep watching and praying that you may not come into temptation; </a:t>
            </a:r>
            <a:r>
              <a:rPr lang="en-US" sz="2600" b="1" dirty="0">
                <a:solidFill>
                  <a:srgbClr val="000000"/>
                </a:solidFill>
                <a:latin typeface="Arial Narrow" panose="020B0606020202030204" pitchFamily="34" charset="0"/>
                <a:ea typeface="Times New Roman" panose="02020603050405020304" pitchFamily="18" charset="0"/>
              </a:rPr>
              <a:t>the spirit is willing, but the flesh is weak."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i0.wp.com/www.freeppt.net/template/Bible_with_Cross_christian_ppt_templates.jpg">
            <a:hlinkClick r:id="rId3"/>
            <a:extLst>
              <a:ext uri="{FF2B5EF4-FFF2-40B4-BE49-F238E27FC236}">
                <a16:creationId xmlns:a16="http://schemas.microsoft.com/office/drawing/2014/main" id="{AC2FD3F3-CB4B-4B05-9C3B-C5C7A3A96F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33" t="4314" r="14999" b="24364"/>
          <a:stretch>
            <a:fillRect/>
          </a:stretch>
        </p:blipFill>
        <p:spPr bwMode="auto">
          <a:xfrm>
            <a:off x="-106363" y="0"/>
            <a:ext cx="92202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1CEE3ED-955F-4644-AB4A-F384FD5093F9}"/>
              </a:ext>
            </a:extLst>
          </p:cNvPr>
          <p:cNvSpPr/>
          <p:nvPr/>
        </p:nvSpPr>
        <p:spPr>
          <a:xfrm>
            <a:off x="609600" y="1352550"/>
            <a:ext cx="7848600" cy="1877437"/>
          </a:xfrm>
          <a:prstGeom prst="rect">
            <a:avLst/>
          </a:prstGeom>
        </p:spPr>
        <p:txBody>
          <a:bodyPr>
            <a:spAutoFit/>
          </a:bodyPr>
          <a:lstStyle/>
          <a:p>
            <a:pPr algn="ctr">
              <a:defRPr/>
            </a:pPr>
            <a:r>
              <a:rPr lang="en-US" sz="4400" b="1" i="1" dirty="0">
                <a:ln w="19050">
                  <a:solidFill>
                    <a:srgbClr val="00FF00"/>
                  </a:solidFill>
                </a:ln>
                <a:latin typeface="ArabBruD" panose="03060802060502020204" pitchFamily="66" charset="0"/>
                <a:ea typeface="SimSun" panose="02010600030101010101" pitchFamily="2" charset="-122"/>
              </a:rPr>
              <a:t>Prayer - A Private Disciple </a:t>
            </a:r>
            <a:r>
              <a:rPr lang="en-US" sz="3600" b="1" i="1" dirty="0">
                <a:ln w="19050">
                  <a:solidFill>
                    <a:srgbClr val="00FF00"/>
                  </a:solidFill>
                </a:ln>
                <a:latin typeface="ArabBruD" panose="03060802060502020204" pitchFamily="66" charset="0"/>
                <a:ea typeface="SimSun" panose="02010600030101010101" pitchFamily="2" charset="-122"/>
              </a:rPr>
              <a:t>#1</a:t>
            </a:r>
          </a:p>
          <a:p>
            <a:pPr algn="ctr">
              <a:defRPr/>
            </a:pPr>
            <a:endParaRPr lang="en-US" sz="2800" b="1" i="1" dirty="0">
              <a:ln w="19050">
                <a:solidFill>
                  <a:srgbClr val="00FF00"/>
                </a:solidFill>
              </a:ln>
              <a:latin typeface="ArabBruD" panose="03060802060502020204" pitchFamily="66" charset="0"/>
              <a:ea typeface="SimSun" panose="02010600030101010101" pitchFamily="2" charset="-122"/>
            </a:endParaRPr>
          </a:p>
          <a:p>
            <a:pPr algn="ctr">
              <a:defRPr/>
            </a:pPr>
            <a:r>
              <a:rPr lang="en-US" sz="4400" b="1" i="1" dirty="0">
                <a:ln w="19050">
                  <a:solidFill>
                    <a:srgbClr val="00FF00"/>
                  </a:solidFill>
                </a:ln>
                <a:latin typeface="ArabBruD" panose="03060802060502020204" pitchFamily="66" charset="0"/>
                <a:ea typeface="SimSun" panose="02010600030101010101" pitchFamily="2" charset="-122"/>
              </a:rPr>
              <a:t>Some Fundamentals of Prayer</a:t>
            </a:r>
            <a:endParaRPr lang="en-US" sz="3200" b="1" i="1" dirty="0">
              <a:ln w="19050">
                <a:solidFill>
                  <a:srgbClr val="00FF00"/>
                </a:solidFill>
              </a:ln>
              <a:latin typeface="ArabBruD" panose="03060802060502020204" pitchFamily="66" charset="0"/>
              <a:ea typeface="SimSun" panose="02010600030101010101"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097FE796-22AB-42BD-9FDD-114B7B1F7A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EB8B4F0-E246-4255-B004-0833CD8F85CE}"/>
              </a:ext>
            </a:extLst>
          </p:cNvPr>
          <p:cNvSpPr/>
          <p:nvPr/>
        </p:nvSpPr>
        <p:spPr>
          <a:xfrm>
            <a:off x="1943100" y="1428750"/>
            <a:ext cx="52578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14: 13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Whatever you ask in My name, that will I do, </a:t>
            </a:r>
            <a:r>
              <a:rPr lang="en-US" sz="2600" b="1" u="heavy" dirty="0">
                <a:solidFill>
                  <a:srgbClr val="501300"/>
                </a:solidFill>
                <a:latin typeface="Arial Narrow" panose="020B0606020202030204" pitchFamily="34" charset="0"/>
                <a:ea typeface="Times New Roman" panose="02020603050405020304" pitchFamily="18" charset="0"/>
              </a:rPr>
              <a:t>so that</a:t>
            </a:r>
            <a:r>
              <a:rPr lang="en-US" sz="2600" b="1" dirty="0">
                <a:solidFill>
                  <a:srgbClr val="000000"/>
                </a:solidFill>
                <a:latin typeface="Arial Narrow" panose="020B0606020202030204" pitchFamily="34" charset="0"/>
                <a:ea typeface="Times New Roman" panose="02020603050405020304" pitchFamily="18" charset="0"/>
              </a:rPr>
              <a:t> the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Father may be glorified</a:t>
            </a:r>
            <a:r>
              <a:rPr lang="en-US" sz="2600" b="1" dirty="0">
                <a:solidFill>
                  <a:srgbClr val="000000"/>
                </a:solidFill>
                <a:latin typeface="Arial Narrow" panose="020B0606020202030204" pitchFamily="34" charset="0"/>
                <a:ea typeface="Times New Roman" panose="02020603050405020304" pitchFamily="18" charset="0"/>
              </a:rPr>
              <a:t> in the Son.  </a:t>
            </a:r>
            <a:r>
              <a:rPr lang="en-US" sz="2000" b="1" dirty="0">
                <a:solidFill>
                  <a:srgbClr val="C00000"/>
                </a:solidFill>
                <a:latin typeface="Arial Narrow" panose="020B0606020202030204" pitchFamily="34" charset="0"/>
                <a:ea typeface="Times New Roman" panose="02020603050405020304" pitchFamily="18" charset="0"/>
              </a:rPr>
              <a:t>14 </a:t>
            </a:r>
            <a:r>
              <a:rPr lang="en-US" sz="2600" b="1" dirty="0">
                <a:solidFill>
                  <a:srgbClr val="000000"/>
                </a:solidFill>
                <a:latin typeface="Arial Narrow" panose="020B0606020202030204" pitchFamily="34" charset="0"/>
                <a:ea typeface="Times New Roman" panose="02020603050405020304" pitchFamily="18" charset="0"/>
              </a:rPr>
              <a:t> If you </a:t>
            </a:r>
            <a:r>
              <a:rPr lang="en-US" sz="2600" b="1" u="heavy" dirty="0">
                <a:solidFill>
                  <a:srgbClr val="501300"/>
                </a:solidFill>
                <a:uFill>
                  <a:solidFill>
                    <a:srgbClr val="000058"/>
                  </a:solidFill>
                </a:uFill>
                <a:latin typeface="Arial Narrow" panose="020B0606020202030204" pitchFamily="34" charset="0"/>
                <a:ea typeface="Times New Roman" panose="02020603050405020304" pitchFamily="18" charset="0"/>
              </a:rPr>
              <a:t>ask Me</a:t>
            </a:r>
            <a:r>
              <a:rPr lang="en-US" sz="2600" b="1" dirty="0">
                <a:solidFill>
                  <a:srgbClr val="000000"/>
                </a:solidFill>
                <a:latin typeface="Arial Narrow" panose="020B0606020202030204" pitchFamily="34" charset="0"/>
                <a:ea typeface="Times New Roman" panose="02020603050405020304" pitchFamily="18" charset="0"/>
              </a:rPr>
              <a:t> anything in My name, I will do it.   </a:t>
            </a:r>
          </a:p>
          <a:p>
            <a:pPr algn="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a:t>
            </a:r>
            <a:r>
              <a:rPr lang="en-US" sz="2200" b="1" dirty="0">
                <a:solidFill>
                  <a:srgbClr val="C00000"/>
                </a:solidFill>
                <a:latin typeface="Arial Narrow" panose="020B0606020202030204" pitchFamily="34" charset="0"/>
                <a:ea typeface="Times New Roman" panose="02020603050405020304" pitchFamily="18" charset="0"/>
              </a:rPr>
              <a:t>John 16:24  </a:t>
            </a:r>
            <a:r>
              <a:rPr lang="en-US" sz="2200" b="1" dirty="0">
                <a:solidFill>
                  <a:srgbClr val="000000"/>
                </a:solidFill>
                <a:latin typeface="Arial Narrow" panose="020B0606020202030204" pitchFamily="34" charset="0"/>
                <a:ea typeface="Times New Roman" panose="02020603050405020304" pitchFamily="18" charset="0"/>
              </a:rPr>
              <a:t>..  ask in my name </a:t>
            </a:r>
            <a:r>
              <a:rPr lang="en-US" sz="2600" b="1" dirty="0">
                <a:solidFill>
                  <a:srgbClr val="000000"/>
                </a:solidFill>
                <a:latin typeface="Arial Narrow" panose="020B0606020202030204" pitchFamily="34"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E3E5B8B2-8571-44C6-ACCC-B61A81B2C23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1006C98-F01E-4AF0-AA1B-D33FA508C01C}"/>
              </a:ext>
            </a:extLst>
          </p:cNvPr>
          <p:cNvSpPr/>
          <p:nvPr/>
        </p:nvSpPr>
        <p:spPr>
          <a:xfrm>
            <a:off x="1828800" y="971550"/>
            <a:ext cx="59436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John 16: 23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In that day you will not question Me about anything. Truly, truly, I say to you, if you ask the Father for anything in My name, He will give it to you.  </a:t>
            </a:r>
            <a:r>
              <a:rPr lang="en-US" sz="2000" b="1" dirty="0">
                <a:solidFill>
                  <a:srgbClr val="C00000"/>
                </a:solidFill>
                <a:latin typeface="Arial Narrow" panose="020B0606020202030204" pitchFamily="34" charset="0"/>
                <a:ea typeface="Times New Roman" panose="02020603050405020304" pitchFamily="18" charset="0"/>
              </a:rPr>
              <a:t>24</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Until now you have asked for nothing in My name</a:t>
            </a:r>
            <a:r>
              <a:rPr lang="en-US" sz="2600" b="1" dirty="0">
                <a:solidFill>
                  <a:srgbClr val="000000"/>
                </a:solidFill>
                <a:latin typeface="Arial Narrow" panose="020B0606020202030204" pitchFamily="34" charset="0"/>
                <a:ea typeface="Times New Roman" panose="02020603050405020304" pitchFamily="18" charset="0"/>
              </a:rPr>
              <a:t>; ask and you will receive, so that your joy may be made full.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F4958BAE-491C-4626-A5F2-FB3A579E09B7}"/>
              </a:ext>
            </a:extLst>
          </p:cNvPr>
          <p:cNvPicPr>
            <a:picLocks noChangeAspect="1"/>
          </p:cNvPicPr>
          <p:nvPr/>
        </p:nvPicPr>
        <p:blipFill>
          <a:blip r:embed="rId2">
            <a:extLst>
              <a:ext uri="{28A0092B-C50C-407E-A947-70E740481C1C}">
                <a14:useLocalDpi xmlns:a14="http://schemas.microsoft.com/office/drawing/2010/main" val="0"/>
              </a:ext>
            </a:extLst>
          </a:blip>
          <a:srcRect b="2592"/>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1">
            <a:extLst>
              <a:ext uri="{FF2B5EF4-FFF2-40B4-BE49-F238E27FC236}">
                <a16:creationId xmlns:a16="http://schemas.microsoft.com/office/drawing/2014/main" id="{6F78E166-8498-4FD2-B463-3ED33815F9BE}"/>
              </a:ext>
            </a:extLst>
          </p:cNvPr>
          <p:cNvSpPr>
            <a:spLocks noChangeArrowheads="1"/>
          </p:cNvSpPr>
          <p:nvPr/>
        </p:nvSpPr>
        <p:spPr bwMode="auto">
          <a:xfrm>
            <a:off x="1714500" y="1509921"/>
            <a:ext cx="57150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sz="4400" b="1" dirty="0">
                <a:solidFill>
                  <a:srgbClr val="000000"/>
                </a:solidFill>
                <a:latin typeface="Times New Roman" panose="02020603050405020304" pitchFamily="18" charset="0"/>
                <a:cs typeface="Times New Roman" panose="02020603050405020304" pitchFamily="18" charset="0"/>
              </a:rPr>
              <a:t> </a:t>
            </a:r>
            <a:r>
              <a:rPr lang="en-US" sz="4000" b="1" dirty="0">
                <a:solidFill>
                  <a:srgbClr val="000000"/>
                </a:solidFill>
                <a:latin typeface="Times New Roman" panose="02020603050405020304" pitchFamily="18" charset="0"/>
                <a:cs typeface="Times New Roman" panose="02020603050405020304" pitchFamily="18" charset="0"/>
              </a:rPr>
              <a:t>III</a:t>
            </a:r>
            <a:r>
              <a:rPr lang="en-US" sz="4400" b="1" dirty="0">
                <a:solidFill>
                  <a:srgbClr val="000000"/>
                </a:solidFill>
                <a:latin typeface="Times New Roman" panose="02020603050405020304" pitchFamily="18" charset="0"/>
                <a:cs typeface="Times New Roman" panose="02020603050405020304" pitchFamily="18" charset="0"/>
              </a:rPr>
              <a:t>.   </a:t>
            </a:r>
            <a:r>
              <a:rPr lang="en-US" sz="4400" b="1" dirty="0">
                <a:ln w="6350">
                  <a:solidFill>
                    <a:srgbClr val="C00000"/>
                  </a:solidFill>
                </a:ln>
                <a:solidFill>
                  <a:srgbClr val="663300"/>
                </a:solidFill>
                <a:latin typeface="ArabBruD" panose="03060802060502020204" pitchFamily="66" charset="0"/>
                <a:cs typeface="Times New Roman" panose="02020603050405020304" pitchFamily="18" charset="0"/>
              </a:rPr>
              <a:t>What are some of </a:t>
            </a:r>
          </a:p>
          <a:p>
            <a:pPr>
              <a:spcBef>
                <a:spcPct val="0"/>
              </a:spcBef>
              <a:buFontTx/>
              <a:buNone/>
              <a:defRPr/>
            </a:pPr>
            <a:r>
              <a:rPr lang="en-US" sz="4400" b="1" dirty="0">
                <a:ln w="6350">
                  <a:solidFill>
                    <a:srgbClr val="C00000"/>
                  </a:solidFill>
                </a:ln>
                <a:solidFill>
                  <a:srgbClr val="663300"/>
                </a:solidFill>
                <a:latin typeface="ArabBruD" panose="03060802060502020204" pitchFamily="66" charset="0"/>
                <a:cs typeface="Times New Roman" panose="02020603050405020304" pitchFamily="18" charset="0"/>
              </a:rPr>
              <a:t>         the preconditions </a:t>
            </a:r>
          </a:p>
          <a:p>
            <a:pPr>
              <a:spcBef>
                <a:spcPct val="0"/>
              </a:spcBef>
              <a:buFontTx/>
              <a:buNone/>
              <a:defRPr/>
            </a:pPr>
            <a:r>
              <a:rPr lang="en-US" sz="4400" b="1" dirty="0">
                <a:ln w="6350">
                  <a:solidFill>
                    <a:srgbClr val="C00000"/>
                  </a:solidFill>
                </a:ln>
                <a:solidFill>
                  <a:srgbClr val="663300"/>
                </a:solidFill>
                <a:latin typeface="ArabBruD" panose="03060802060502020204" pitchFamily="66" charset="0"/>
                <a:cs typeface="Times New Roman" panose="02020603050405020304" pitchFamily="18" charset="0"/>
              </a:rPr>
              <a:t>         for prayer</a:t>
            </a:r>
            <a:r>
              <a:rPr lang="en-US" sz="4400" b="1" dirty="0">
                <a:solidFill>
                  <a:srgbClr val="000000"/>
                </a:solidFill>
                <a:latin typeface="Times New Roman" panose="02020603050405020304" pitchFamily="18" charset="0"/>
                <a:cs typeface="Times New Roman" panose="02020603050405020304" pitchFamily="18" charset="0"/>
              </a:rPr>
              <a:t>? </a:t>
            </a:r>
            <a:endParaRPr lang="en-US" sz="4400" dirty="0">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CFD557FC-C54D-4DA4-970E-15EEDB32B1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0FBB068-3118-4F1F-8731-5915E506ED83}"/>
              </a:ext>
            </a:extLst>
          </p:cNvPr>
          <p:cNvSpPr/>
          <p:nvPr/>
        </p:nvSpPr>
        <p:spPr>
          <a:xfrm>
            <a:off x="1447800" y="819150"/>
            <a:ext cx="60960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21: 21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Jesus answered and said to them, "Truly I say to you,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if you have faith and do not doubt</a:t>
            </a:r>
            <a:r>
              <a:rPr lang="en-US" sz="2600" b="1" dirty="0">
                <a:solidFill>
                  <a:srgbClr val="000000"/>
                </a:solidFill>
                <a:latin typeface="Arial Narrow" panose="020B0606020202030204" pitchFamily="34" charset="0"/>
                <a:ea typeface="Times New Roman" panose="02020603050405020304" pitchFamily="18" charset="0"/>
              </a:rPr>
              <a:t>, you will not only do what was done to the fig tree, but even if you say to this mountain, 'Be taken up and cast into the sea,' it will happen.  </a:t>
            </a:r>
            <a:r>
              <a:rPr lang="en-US" sz="2000" b="1" dirty="0">
                <a:solidFill>
                  <a:srgbClr val="C00000"/>
                </a:solidFill>
                <a:latin typeface="Arial Narrow" panose="020B0606020202030204" pitchFamily="34" charset="0"/>
                <a:ea typeface="Times New Roman" panose="02020603050405020304" pitchFamily="18" charset="0"/>
              </a:rPr>
              <a:t>22</a:t>
            </a:r>
            <a:r>
              <a:rPr lang="en-US" sz="2600" b="1" dirty="0">
                <a:solidFill>
                  <a:srgbClr val="000000"/>
                </a:solidFill>
                <a:latin typeface="Arial Narrow" panose="020B0606020202030204" pitchFamily="34" charset="0"/>
                <a:ea typeface="Times New Roman" panose="02020603050405020304" pitchFamily="18" charset="0"/>
              </a:rPr>
              <a:t> "And all things you ask in prayer, </a:t>
            </a:r>
            <a:r>
              <a:rPr lang="en-US" sz="2600" b="1" u="dbl" dirty="0">
                <a:solidFill>
                  <a:srgbClr val="760057"/>
                </a:solidFill>
                <a:latin typeface="Arial Narrow" panose="020B0606020202030204" pitchFamily="34" charset="0"/>
                <a:ea typeface="Times New Roman" panose="02020603050405020304" pitchFamily="18" charset="0"/>
              </a:rPr>
              <a:t>believing,</a:t>
            </a:r>
            <a:r>
              <a:rPr lang="en-US" sz="2600" b="1" dirty="0">
                <a:solidFill>
                  <a:srgbClr val="000000"/>
                </a:solidFill>
                <a:latin typeface="Arial Narrow" panose="020B0606020202030204" pitchFamily="34" charset="0"/>
                <a:ea typeface="Times New Roman" panose="02020603050405020304" pitchFamily="18" charset="0"/>
              </a:rPr>
              <a:t> you will receive."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AFDD9969-F8B0-401E-A153-A98BCFD692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BFDC077-89E0-43B8-86C6-E74E945C7D99}"/>
              </a:ext>
            </a:extLst>
          </p:cNvPr>
          <p:cNvSpPr/>
          <p:nvPr/>
        </p:nvSpPr>
        <p:spPr>
          <a:xfrm>
            <a:off x="1600200" y="1047750"/>
            <a:ext cx="61722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James 1: 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he must ask in faith</a:t>
            </a:r>
            <a:r>
              <a:rPr lang="en-US" sz="2600" b="1" dirty="0">
                <a:solidFill>
                  <a:srgbClr val="000000"/>
                </a:solidFill>
                <a:latin typeface="Arial Narrow" panose="020B0606020202030204" pitchFamily="34" charset="0"/>
                <a:ea typeface="Times New Roman" panose="02020603050405020304" pitchFamily="18" charset="0"/>
              </a:rPr>
              <a:t> without any doubting, for the one who doubts is like the surf of the sea, driven and tossed by the wind. </a:t>
            </a:r>
            <a:r>
              <a:rPr lang="en-US" sz="2000" b="1" dirty="0">
                <a:solidFill>
                  <a:srgbClr val="C00000"/>
                </a:solidFill>
                <a:latin typeface="Arial Narrow" panose="020B0606020202030204" pitchFamily="34" charset="0"/>
                <a:ea typeface="Times New Roman" panose="02020603050405020304" pitchFamily="18" charset="0"/>
              </a:rPr>
              <a:t>7</a:t>
            </a:r>
            <a:r>
              <a:rPr lang="en-US" sz="2600" b="1" dirty="0">
                <a:solidFill>
                  <a:srgbClr val="000000"/>
                </a:solidFill>
                <a:latin typeface="Arial Narrow" panose="020B0606020202030204" pitchFamily="34" charset="0"/>
                <a:ea typeface="Times New Roman" panose="02020603050405020304" pitchFamily="18" charset="0"/>
              </a:rPr>
              <a:t> For that man ought not to expect that he will receive anything from the Lord,</a:t>
            </a:r>
            <a:r>
              <a:rPr lang="en-US" sz="2600" dirty="0">
                <a:latin typeface="Times New Roman" panose="02020603050405020304" pitchFamily="18"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being a double-minded man</a:t>
            </a:r>
            <a:r>
              <a:rPr lang="en-US" sz="2600" b="1" dirty="0">
                <a:solidFill>
                  <a:srgbClr val="000000"/>
                </a:solidFill>
                <a:latin typeface="Arial Narrow" panose="020B0606020202030204" pitchFamily="34" charset="0"/>
                <a:ea typeface="Times New Roman" panose="02020603050405020304" pitchFamily="18" charset="0"/>
              </a:rPr>
              <a:t>, unstable in all his ways. </a:t>
            </a:r>
            <a:endParaRPr lang="en-US" sz="2600" dirty="0">
              <a:latin typeface="Times New Roman" panose="02020603050405020304" pitchFamily="18" charset="0"/>
              <a:ea typeface="Times New Roman" panose="02020603050405020304" pitchFamily="18" charset="0"/>
            </a:endParaRPr>
          </a:p>
        </p:txBody>
      </p:sp>
      <p:pic>
        <p:nvPicPr>
          <p:cNvPr id="27652" name="Picture 2" descr="See the source image">
            <a:extLst>
              <a:ext uri="{FF2B5EF4-FFF2-40B4-BE49-F238E27FC236}">
                <a16:creationId xmlns:a16="http://schemas.microsoft.com/office/drawing/2014/main" id="{E0B913C4-B41D-4D4A-8E6D-65F01E1F1B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001"/>
          <a:stretch>
            <a:fillRect/>
          </a:stretch>
        </p:blipFill>
        <p:spPr bwMode="auto">
          <a:xfrm>
            <a:off x="7315200" y="3148013"/>
            <a:ext cx="1590675"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55E8764C-2354-4D87-8FAD-EB72A74E1D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FDB238B-B9B2-4FBF-87A7-4B22E8F4FB76}"/>
              </a:ext>
            </a:extLst>
          </p:cNvPr>
          <p:cNvSpPr/>
          <p:nvPr/>
        </p:nvSpPr>
        <p:spPr>
          <a:xfrm>
            <a:off x="1828800" y="1047750"/>
            <a:ext cx="54864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John 5: 14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This is the confidence which we have before Him, that,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if we ask anything according to His will, </a:t>
            </a:r>
            <a:r>
              <a:rPr lang="en-US" sz="2600" b="1" dirty="0">
                <a:solidFill>
                  <a:srgbClr val="110050"/>
                </a:solidFill>
                <a:latin typeface="Arial Narrow" panose="020B0606020202030204" pitchFamily="34" charset="0"/>
                <a:ea typeface="Times New Roman" panose="02020603050405020304" pitchFamily="18" charset="0"/>
              </a:rPr>
              <a:t>He hears us</a:t>
            </a:r>
            <a:r>
              <a:rPr lang="en-US" sz="2600" b="1" u="sng" dirty="0">
                <a:solidFill>
                  <a:srgbClr val="110050"/>
                </a:solidFill>
                <a:latin typeface="Arial Narrow" panose="020B0606020202030204" pitchFamily="34" charset="0"/>
                <a:ea typeface="Times New Roman" panose="02020603050405020304" pitchFamily="18" charset="0"/>
              </a:rPr>
              <a:t>.</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15</a:t>
            </a:r>
            <a:r>
              <a:rPr lang="en-US" sz="2600" b="1" dirty="0">
                <a:solidFill>
                  <a:srgbClr val="000000"/>
                </a:solidFill>
                <a:latin typeface="Arial Narrow" panose="020B0606020202030204" pitchFamily="34" charset="0"/>
                <a:ea typeface="Times New Roman" panose="02020603050405020304" pitchFamily="18" charset="0"/>
              </a:rPr>
              <a:t> And if we know that He hears us in whatever we ask, we know that we have the requests which we have asked from Him.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BA5F59D0-2626-45DC-8C0E-E9DB962931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D0D2026-EB35-43B2-A6CC-BDC2844E98BB}"/>
              </a:ext>
            </a:extLst>
          </p:cNvPr>
          <p:cNvSpPr/>
          <p:nvPr/>
        </p:nvSpPr>
        <p:spPr>
          <a:xfrm>
            <a:off x="1219200" y="509588"/>
            <a:ext cx="6934200" cy="4144962"/>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9: 54</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When His disciples James and John saw this, they said, "Lord,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You want us to command fire to come down</a:t>
            </a:r>
            <a:r>
              <a:rPr lang="en-US" sz="2600" b="1" dirty="0">
                <a:solidFill>
                  <a:srgbClr val="000000"/>
                </a:solidFill>
                <a:latin typeface="Arial Narrow" panose="020B0606020202030204" pitchFamily="34" charset="0"/>
                <a:ea typeface="Times New Roman" panose="02020603050405020304" pitchFamily="18" charset="0"/>
              </a:rPr>
              <a:t> from heaven and consume them?" </a:t>
            </a:r>
            <a:r>
              <a:rPr lang="en-US" sz="2000" b="1" dirty="0">
                <a:solidFill>
                  <a:srgbClr val="C00000"/>
                </a:solidFill>
                <a:latin typeface="Arial Narrow" panose="020B0606020202030204" pitchFamily="34" charset="0"/>
                <a:ea typeface="Times New Roman" panose="02020603050405020304" pitchFamily="18" charset="0"/>
              </a:rPr>
              <a:t>55</a:t>
            </a:r>
            <a:r>
              <a:rPr lang="en-US" sz="2600" b="1" dirty="0">
                <a:solidFill>
                  <a:srgbClr val="000000"/>
                </a:solidFill>
                <a:latin typeface="Arial Narrow" panose="020B0606020202030204" pitchFamily="34" charset="0"/>
                <a:ea typeface="Times New Roman" panose="02020603050405020304" pitchFamily="18" charset="0"/>
              </a:rPr>
              <a:t> But He turned and rebuked them, [ and said,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endParaRPr lang="en-US" sz="1200" b="1" dirty="0">
              <a:solidFill>
                <a:srgbClr val="C00000"/>
              </a:solidFill>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James 5: 16</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 Therefore, confess your sins to one another, and pray for one another so that you may be healed.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 effective prayer of a righteous man can accomplish much.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ED5BE0FF-8D43-4F2E-BB55-5305695E025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1">
            <a:extLst>
              <a:ext uri="{FF2B5EF4-FFF2-40B4-BE49-F238E27FC236}">
                <a16:creationId xmlns:a16="http://schemas.microsoft.com/office/drawing/2014/main" id="{7DBF63F4-DA7B-4A4F-B21F-44C881698AEA}"/>
              </a:ext>
            </a:extLst>
          </p:cNvPr>
          <p:cNvSpPr>
            <a:spLocks noChangeArrowheads="1"/>
          </p:cNvSpPr>
          <p:nvPr/>
        </p:nvSpPr>
        <p:spPr bwMode="auto">
          <a:xfrm>
            <a:off x="1219200" y="971550"/>
            <a:ext cx="7352206"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sz="4800" b="1" dirty="0">
                <a:ln>
                  <a:solidFill>
                    <a:srgbClr val="C00000"/>
                  </a:solidFill>
                </a:ln>
                <a:solidFill>
                  <a:srgbClr val="663300"/>
                </a:solidFill>
                <a:latin typeface="ArabBruD" panose="03060802060502020204" pitchFamily="66" charset="0"/>
                <a:cs typeface="Times New Roman" panose="02020603050405020304" pitchFamily="18" charset="0"/>
              </a:rPr>
              <a:t>Prayer is the most precious</a:t>
            </a:r>
          </a:p>
          <a:p>
            <a:pPr>
              <a:spcBef>
                <a:spcPct val="0"/>
              </a:spcBef>
              <a:buFontTx/>
              <a:buNone/>
              <a:defRPr/>
            </a:pPr>
            <a:r>
              <a:rPr lang="en-US" sz="4800" b="1" dirty="0">
                <a:ln>
                  <a:solidFill>
                    <a:srgbClr val="C00000"/>
                  </a:solidFill>
                </a:ln>
                <a:solidFill>
                  <a:srgbClr val="663300"/>
                </a:solidFill>
                <a:latin typeface="ArabBruD" panose="03060802060502020204" pitchFamily="66" charset="0"/>
                <a:cs typeface="Times New Roman" panose="02020603050405020304" pitchFamily="18" charset="0"/>
              </a:rPr>
              <a:t>privilege given to Christians</a:t>
            </a:r>
          </a:p>
          <a:p>
            <a:pPr>
              <a:spcBef>
                <a:spcPct val="0"/>
              </a:spcBef>
              <a:buFontTx/>
              <a:buNone/>
              <a:defRPr/>
            </a:pPr>
            <a:endParaRPr lang="en-US" sz="1800" b="1" dirty="0">
              <a:ln>
                <a:solidFill>
                  <a:srgbClr val="C00000"/>
                </a:solidFill>
              </a:ln>
              <a:solidFill>
                <a:srgbClr val="663300"/>
              </a:solidFill>
              <a:latin typeface="ArabBruD" panose="03060802060502020204" pitchFamily="66" charset="0"/>
              <a:cs typeface="Times New Roman" panose="02020603050405020304" pitchFamily="18" charset="0"/>
            </a:endParaRPr>
          </a:p>
          <a:p>
            <a:pPr>
              <a:spcBef>
                <a:spcPct val="0"/>
              </a:spcBef>
              <a:buFontTx/>
              <a:buNone/>
              <a:defRPr/>
            </a:pPr>
            <a:r>
              <a:rPr lang="en-US" sz="4800" b="1" dirty="0">
                <a:ln>
                  <a:solidFill>
                    <a:srgbClr val="C00000"/>
                  </a:solidFill>
                </a:ln>
                <a:solidFill>
                  <a:srgbClr val="49007A"/>
                </a:solidFill>
                <a:latin typeface="ArabBruD" panose="03060802060502020204" pitchFamily="66" charset="0"/>
                <a:cs typeface="Times New Roman" panose="02020603050405020304" pitchFamily="18" charset="0"/>
              </a:rPr>
              <a:t>Take full advantage of it </a:t>
            </a:r>
            <a:r>
              <a:rPr lang="en-US" sz="3600" b="1" dirty="0">
                <a:ln w="15875">
                  <a:solidFill>
                    <a:srgbClr val="49007A"/>
                  </a:solidFill>
                </a:ln>
                <a:solidFill>
                  <a:srgbClr val="C00000"/>
                </a:solidFill>
                <a:latin typeface="ArabBruD" panose="03060802060502020204" pitchFamily="66" charset="0"/>
                <a:cs typeface="Times New Roman" panose="02020603050405020304" pitchFamily="18" charset="0"/>
              </a:rPr>
              <a:t>!</a:t>
            </a:r>
            <a:r>
              <a:rPr lang="en-US" sz="4000" b="1" dirty="0">
                <a:solidFill>
                  <a:srgbClr val="C00000"/>
                </a:solidFill>
                <a:latin typeface="Times New Roman" panose="02020603050405020304" pitchFamily="18" charset="0"/>
                <a:cs typeface="Times New Roman" panose="02020603050405020304" pitchFamily="18" charset="0"/>
              </a:rPr>
              <a:t>       </a:t>
            </a:r>
            <a:endParaRPr lang="en-US" sz="4000"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F6AC2D45-27DB-4F6D-9CDA-B2CC01E3C8A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905EE057-51EA-41FA-9F62-E4EE86A6E2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C441FD3-B968-4CA5-95E2-D1B1033CEC06}"/>
              </a:ext>
            </a:extLst>
          </p:cNvPr>
          <p:cNvSpPr/>
          <p:nvPr/>
        </p:nvSpPr>
        <p:spPr>
          <a:xfrm>
            <a:off x="1406525" y="1052513"/>
            <a:ext cx="6172200" cy="3632200"/>
          </a:xfrm>
          <a:prstGeom prst="rect">
            <a:avLst/>
          </a:prstGeom>
        </p:spPr>
        <p:txBody>
          <a:bodyPr>
            <a:spAutoFit/>
          </a:bodyPr>
          <a:lstStyle/>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1.   </a:t>
            </a:r>
            <a:r>
              <a:rPr lang="en-US" sz="3400" b="1" dirty="0">
                <a:solidFill>
                  <a:srgbClr val="000099"/>
                </a:solidFill>
                <a:latin typeface="+mn-lt"/>
                <a:ea typeface="Times New Roman" panose="02020603050405020304" pitchFamily="18" charset="0"/>
              </a:rPr>
              <a:t>Worship is universal</a:t>
            </a:r>
            <a:endParaRPr lang="en-US" sz="3400" b="1" dirty="0">
              <a:solidFill>
                <a:srgbClr val="000099"/>
              </a:solidFill>
              <a:latin typeface="Times New Roman" panose="02020603050405020304" pitchFamily="18" charset="0"/>
              <a:cs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2.   </a:t>
            </a:r>
            <a:r>
              <a:rPr lang="en-US" sz="2800" b="1" dirty="0">
                <a:solidFill>
                  <a:srgbClr val="49007A"/>
                </a:solidFill>
                <a:latin typeface="+mn-lt"/>
                <a:ea typeface="Times New Roman" panose="02020603050405020304" pitchFamily="18" charset="0"/>
              </a:rPr>
              <a:t>We assemble for worship on Sunday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3.   </a:t>
            </a:r>
            <a:r>
              <a:rPr lang="en-US" sz="2800" b="1" dirty="0">
                <a:solidFill>
                  <a:srgbClr val="49007A"/>
                </a:solidFill>
                <a:latin typeface="+mn-lt"/>
                <a:ea typeface="Times New Roman" panose="02020603050405020304" pitchFamily="18" charset="0"/>
              </a:rPr>
              <a:t>What constitutes an assembly.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4.</a:t>
            </a:r>
            <a:r>
              <a:rPr lang="en-US" sz="2800" b="1" dirty="0">
                <a:solidFill>
                  <a:srgbClr val="000000"/>
                </a:solidFill>
                <a:latin typeface="+mn-lt"/>
                <a:ea typeface="Times New Roman" panose="02020603050405020304" pitchFamily="18" charset="0"/>
              </a:rPr>
              <a:t>   </a:t>
            </a:r>
            <a:r>
              <a:rPr lang="en-US" sz="2800" b="1" dirty="0">
                <a:solidFill>
                  <a:srgbClr val="49007A"/>
                </a:solidFill>
                <a:latin typeface="+mn-lt"/>
                <a:ea typeface="Times New Roman" panose="02020603050405020304" pitchFamily="18" charset="0"/>
              </a:rPr>
              <a:t>The “5 acts of worship”</a:t>
            </a:r>
            <a:endParaRPr lang="en-US" sz="2800" b="1" dirty="0">
              <a:solidFill>
                <a:srgbClr val="49007A"/>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5.  </a:t>
            </a:r>
            <a:r>
              <a:rPr lang="en-US" sz="2800" b="1" dirty="0">
                <a:solidFill>
                  <a:srgbClr val="49007A"/>
                </a:solidFill>
                <a:latin typeface="+mn-lt"/>
              </a:rPr>
              <a:t>Other things we do after the 5 acts</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6.  </a:t>
            </a:r>
            <a:r>
              <a:rPr lang="en-US" sz="2800" b="1" dirty="0">
                <a:solidFill>
                  <a:srgbClr val="49007A"/>
                </a:solidFill>
                <a:latin typeface="+mn-lt"/>
              </a:rPr>
              <a:t>The offering is an act of worship</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7.  </a:t>
            </a:r>
            <a:r>
              <a:rPr lang="en-US" sz="2800" b="1" dirty="0">
                <a:solidFill>
                  <a:srgbClr val="49007A"/>
                </a:solidFill>
                <a:latin typeface="+mn-lt"/>
              </a:rPr>
              <a:t>Our assemblies are a time of joy.</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8.  </a:t>
            </a:r>
            <a:r>
              <a:rPr lang="en-US" sz="2800" b="1" dirty="0">
                <a:solidFill>
                  <a:srgbClr val="49007A"/>
                </a:solidFill>
                <a:latin typeface="+mn-lt"/>
              </a:rPr>
              <a:t>How to pray in the assembly.</a:t>
            </a:r>
            <a:endParaRPr lang="en-US" sz="2800" dirty="0">
              <a:solidFill>
                <a:srgbClr val="49007A"/>
              </a:solidFill>
              <a:latin typeface="+mn-lt"/>
              <a:ea typeface="Times New Roman" panose="02020603050405020304" pitchFamily="18" charset="0"/>
            </a:endParaRPr>
          </a:p>
        </p:txBody>
      </p:sp>
      <p:sp>
        <p:nvSpPr>
          <p:cNvPr id="6148" name="Rectangle 1">
            <a:extLst>
              <a:ext uri="{FF2B5EF4-FFF2-40B4-BE49-F238E27FC236}">
                <a16:creationId xmlns:a16="http://schemas.microsoft.com/office/drawing/2014/main" id="{016D1237-A646-4557-892D-A0A2A47DDC13}"/>
              </a:ext>
            </a:extLst>
          </p:cNvPr>
          <p:cNvSpPr>
            <a:spLocks noChangeArrowheads="1"/>
          </p:cNvSpPr>
          <p:nvPr/>
        </p:nvSpPr>
        <p:spPr bwMode="auto">
          <a:xfrm>
            <a:off x="1066800" y="328613"/>
            <a:ext cx="6851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000" b="1">
                <a:solidFill>
                  <a:srgbClr val="640000"/>
                </a:solidFill>
                <a:latin typeface="ArabBruD" pitchFamily="66" charset="0"/>
                <a:cs typeface="Times New Roman" panose="02020603050405020304" pitchFamily="18" charset="0"/>
              </a:rPr>
              <a:t>Our series on worship included :</a:t>
            </a:r>
            <a:endParaRPr lang="en-US" altLang="en-US" sz="4000">
              <a:solidFill>
                <a:srgbClr val="640000"/>
              </a:solidFill>
              <a:latin typeface="ArabBruD"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7AB57204-C2C9-4E08-9336-DFF424F432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A4CD6D7-E823-4B36-96BF-96DC6717E3B7}"/>
              </a:ext>
            </a:extLst>
          </p:cNvPr>
          <p:cNvSpPr/>
          <p:nvPr/>
        </p:nvSpPr>
        <p:spPr>
          <a:xfrm>
            <a:off x="1406525" y="1052513"/>
            <a:ext cx="7204075" cy="4802187"/>
          </a:xfrm>
          <a:prstGeom prst="rect">
            <a:avLst/>
          </a:prstGeom>
        </p:spPr>
        <p:txBody>
          <a:bodyPr>
            <a:spAutoFit/>
          </a:bodyPr>
          <a:lstStyle/>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1.   </a:t>
            </a:r>
            <a:r>
              <a:rPr lang="en-US" sz="2800" b="1" dirty="0">
                <a:solidFill>
                  <a:srgbClr val="6200A4"/>
                </a:solidFill>
                <a:latin typeface="+mn-lt"/>
                <a:ea typeface="Times New Roman" panose="02020603050405020304" pitchFamily="18" charset="0"/>
              </a:rPr>
              <a:t>Worship is universal</a:t>
            </a:r>
            <a:endParaRPr lang="en-US" sz="2800" b="1" dirty="0">
              <a:solidFill>
                <a:srgbClr val="6200A4"/>
              </a:solidFill>
              <a:latin typeface="Times New Roman" panose="02020603050405020304" pitchFamily="18" charset="0"/>
              <a:cs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2.   </a:t>
            </a:r>
            <a:r>
              <a:rPr lang="en-US" sz="3200" b="1" dirty="0">
                <a:solidFill>
                  <a:srgbClr val="000099"/>
                </a:solidFill>
                <a:latin typeface="+mn-lt"/>
                <a:ea typeface="Times New Roman" panose="02020603050405020304" pitchFamily="18" charset="0"/>
              </a:rPr>
              <a:t>We assemble for worship on Sunday</a:t>
            </a:r>
          </a:p>
          <a:p>
            <a:pPr>
              <a:defRPr/>
            </a:pPr>
            <a:r>
              <a:rPr lang="en-US" sz="2600" b="1" dirty="0">
                <a:solidFill>
                  <a:srgbClr val="C00000"/>
                </a:solidFill>
                <a:latin typeface="Times New Roman" panose="02020603050405020304" pitchFamily="18" charset="0"/>
                <a:cs typeface="Times New Roman" panose="02020603050405020304" pitchFamily="18" charset="0"/>
              </a:rPr>
              <a:t>I Corinthians 11: 18 </a:t>
            </a:r>
            <a:r>
              <a:rPr lang="en-US" sz="2600" b="1" dirty="0">
                <a:solidFill>
                  <a:srgbClr val="000099"/>
                </a:solidFill>
              </a:rPr>
              <a:t>– </a:t>
            </a:r>
            <a:r>
              <a:rPr lang="en-US" sz="2600" b="1" dirty="0">
                <a:solidFill>
                  <a:srgbClr val="000099"/>
                </a:solidFill>
                <a:latin typeface="Arial Narrow" panose="020B0606020202030204" pitchFamily="34" charset="0"/>
              </a:rPr>
              <a:t>For, in the first place, when you </a:t>
            </a:r>
            <a:r>
              <a:rPr lang="en-US" sz="2600" b="1" u="sng" dirty="0">
                <a:ln>
                  <a:solidFill>
                    <a:srgbClr val="000000"/>
                  </a:solidFill>
                </a:ln>
                <a:solidFill>
                  <a:srgbClr val="9900FF"/>
                </a:solidFill>
                <a:latin typeface="Arial Narrow" panose="020B0606020202030204" pitchFamily="34" charset="0"/>
              </a:rPr>
              <a:t>come together as a church, </a:t>
            </a:r>
            <a:r>
              <a:rPr lang="en-US" sz="2600" b="1" dirty="0">
                <a:solidFill>
                  <a:srgbClr val="000099"/>
                </a:solidFill>
                <a:latin typeface="Arial Narrow" panose="020B0606020202030204" pitchFamily="34" charset="0"/>
              </a:rPr>
              <a:t>I hear that divisions exist among you; and in part I believe it.  </a:t>
            </a:r>
            <a:endParaRPr lang="en-US" sz="2600" dirty="0">
              <a:solidFill>
                <a:srgbClr val="000099"/>
              </a:solidFill>
              <a:latin typeface="Arial Narrow" panose="020B0606020202030204" pitchFamily="34"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3.   </a:t>
            </a:r>
            <a:r>
              <a:rPr lang="en-US" sz="2800" b="1" dirty="0">
                <a:solidFill>
                  <a:srgbClr val="49007A"/>
                </a:solidFill>
                <a:latin typeface="+mn-lt"/>
                <a:ea typeface="Times New Roman" panose="02020603050405020304" pitchFamily="18" charset="0"/>
              </a:rPr>
              <a:t>What constitutes an assembly.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4.</a:t>
            </a:r>
            <a:r>
              <a:rPr lang="en-US" sz="2800" b="1" dirty="0">
                <a:solidFill>
                  <a:srgbClr val="000000"/>
                </a:solidFill>
                <a:latin typeface="+mn-lt"/>
                <a:ea typeface="Times New Roman" panose="02020603050405020304" pitchFamily="18" charset="0"/>
              </a:rPr>
              <a:t>   </a:t>
            </a:r>
            <a:r>
              <a:rPr lang="en-US" sz="2800" b="1" dirty="0">
                <a:solidFill>
                  <a:srgbClr val="49007A"/>
                </a:solidFill>
                <a:latin typeface="+mn-lt"/>
                <a:ea typeface="Times New Roman" panose="02020603050405020304" pitchFamily="18" charset="0"/>
              </a:rPr>
              <a:t>The “5 acts of worship”</a:t>
            </a:r>
            <a:endParaRPr lang="en-US" sz="2800" b="1" dirty="0">
              <a:solidFill>
                <a:srgbClr val="49007A"/>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5.  </a:t>
            </a:r>
            <a:r>
              <a:rPr lang="en-US" sz="2800" b="1" dirty="0">
                <a:solidFill>
                  <a:srgbClr val="49007A"/>
                </a:solidFill>
                <a:latin typeface="+mn-lt"/>
              </a:rPr>
              <a:t>Other things we do after the 5 acts</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6.  </a:t>
            </a:r>
            <a:r>
              <a:rPr lang="en-US" sz="2800" b="1" dirty="0">
                <a:solidFill>
                  <a:srgbClr val="49007A"/>
                </a:solidFill>
                <a:latin typeface="+mn-lt"/>
              </a:rPr>
              <a:t>The offering is an act of worship</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7.  </a:t>
            </a:r>
            <a:r>
              <a:rPr lang="en-US" sz="2800" b="1" dirty="0">
                <a:solidFill>
                  <a:srgbClr val="49007A"/>
                </a:solidFill>
                <a:latin typeface="+mn-lt"/>
              </a:rPr>
              <a:t>Our assemblies are a time of joy.</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8.  </a:t>
            </a:r>
            <a:r>
              <a:rPr lang="en-US" sz="2800" b="1" dirty="0">
                <a:solidFill>
                  <a:srgbClr val="49007A"/>
                </a:solidFill>
                <a:latin typeface="+mn-lt"/>
              </a:rPr>
              <a:t>How to pray in the assembly.</a:t>
            </a:r>
            <a:endParaRPr lang="en-US" sz="2800" dirty="0">
              <a:solidFill>
                <a:srgbClr val="49007A"/>
              </a:solidFill>
              <a:latin typeface="+mn-lt"/>
              <a:ea typeface="Times New Roman" panose="02020603050405020304" pitchFamily="18" charset="0"/>
            </a:endParaRPr>
          </a:p>
        </p:txBody>
      </p:sp>
      <p:sp>
        <p:nvSpPr>
          <p:cNvPr id="7172" name="Rectangle 1">
            <a:extLst>
              <a:ext uri="{FF2B5EF4-FFF2-40B4-BE49-F238E27FC236}">
                <a16:creationId xmlns:a16="http://schemas.microsoft.com/office/drawing/2014/main" id="{E8C0EC65-BA3A-4DC1-85A2-0B9A4B0BC35C}"/>
              </a:ext>
            </a:extLst>
          </p:cNvPr>
          <p:cNvSpPr>
            <a:spLocks noChangeArrowheads="1"/>
          </p:cNvSpPr>
          <p:nvPr/>
        </p:nvSpPr>
        <p:spPr bwMode="auto">
          <a:xfrm>
            <a:off x="1066800" y="328613"/>
            <a:ext cx="6851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000" b="1">
                <a:solidFill>
                  <a:srgbClr val="640000"/>
                </a:solidFill>
                <a:latin typeface="ArabBruD" pitchFamily="66" charset="0"/>
                <a:cs typeface="Times New Roman" panose="02020603050405020304" pitchFamily="18" charset="0"/>
              </a:rPr>
              <a:t>Our series on worship included :</a:t>
            </a:r>
            <a:endParaRPr lang="en-US" altLang="en-US" sz="4000">
              <a:solidFill>
                <a:srgbClr val="640000"/>
              </a:solidFill>
              <a:latin typeface="ArabBruD"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4F0B8A9E-223B-44AD-A835-006D7AA159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C7AD4BF-0594-4E47-8753-6FAA29EE8A13}"/>
              </a:ext>
            </a:extLst>
          </p:cNvPr>
          <p:cNvSpPr/>
          <p:nvPr/>
        </p:nvSpPr>
        <p:spPr>
          <a:xfrm>
            <a:off x="1406525" y="1052513"/>
            <a:ext cx="7204075" cy="3602037"/>
          </a:xfrm>
          <a:prstGeom prst="rect">
            <a:avLst/>
          </a:prstGeom>
        </p:spPr>
        <p:txBody>
          <a:bodyPr>
            <a:spAutoFit/>
          </a:bodyPr>
          <a:lstStyle/>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1.   </a:t>
            </a:r>
            <a:r>
              <a:rPr lang="en-US" sz="2800" b="1" dirty="0">
                <a:solidFill>
                  <a:srgbClr val="49007A"/>
                </a:solidFill>
                <a:latin typeface="+mn-lt"/>
                <a:ea typeface="Times New Roman" panose="02020603050405020304" pitchFamily="18" charset="0"/>
              </a:rPr>
              <a:t>Worship is universal</a:t>
            </a:r>
            <a:endParaRPr lang="en-US" sz="2800" b="1" dirty="0">
              <a:solidFill>
                <a:srgbClr val="49007A"/>
              </a:solidFill>
              <a:latin typeface="Times New Roman" panose="02020603050405020304" pitchFamily="18" charset="0"/>
              <a:cs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2.   </a:t>
            </a:r>
            <a:r>
              <a:rPr lang="en-US" sz="2800" b="1" dirty="0">
                <a:solidFill>
                  <a:srgbClr val="49007A"/>
                </a:solidFill>
                <a:latin typeface="+mn-lt"/>
                <a:ea typeface="Times New Roman" panose="02020603050405020304" pitchFamily="18" charset="0"/>
              </a:rPr>
              <a:t>We assemble for worship on Sunday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3.   </a:t>
            </a:r>
            <a:r>
              <a:rPr lang="en-US" sz="3200" b="1" dirty="0">
                <a:solidFill>
                  <a:srgbClr val="000099"/>
                </a:solidFill>
                <a:latin typeface="+mn-lt"/>
                <a:ea typeface="Times New Roman" panose="02020603050405020304" pitchFamily="18" charset="0"/>
              </a:rPr>
              <a:t>What constitutes an assembly.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4.</a:t>
            </a:r>
            <a:r>
              <a:rPr lang="en-US" sz="2800" b="1" dirty="0">
                <a:solidFill>
                  <a:srgbClr val="000000"/>
                </a:solidFill>
                <a:latin typeface="+mn-lt"/>
                <a:ea typeface="Times New Roman" panose="02020603050405020304" pitchFamily="18" charset="0"/>
              </a:rPr>
              <a:t>   </a:t>
            </a:r>
            <a:r>
              <a:rPr lang="en-US" sz="2800" b="1" dirty="0">
                <a:solidFill>
                  <a:srgbClr val="49007A"/>
                </a:solidFill>
                <a:latin typeface="+mn-lt"/>
                <a:ea typeface="Times New Roman" panose="02020603050405020304" pitchFamily="18" charset="0"/>
              </a:rPr>
              <a:t>The “5 acts of worship”</a:t>
            </a:r>
            <a:endParaRPr lang="en-US" sz="2800" b="1" dirty="0">
              <a:solidFill>
                <a:srgbClr val="49007A"/>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5.  </a:t>
            </a:r>
            <a:r>
              <a:rPr lang="en-US" sz="2800" b="1" dirty="0">
                <a:solidFill>
                  <a:srgbClr val="49007A"/>
                </a:solidFill>
                <a:latin typeface="+mn-lt"/>
              </a:rPr>
              <a:t>Other things we do after the 5 acts</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6.  </a:t>
            </a:r>
            <a:r>
              <a:rPr lang="en-US" sz="2800" b="1" dirty="0">
                <a:solidFill>
                  <a:srgbClr val="49007A"/>
                </a:solidFill>
                <a:latin typeface="+mn-lt"/>
              </a:rPr>
              <a:t>The offering is an act of worship</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7.  </a:t>
            </a:r>
            <a:r>
              <a:rPr lang="en-US" sz="2800" b="1" dirty="0">
                <a:solidFill>
                  <a:srgbClr val="49007A"/>
                </a:solidFill>
                <a:latin typeface="+mn-lt"/>
              </a:rPr>
              <a:t>Our assemblies are a time of joy.</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8.  </a:t>
            </a:r>
            <a:r>
              <a:rPr lang="en-US" sz="2800" b="1" dirty="0">
                <a:solidFill>
                  <a:srgbClr val="49007A"/>
                </a:solidFill>
                <a:latin typeface="+mn-lt"/>
              </a:rPr>
              <a:t>How to pray in the assembly.</a:t>
            </a:r>
            <a:endParaRPr lang="en-US" sz="2800" dirty="0">
              <a:solidFill>
                <a:srgbClr val="49007A"/>
              </a:solidFill>
              <a:latin typeface="+mn-lt"/>
              <a:ea typeface="Times New Roman" panose="02020603050405020304" pitchFamily="18" charset="0"/>
            </a:endParaRPr>
          </a:p>
        </p:txBody>
      </p:sp>
      <p:sp>
        <p:nvSpPr>
          <p:cNvPr id="8196" name="Rectangle 1">
            <a:extLst>
              <a:ext uri="{FF2B5EF4-FFF2-40B4-BE49-F238E27FC236}">
                <a16:creationId xmlns:a16="http://schemas.microsoft.com/office/drawing/2014/main" id="{9781299A-27E7-481E-A3E4-2F8FF3444624}"/>
              </a:ext>
            </a:extLst>
          </p:cNvPr>
          <p:cNvSpPr>
            <a:spLocks noChangeArrowheads="1"/>
          </p:cNvSpPr>
          <p:nvPr/>
        </p:nvSpPr>
        <p:spPr bwMode="auto">
          <a:xfrm>
            <a:off x="1066800" y="328613"/>
            <a:ext cx="6851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000" b="1">
                <a:solidFill>
                  <a:srgbClr val="640000"/>
                </a:solidFill>
                <a:latin typeface="ArabBruD" pitchFamily="66" charset="0"/>
                <a:cs typeface="Times New Roman" panose="02020603050405020304" pitchFamily="18" charset="0"/>
              </a:rPr>
              <a:t>Our series on worship included :</a:t>
            </a:r>
            <a:endParaRPr lang="en-US" altLang="en-US" sz="4000">
              <a:solidFill>
                <a:srgbClr val="640000"/>
              </a:solidFill>
              <a:latin typeface="ArabBruD"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56EEFA29-E3A7-4AC7-B79A-31BB034586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0330057-CFAD-40EB-8BF0-28AD457EF03B}"/>
              </a:ext>
            </a:extLst>
          </p:cNvPr>
          <p:cNvSpPr/>
          <p:nvPr/>
        </p:nvSpPr>
        <p:spPr>
          <a:xfrm>
            <a:off x="1406525" y="1052513"/>
            <a:ext cx="7204075" cy="3602037"/>
          </a:xfrm>
          <a:prstGeom prst="rect">
            <a:avLst/>
          </a:prstGeom>
        </p:spPr>
        <p:txBody>
          <a:bodyPr>
            <a:spAutoFit/>
          </a:bodyPr>
          <a:lstStyle/>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1.   </a:t>
            </a:r>
            <a:r>
              <a:rPr lang="en-US" sz="2800" b="1" dirty="0">
                <a:solidFill>
                  <a:srgbClr val="49007A"/>
                </a:solidFill>
                <a:latin typeface="+mn-lt"/>
                <a:ea typeface="Times New Roman" panose="02020603050405020304" pitchFamily="18" charset="0"/>
              </a:rPr>
              <a:t>Worship is universal</a:t>
            </a:r>
            <a:endParaRPr lang="en-US" sz="2800" b="1" dirty="0">
              <a:solidFill>
                <a:srgbClr val="49007A"/>
              </a:solidFill>
              <a:latin typeface="Times New Roman" panose="02020603050405020304" pitchFamily="18" charset="0"/>
              <a:cs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2.   </a:t>
            </a:r>
            <a:r>
              <a:rPr lang="en-US" sz="2800" b="1" dirty="0">
                <a:solidFill>
                  <a:srgbClr val="49007A"/>
                </a:solidFill>
                <a:latin typeface="+mn-lt"/>
                <a:ea typeface="Times New Roman" panose="02020603050405020304" pitchFamily="18" charset="0"/>
              </a:rPr>
              <a:t>We assemble for worship on Sunday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3.   </a:t>
            </a:r>
            <a:r>
              <a:rPr lang="en-US" sz="2800" b="1" dirty="0">
                <a:solidFill>
                  <a:srgbClr val="49007A"/>
                </a:solidFill>
                <a:latin typeface="+mn-lt"/>
                <a:ea typeface="Times New Roman" panose="02020603050405020304" pitchFamily="18" charset="0"/>
              </a:rPr>
              <a:t>What constitutes an assembly.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4.</a:t>
            </a:r>
            <a:r>
              <a:rPr lang="en-US" sz="2800" b="1" dirty="0">
                <a:solidFill>
                  <a:srgbClr val="000000"/>
                </a:solidFill>
                <a:latin typeface="+mn-lt"/>
                <a:ea typeface="Times New Roman" panose="02020603050405020304" pitchFamily="18" charset="0"/>
              </a:rPr>
              <a:t>   </a:t>
            </a:r>
            <a:r>
              <a:rPr lang="en-US" sz="3200" b="1" dirty="0">
                <a:solidFill>
                  <a:srgbClr val="000099"/>
                </a:solidFill>
                <a:latin typeface="+mn-lt"/>
                <a:ea typeface="Times New Roman" panose="02020603050405020304" pitchFamily="18" charset="0"/>
              </a:rPr>
              <a:t>The “5 acts of worship”</a:t>
            </a:r>
            <a:endParaRPr lang="en-US" sz="3200" b="1" dirty="0">
              <a:solidFill>
                <a:srgbClr val="000099"/>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5.  </a:t>
            </a:r>
            <a:r>
              <a:rPr lang="en-US" sz="2800" b="1" dirty="0">
                <a:solidFill>
                  <a:srgbClr val="49007A"/>
                </a:solidFill>
                <a:latin typeface="+mn-lt"/>
              </a:rPr>
              <a:t>Other things we do after the 5 acts</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6.  </a:t>
            </a:r>
            <a:r>
              <a:rPr lang="en-US" sz="2800" b="1" dirty="0">
                <a:solidFill>
                  <a:srgbClr val="49007A"/>
                </a:solidFill>
                <a:latin typeface="+mn-lt"/>
              </a:rPr>
              <a:t>The offering is an act of worship</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7.  </a:t>
            </a:r>
            <a:r>
              <a:rPr lang="en-US" sz="2800" b="1" dirty="0">
                <a:solidFill>
                  <a:srgbClr val="49007A"/>
                </a:solidFill>
                <a:latin typeface="+mn-lt"/>
              </a:rPr>
              <a:t>Our assemblies are a time of joy.</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8.  </a:t>
            </a:r>
            <a:r>
              <a:rPr lang="en-US" sz="2800" b="1" dirty="0">
                <a:solidFill>
                  <a:srgbClr val="49007A"/>
                </a:solidFill>
                <a:latin typeface="+mn-lt"/>
              </a:rPr>
              <a:t>How to pray in the assembly.</a:t>
            </a:r>
            <a:endParaRPr lang="en-US" sz="2800" dirty="0">
              <a:solidFill>
                <a:srgbClr val="49007A"/>
              </a:solidFill>
              <a:latin typeface="+mn-lt"/>
              <a:ea typeface="Times New Roman" panose="02020603050405020304" pitchFamily="18" charset="0"/>
            </a:endParaRPr>
          </a:p>
        </p:txBody>
      </p:sp>
      <p:sp>
        <p:nvSpPr>
          <p:cNvPr id="9220" name="Rectangle 1">
            <a:extLst>
              <a:ext uri="{FF2B5EF4-FFF2-40B4-BE49-F238E27FC236}">
                <a16:creationId xmlns:a16="http://schemas.microsoft.com/office/drawing/2014/main" id="{BF9FAAB8-25C7-4651-870B-45843FBCFB4F}"/>
              </a:ext>
            </a:extLst>
          </p:cNvPr>
          <p:cNvSpPr>
            <a:spLocks noChangeArrowheads="1"/>
          </p:cNvSpPr>
          <p:nvPr/>
        </p:nvSpPr>
        <p:spPr bwMode="auto">
          <a:xfrm>
            <a:off x="1066800" y="328613"/>
            <a:ext cx="6851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000" b="1">
                <a:solidFill>
                  <a:srgbClr val="640000"/>
                </a:solidFill>
                <a:latin typeface="ArabBruD" pitchFamily="66" charset="0"/>
                <a:cs typeface="Times New Roman" panose="02020603050405020304" pitchFamily="18" charset="0"/>
              </a:rPr>
              <a:t>Our series on worship included :</a:t>
            </a:r>
            <a:endParaRPr lang="en-US" altLang="en-US" sz="4000">
              <a:solidFill>
                <a:srgbClr val="640000"/>
              </a:solidFill>
              <a:latin typeface="ArabBruD"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E3851C97-139F-46A0-BBF1-EB6AB15D199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9A12509-A635-4E59-9596-63432B412392}"/>
              </a:ext>
            </a:extLst>
          </p:cNvPr>
          <p:cNvSpPr/>
          <p:nvPr/>
        </p:nvSpPr>
        <p:spPr>
          <a:xfrm>
            <a:off x="1406525" y="1052513"/>
            <a:ext cx="7204075" cy="3662362"/>
          </a:xfrm>
          <a:prstGeom prst="rect">
            <a:avLst/>
          </a:prstGeom>
        </p:spPr>
        <p:txBody>
          <a:bodyPr>
            <a:spAutoFit/>
          </a:bodyPr>
          <a:lstStyle/>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1.   </a:t>
            </a:r>
            <a:r>
              <a:rPr lang="en-US" sz="2800" b="1" dirty="0">
                <a:solidFill>
                  <a:srgbClr val="49007A"/>
                </a:solidFill>
                <a:latin typeface="+mn-lt"/>
                <a:ea typeface="Times New Roman" panose="02020603050405020304" pitchFamily="18" charset="0"/>
              </a:rPr>
              <a:t>Worship is universal</a:t>
            </a:r>
            <a:endParaRPr lang="en-US" sz="2800" b="1" dirty="0">
              <a:solidFill>
                <a:srgbClr val="49007A"/>
              </a:solidFill>
              <a:latin typeface="Times New Roman" panose="02020603050405020304" pitchFamily="18" charset="0"/>
              <a:cs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2.   </a:t>
            </a:r>
            <a:r>
              <a:rPr lang="en-US" sz="2800" b="1" dirty="0">
                <a:solidFill>
                  <a:srgbClr val="49007A"/>
                </a:solidFill>
                <a:latin typeface="+mn-lt"/>
                <a:ea typeface="Times New Roman" panose="02020603050405020304" pitchFamily="18" charset="0"/>
              </a:rPr>
              <a:t>We assemble for worship on Sunday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3.   </a:t>
            </a:r>
            <a:r>
              <a:rPr lang="en-US" sz="2800" b="1" dirty="0">
                <a:solidFill>
                  <a:srgbClr val="49007A"/>
                </a:solidFill>
                <a:latin typeface="+mn-lt"/>
                <a:ea typeface="Times New Roman" panose="02020603050405020304" pitchFamily="18" charset="0"/>
              </a:rPr>
              <a:t>What constitutes an assembly.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4.</a:t>
            </a:r>
            <a:r>
              <a:rPr lang="en-US" sz="2800" b="1" dirty="0">
                <a:solidFill>
                  <a:srgbClr val="000000"/>
                </a:solidFill>
                <a:latin typeface="+mn-lt"/>
                <a:ea typeface="Times New Roman" panose="02020603050405020304" pitchFamily="18" charset="0"/>
              </a:rPr>
              <a:t>   </a:t>
            </a:r>
            <a:r>
              <a:rPr lang="en-US" sz="2800" b="1" dirty="0">
                <a:solidFill>
                  <a:srgbClr val="49007A"/>
                </a:solidFill>
                <a:latin typeface="+mn-lt"/>
                <a:ea typeface="Times New Roman" panose="02020603050405020304" pitchFamily="18" charset="0"/>
              </a:rPr>
              <a:t>The “5 acts of worship”</a:t>
            </a:r>
            <a:endParaRPr lang="en-US" sz="2800" b="1" dirty="0">
              <a:solidFill>
                <a:srgbClr val="49007A"/>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5.  </a:t>
            </a:r>
            <a:r>
              <a:rPr lang="en-US" sz="3200" b="1" dirty="0">
                <a:solidFill>
                  <a:srgbClr val="000099"/>
                </a:solidFill>
                <a:latin typeface="+mn-lt"/>
              </a:rPr>
              <a:t>Other things we do after the 5 acts</a:t>
            </a:r>
            <a:endParaRPr lang="en-US" sz="3200" dirty="0">
              <a:solidFill>
                <a:srgbClr val="000099"/>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6.  </a:t>
            </a:r>
            <a:r>
              <a:rPr lang="en-US" sz="2800" b="1" dirty="0">
                <a:solidFill>
                  <a:srgbClr val="49007A"/>
                </a:solidFill>
                <a:latin typeface="+mn-lt"/>
              </a:rPr>
              <a:t>The offering is an act of worship</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7.  </a:t>
            </a:r>
            <a:r>
              <a:rPr lang="en-US" sz="2800" b="1" dirty="0">
                <a:solidFill>
                  <a:srgbClr val="49007A"/>
                </a:solidFill>
                <a:latin typeface="+mn-lt"/>
              </a:rPr>
              <a:t>Our assemblies are a time of joy.</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8.  </a:t>
            </a:r>
            <a:r>
              <a:rPr lang="en-US" sz="2800" b="1" dirty="0">
                <a:solidFill>
                  <a:srgbClr val="49007A"/>
                </a:solidFill>
                <a:latin typeface="+mn-lt"/>
              </a:rPr>
              <a:t>How to pray in the assembly.</a:t>
            </a:r>
            <a:endParaRPr lang="en-US" sz="2800" dirty="0">
              <a:solidFill>
                <a:srgbClr val="49007A"/>
              </a:solidFill>
              <a:latin typeface="+mn-lt"/>
              <a:ea typeface="Times New Roman" panose="02020603050405020304" pitchFamily="18" charset="0"/>
            </a:endParaRPr>
          </a:p>
        </p:txBody>
      </p:sp>
      <p:sp>
        <p:nvSpPr>
          <p:cNvPr id="10244" name="Rectangle 1">
            <a:extLst>
              <a:ext uri="{FF2B5EF4-FFF2-40B4-BE49-F238E27FC236}">
                <a16:creationId xmlns:a16="http://schemas.microsoft.com/office/drawing/2014/main" id="{95AD6C30-4D98-452C-9C4D-43F271AEEB36}"/>
              </a:ext>
            </a:extLst>
          </p:cNvPr>
          <p:cNvSpPr>
            <a:spLocks noChangeArrowheads="1"/>
          </p:cNvSpPr>
          <p:nvPr/>
        </p:nvSpPr>
        <p:spPr bwMode="auto">
          <a:xfrm>
            <a:off x="1066800" y="328613"/>
            <a:ext cx="6851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000" b="1">
                <a:solidFill>
                  <a:srgbClr val="640000"/>
                </a:solidFill>
                <a:latin typeface="ArabBruD" pitchFamily="66" charset="0"/>
                <a:cs typeface="Times New Roman" panose="02020603050405020304" pitchFamily="18" charset="0"/>
              </a:rPr>
              <a:t>Our series on worship included :</a:t>
            </a:r>
            <a:endParaRPr lang="en-US" altLang="en-US" sz="4000">
              <a:solidFill>
                <a:srgbClr val="640000"/>
              </a:solidFill>
              <a:latin typeface="ArabBruD"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CAEA16BB-49F6-4BA8-9EFD-BF98D2D8A7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66C14D8-C81E-4D39-AA2D-D5A7B9F7B170}"/>
              </a:ext>
            </a:extLst>
          </p:cNvPr>
          <p:cNvSpPr/>
          <p:nvPr/>
        </p:nvSpPr>
        <p:spPr>
          <a:xfrm>
            <a:off x="1406525" y="1052513"/>
            <a:ext cx="7204075" cy="3662362"/>
          </a:xfrm>
          <a:prstGeom prst="rect">
            <a:avLst/>
          </a:prstGeom>
        </p:spPr>
        <p:txBody>
          <a:bodyPr>
            <a:spAutoFit/>
          </a:bodyPr>
          <a:lstStyle/>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1.   </a:t>
            </a:r>
            <a:r>
              <a:rPr lang="en-US" sz="2800" b="1" dirty="0">
                <a:solidFill>
                  <a:srgbClr val="49007A"/>
                </a:solidFill>
                <a:latin typeface="+mn-lt"/>
                <a:ea typeface="Times New Roman" panose="02020603050405020304" pitchFamily="18" charset="0"/>
              </a:rPr>
              <a:t>Worship is universal</a:t>
            </a:r>
            <a:endParaRPr lang="en-US" sz="2800" b="1" dirty="0">
              <a:solidFill>
                <a:srgbClr val="49007A"/>
              </a:solidFill>
              <a:latin typeface="Times New Roman" panose="02020603050405020304" pitchFamily="18" charset="0"/>
              <a:cs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2.   </a:t>
            </a:r>
            <a:r>
              <a:rPr lang="en-US" sz="2800" b="1" dirty="0">
                <a:solidFill>
                  <a:srgbClr val="49007A"/>
                </a:solidFill>
                <a:latin typeface="+mn-lt"/>
                <a:ea typeface="Times New Roman" panose="02020603050405020304" pitchFamily="18" charset="0"/>
              </a:rPr>
              <a:t>We assemble for worship on Sunday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3.   </a:t>
            </a:r>
            <a:r>
              <a:rPr lang="en-US" sz="2800" b="1" dirty="0">
                <a:solidFill>
                  <a:srgbClr val="49007A"/>
                </a:solidFill>
                <a:latin typeface="+mn-lt"/>
                <a:ea typeface="Times New Roman" panose="02020603050405020304" pitchFamily="18" charset="0"/>
              </a:rPr>
              <a:t>What constitutes an assembly.</a:t>
            </a: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4.</a:t>
            </a:r>
            <a:r>
              <a:rPr lang="en-US" sz="2800" b="1" dirty="0">
                <a:solidFill>
                  <a:srgbClr val="000000"/>
                </a:solidFill>
                <a:latin typeface="+mn-lt"/>
                <a:ea typeface="Times New Roman" panose="02020603050405020304" pitchFamily="18" charset="0"/>
              </a:rPr>
              <a:t>   </a:t>
            </a:r>
            <a:r>
              <a:rPr lang="en-US" sz="2800" b="1" dirty="0">
                <a:solidFill>
                  <a:srgbClr val="49007A"/>
                </a:solidFill>
                <a:latin typeface="+mn-lt"/>
                <a:ea typeface="Times New Roman" panose="02020603050405020304" pitchFamily="18" charset="0"/>
              </a:rPr>
              <a:t>The “5 acts of worship”</a:t>
            </a:r>
            <a:endParaRPr lang="en-US" sz="2800" b="1" dirty="0">
              <a:solidFill>
                <a:srgbClr val="49007A"/>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5.  </a:t>
            </a:r>
            <a:r>
              <a:rPr lang="en-US" sz="2800" b="1" dirty="0">
                <a:solidFill>
                  <a:srgbClr val="49007A"/>
                </a:solidFill>
                <a:latin typeface="+mn-lt"/>
              </a:rPr>
              <a:t>Other things we do after the 5 acts</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6.  </a:t>
            </a:r>
            <a:r>
              <a:rPr lang="en-US" sz="3200" b="1" dirty="0">
                <a:solidFill>
                  <a:srgbClr val="000099"/>
                </a:solidFill>
                <a:latin typeface="+mn-lt"/>
              </a:rPr>
              <a:t>The offering is an act of worship</a:t>
            </a:r>
            <a:endParaRPr lang="en-US" sz="3200" dirty="0">
              <a:solidFill>
                <a:srgbClr val="000099"/>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7.  </a:t>
            </a:r>
            <a:r>
              <a:rPr lang="en-US" sz="2800" b="1" dirty="0">
                <a:solidFill>
                  <a:srgbClr val="49007A"/>
                </a:solidFill>
                <a:latin typeface="+mn-lt"/>
              </a:rPr>
              <a:t>Our assemblies are a time of joy.</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8.  </a:t>
            </a:r>
            <a:r>
              <a:rPr lang="en-US" sz="2800" b="1" dirty="0">
                <a:solidFill>
                  <a:srgbClr val="49007A"/>
                </a:solidFill>
                <a:latin typeface="+mn-lt"/>
              </a:rPr>
              <a:t>How to pray in the assembly.</a:t>
            </a:r>
            <a:endParaRPr lang="en-US" sz="2800" dirty="0">
              <a:solidFill>
                <a:srgbClr val="49007A"/>
              </a:solidFill>
              <a:latin typeface="+mn-lt"/>
              <a:ea typeface="Times New Roman" panose="02020603050405020304" pitchFamily="18" charset="0"/>
            </a:endParaRPr>
          </a:p>
        </p:txBody>
      </p:sp>
      <p:sp>
        <p:nvSpPr>
          <p:cNvPr id="11268" name="Rectangle 1">
            <a:extLst>
              <a:ext uri="{FF2B5EF4-FFF2-40B4-BE49-F238E27FC236}">
                <a16:creationId xmlns:a16="http://schemas.microsoft.com/office/drawing/2014/main" id="{5CACCF66-4270-4043-AD3E-323C6517620E}"/>
              </a:ext>
            </a:extLst>
          </p:cNvPr>
          <p:cNvSpPr>
            <a:spLocks noChangeArrowheads="1"/>
          </p:cNvSpPr>
          <p:nvPr/>
        </p:nvSpPr>
        <p:spPr bwMode="auto">
          <a:xfrm>
            <a:off x="1066800" y="328613"/>
            <a:ext cx="6851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000" b="1">
                <a:solidFill>
                  <a:srgbClr val="640000"/>
                </a:solidFill>
                <a:latin typeface="ArabBruD" pitchFamily="66" charset="0"/>
                <a:cs typeface="Times New Roman" panose="02020603050405020304" pitchFamily="18" charset="0"/>
              </a:rPr>
              <a:t>Our series on worship included :</a:t>
            </a:r>
            <a:endParaRPr lang="en-US" altLang="en-US" sz="4000">
              <a:solidFill>
                <a:srgbClr val="640000"/>
              </a:solidFill>
              <a:latin typeface="ArabBruD"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E06247B9-6B89-488C-BB58-25E542D3CC2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5246AAF-498E-4D76-8321-5D2E6BD96ABA}"/>
              </a:ext>
            </a:extLst>
          </p:cNvPr>
          <p:cNvSpPr/>
          <p:nvPr/>
        </p:nvSpPr>
        <p:spPr>
          <a:xfrm>
            <a:off x="1406525" y="1052513"/>
            <a:ext cx="6365875" cy="3908425"/>
          </a:xfrm>
          <a:prstGeom prst="rect">
            <a:avLst/>
          </a:prstGeom>
        </p:spPr>
        <p:txBody>
          <a:bodyPr>
            <a:spAutoFit/>
          </a:bodyPr>
          <a:lstStyle/>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5.  </a:t>
            </a:r>
            <a:r>
              <a:rPr lang="en-US" sz="2800" b="1" dirty="0">
                <a:solidFill>
                  <a:srgbClr val="49007A"/>
                </a:solidFill>
                <a:latin typeface="+mn-lt"/>
              </a:rPr>
              <a:t>Other things we do after the 5 acts</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6.  </a:t>
            </a:r>
            <a:r>
              <a:rPr lang="en-US" sz="2800" b="1" dirty="0">
                <a:solidFill>
                  <a:srgbClr val="49007A"/>
                </a:solidFill>
                <a:latin typeface="+mn-lt"/>
              </a:rPr>
              <a:t>The offering is an act of worship</a:t>
            </a:r>
            <a:endParaRPr lang="en-US" sz="2800" dirty="0">
              <a:solidFill>
                <a:srgbClr val="49007A"/>
              </a:solidFill>
              <a:latin typeface="+mn-lt"/>
              <a:ea typeface="Times New Roman" panose="02020603050405020304" pitchFamily="18"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7.  </a:t>
            </a:r>
            <a:r>
              <a:rPr lang="en-US" sz="3200" b="1" dirty="0">
                <a:solidFill>
                  <a:srgbClr val="000099"/>
                </a:solidFill>
                <a:latin typeface="+mn-lt"/>
              </a:rPr>
              <a:t>Our assemblies are a time of joy.</a:t>
            </a:r>
            <a:endParaRPr lang="en-US" sz="3200" dirty="0">
              <a:solidFill>
                <a:srgbClr val="000099"/>
              </a:solidFill>
              <a:latin typeface="+mn-lt"/>
              <a:ea typeface="Times New Roman" panose="02020603050405020304" pitchFamily="18" charset="0"/>
            </a:endParaRPr>
          </a:p>
          <a:p>
            <a:pPr>
              <a:defRPr/>
            </a:pPr>
            <a:r>
              <a:rPr lang="en-US" sz="2800" b="1" dirty="0">
                <a:solidFill>
                  <a:srgbClr val="C00000"/>
                </a:solidFill>
                <a:latin typeface="Times New Roman" panose="02020603050405020304" pitchFamily="18" charset="0"/>
                <a:cs typeface="Times New Roman" panose="02020603050405020304" pitchFamily="18" charset="0"/>
              </a:rPr>
              <a:t>Hebrews 13: 15 </a:t>
            </a:r>
            <a:r>
              <a:rPr lang="en-US" sz="2800" b="1" dirty="0">
                <a:solidFill>
                  <a:srgbClr val="000000"/>
                </a:solidFill>
              </a:rPr>
              <a:t>–</a:t>
            </a:r>
            <a:r>
              <a:rPr lang="en-US" sz="2800" b="1" dirty="0"/>
              <a:t> </a:t>
            </a:r>
          </a:p>
          <a:p>
            <a:pPr>
              <a:defRPr/>
            </a:pPr>
            <a:r>
              <a:rPr lang="en-US" sz="2600" b="1" dirty="0">
                <a:solidFill>
                  <a:srgbClr val="000099"/>
                </a:solidFill>
                <a:latin typeface="Arial Narrow" panose="020B0606020202030204" pitchFamily="34" charset="0"/>
              </a:rPr>
              <a:t>Through Him then, let us continually offer up </a:t>
            </a:r>
            <a:r>
              <a:rPr lang="en-US" sz="2600" b="1" u="dbl" dirty="0">
                <a:solidFill>
                  <a:srgbClr val="000099"/>
                </a:solidFill>
                <a:latin typeface="Arial Narrow" panose="020B0606020202030204" pitchFamily="34" charset="0"/>
              </a:rPr>
              <a:t>a </a:t>
            </a:r>
            <a:r>
              <a:rPr lang="en-US" sz="2600" b="1" u="dbl" dirty="0">
                <a:ln>
                  <a:solidFill>
                    <a:srgbClr val="000000"/>
                  </a:solidFill>
                </a:ln>
                <a:solidFill>
                  <a:srgbClr val="9900FF"/>
                </a:solidFill>
                <a:latin typeface="Arial Narrow" panose="020B0606020202030204" pitchFamily="34" charset="0"/>
              </a:rPr>
              <a:t>sacrifice of praise to God</a:t>
            </a:r>
            <a:r>
              <a:rPr lang="en-US" sz="2600" b="1" dirty="0">
                <a:solidFill>
                  <a:srgbClr val="9900FF"/>
                </a:solidFill>
                <a:latin typeface="Arial Narrow" panose="020B0606020202030204" pitchFamily="34" charset="0"/>
              </a:rPr>
              <a:t>, </a:t>
            </a:r>
            <a:r>
              <a:rPr lang="en-US" sz="2600" b="1" dirty="0">
                <a:solidFill>
                  <a:srgbClr val="000099"/>
                </a:solidFill>
                <a:latin typeface="Arial Narrow" panose="020B0606020202030204" pitchFamily="34" charset="0"/>
              </a:rPr>
              <a:t>that is, the fruit of </a:t>
            </a:r>
            <a:r>
              <a:rPr lang="en-US" sz="2600" b="1" u="dbl" dirty="0">
                <a:ln>
                  <a:solidFill>
                    <a:srgbClr val="000000"/>
                  </a:solidFill>
                </a:ln>
                <a:solidFill>
                  <a:srgbClr val="9900FF"/>
                </a:solidFill>
                <a:latin typeface="Arial Narrow" panose="020B0606020202030204" pitchFamily="34" charset="0"/>
              </a:rPr>
              <a:t>lips that give thanks</a:t>
            </a:r>
            <a:r>
              <a:rPr lang="en-US" sz="2600" b="1" dirty="0">
                <a:ln>
                  <a:solidFill>
                    <a:srgbClr val="000000"/>
                  </a:solidFill>
                </a:ln>
                <a:solidFill>
                  <a:srgbClr val="9900FF"/>
                </a:solidFill>
                <a:latin typeface="Arial Narrow" panose="020B0606020202030204" pitchFamily="34" charset="0"/>
              </a:rPr>
              <a:t> </a:t>
            </a:r>
            <a:r>
              <a:rPr lang="en-US" sz="2600" b="1" dirty="0">
                <a:solidFill>
                  <a:srgbClr val="000099"/>
                </a:solidFill>
                <a:latin typeface="Arial Narrow" panose="020B0606020202030204" pitchFamily="34" charset="0"/>
              </a:rPr>
              <a:t>to His name.     </a:t>
            </a:r>
          </a:p>
          <a:p>
            <a:pPr>
              <a:defRPr/>
            </a:pPr>
            <a:r>
              <a:rPr lang="en-US" sz="2600" b="1" dirty="0">
                <a:solidFill>
                  <a:srgbClr val="000099"/>
                </a:solidFill>
                <a:latin typeface="Arial Narrow" panose="020B0606020202030204" pitchFamily="34" charset="0"/>
              </a:rPr>
              <a:t>            </a:t>
            </a:r>
            <a:endParaRPr lang="en-US" sz="2600" dirty="0">
              <a:solidFill>
                <a:srgbClr val="000099"/>
              </a:solidFill>
              <a:latin typeface="Arial Narrow" panose="020B0606020202030204" pitchFamily="34" charset="0"/>
            </a:endParaRPr>
          </a:p>
          <a:p>
            <a:pPr>
              <a:spcBef>
                <a:spcPts val="0"/>
              </a:spcBef>
              <a:spcAft>
                <a:spcPts val="0"/>
              </a:spcAft>
              <a:tabLst>
                <a:tab pos="182880" algn="l"/>
              </a:tabLst>
              <a:defRPr/>
            </a:pPr>
            <a:r>
              <a:rPr lang="en-US" sz="2800" b="1" dirty="0">
                <a:solidFill>
                  <a:srgbClr val="000000"/>
                </a:solidFill>
                <a:latin typeface="Times New Roman" panose="02020603050405020304" pitchFamily="18" charset="0"/>
                <a:cs typeface="Times New Roman" panose="02020603050405020304" pitchFamily="18" charset="0"/>
              </a:rPr>
              <a:t>8.  </a:t>
            </a:r>
            <a:r>
              <a:rPr lang="en-US" sz="2800" b="1" dirty="0">
                <a:solidFill>
                  <a:srgbClr val="49007A"/>
                </a:solidFill>
                <a:latin typeface="+mn-lt"/>
              </a:rPr>
              <a:t>How to pray in the assembly.</a:t>
            </a:r>
            <a:endParaRPr lang="en-US" sz="2800" dirty="0">
              <a:solidFill>
                <a:srgbClr val="49007A"/>
              </a:solidFill>
              <a:latin typeface="+mn-lt"/>
              <a:ea typeface="Times New Roman" panose="02020603050405020304" pitchFamily="18" charset="0"/>
            </a:endParaRPr>
          </a:p>
        </p:txBody>
      </p:sp>
      <p:sp>
        <p:nvSpPr>
          <p:cNvPr id="12292" name="Rectangle 1">
            <a:extLst>
              <a:ext uri="{FF2B5EF4-FFF2-40B4-BE49-F238E27FC236}">
                <a16:creationId xmlns:a16="http://schemas.microsoft.com/office/drawing/2014/main" id="{D03FDE9A-7DCF-440A-80A8-C1A6039FA739}"/>
              </a:ext>
            </a:extLst>
          </p:cNvPr>
          <p:cNvSpPr>
            <a:spLocks noChangeArrowheads="1"/>
          </p:cNvSpPr>
          <p:nvPr/>
        </p:nvSpPr>
        <p:spPr bwMode="auto">
          <a:xfrm>
            <a:off x="1066800" y="328613"/>
            <a:ext cx="6851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000" b="1">
                <a:solidFill>
                  <a:srgbClr val="640000"/>
                </a:solidFill>
                <a:latin typeface="ArabBruD" pitchFamily="66" charset="0"/>
                <a:cs typeface="Times New Roman" panose="02020603050405020304" pitchFamily="18" charset="0"/>
              </a:rPr>
              <a:t>Our series on worship included :</a:t>
            </a:r>
            <a:endParaRPr lang="en-US" altLang="en-US" sz="4000">
              <a:solidFill>
                <a:srgbClr val="640000"/>
              </a:solidFill>
              <a:latin typeface="ArabBruD" pitchFamily="66"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15747</TotalTime>
  <Words>1436</Words>
  <Application>Microsoft Office PowerPoint</Application>
  <PresentationFormat>On-screen Show (16:9)</PresentationFormat>
  <Paragraphs>120</Paragraphs>
  <Slides>28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Times New Roman</vt:lpstr>
      <vt:lpstr>ArabBruD</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1198</cp:revision>
  <dcterms:created xsi:type="dcterms:W3CDTF">2013-07-27T15:59:10Z</dcterms:created>
  <dcterms:modified xsi:type="dcterms:W3CDTF">2020-11-18T12:21:55Z</dcterms:modified>
</cp:coreProperties>
</file>