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771" r:id="rId2"/>
    <p:sldId id="773" r:id="rId3"/>
    <p:sldId id="977" r:id="rId4"/>
    <p:sldId id="984" r:id="rId5"/>
    <p:sldId id="986" r:id="rId6"/>
    <p:sldId id="987" r:id="rId7"/>
    <p:sldId id="983" r:id="rId8"/>
    <p:sldId id="988" r:id="rId9"/>
    <p:sldId id="989" r:id="rId10"/>
    <p:sldId id="966" r:id="rId11"/>
    <p:sldId id="990" r:id="rId12"/>
    <p:sldId id="994" r:id="rId13"/>
    <p:sldId id="956" r:id="rId14"/>
    <p:sldId id="998" r:id="rId15"/>
    <p:sldId id="997" r:id="rId16"/>
    <p:sldId id="1001" r:id="rId17"/>
    <p:sldId id="1002" r:id="rId18"/>
    <p:sldId id="1003" r:id="rId19"/>
    <p:sldId id="1000" r:id="rId20"/>
    <p:sldId id="953" r:id="rId21"/>
    <p:sldId id="999" r:id="rId22"/>
    <p:sldId id="1004" r:id="rId23"/>
    <p:sldId id="978" r:id="rId24"/>
    <p:sldId id="1007" r:id="rId25"/>
    <p:sldId id="1005" r:id="rId26"/>
    <p:sldId id="1006" r:id="rId27"/>
    <p:sldId id="982" r:id="rId28"/>
    <p:sldId id="992" r:id="rId29"/>
    <p:sldId id="888" r:id="rId30"/>
    <p:sldId id="935" r:id="rId31"/>
    <p:sldId id="969" r:id="rId32"/>
    <p:sldId id="891" r:id="rId33"/>
    <p:sldId id="892" r:id="rId34"/>
    <p:sldId id="894" r:id="rId35"/>
    <p:sldId id="975" r:id="rId36"/>
    <p:sldId id="938" r:id="rId37"/>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6200A4"/>
    <a:srgbClr val="000000"/>
    <a:srgbClr val="9900FF"/>
    <a:srgbClr val="420000"/>
    <a:srgbClr val="640000"/>
    <a:srgbClr val="2C170A"/>
    <a:srgbClr val="3619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92" autoAdjust="0"/>
  </p:normalViewPr>
  <p:slideViewPr>
    <p:cSldViewPr>
      <p:cViewPr varScale="1">
        <p:scale>
          <a:sx n="92" d="100"/>
          <a:sy n="92" d="100"/>
        </p:scale>
        <p:origin x="708" y="8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C17918F-1EB3-419A-B2A3-7AF714D7113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31B5FBC5-6B0F-4C50-BAFF-6D09F6DEB88F}"/>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6456093A-2967-4581-9B15-5D1C25A93EED}" type="datetimeFigureOut">
              <a:rPr lang="en-US"/>
              <a:pPr>
                <a:defRPr/>
              </a:pPr>
              <a:t>10/20/2020</a:t>
            </a:fld>
            <a:endParaRPr lang="en-US"/>
          </a:p>
        </p:txBody>
      </p:sp>
      <p:sp>
        <p:nvSpPr>
          <p:cNvPr id="4" name="Slide Image Placeholder 3">
            <a:extLst>
              <a:ext uri="{FF2B5EF4-FFF2-40B4-BE49-F238E27FC236}">
                <a16:creationId xmlns:a16="http://schemas.microsoft.com/office/drawing/2014/main" id="{C1FDC98C-248A-4437-BB2E-47CC5705069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5C96542-12A4-493E-86A4-877FB5AB2C4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BF3FF5F-EC36-4E64-BCC6-C9E61E359D7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4FD06D4B-3A60-414D-A6F6-BA03FB06B325}"/>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3329E7E-C258-4DFA-8B7D-7FEA7695101D}"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915A8190-5D8D-438B-865D-B6CBBBE074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EE15E602-F476-4D26-A321-4DD1210006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CF95BF96-8FBA-4B45-B441-7ED9FE0E35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1A0E70-C139-44B8-943A-264D34EE6B75}" type="slidenum">
              <a:rPr lang="en-US" altLang="en-US"/>
              <a:pPr/>
              <a:t>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F04832B-D6E4-449E-BD83-2EC403C95A7C}"/>
              </a:ext>
            </a:extLst>
          </p:cNvPr>
          <p:cNvSpPr>
            <a:spLocks noGrp="1"/>
          </p:cNvSpPr>
          <p:nvPr>
            <p:ph type="dt" sz="half" idx="10"/>
          </p:nvPr>
        </p:nvSpPr>
        <p:spPr/>
        <p:txBody>
          <a:bodyPr/>
          <a:lstStyle>
            <a:lvl1pPr>
              <a:defRPr/>
            </a:lvl1pPr>
          </a:lstStyle>
          <a:p>
            <a:pPr>
              <a:defRPr/>
            </a:pPr>
            <a:fld id="{43D3B626-0029-4F0E-8A54-105118D96123}" type="datetimeFigureOut">
              <a:rPr lang="en-US"/>
              <a:pPr>
                <a:defRPr/>
              </a:pPr>
              <a:t>10/20/2020</a:t>
            </a:fld>
            <a:endParaRPr lang="en-US"/>
          </a:p>
        </p:txBody>
      </p:sp>
      <p:sp>
        <p:nvSpPr>
          <p:cNvPr id="5" name="Footer Placeholder 4">
            <a:extLst>
              <a:ext uri="{FF2B5EF4-FFF2-40B4-BE49-F238E27FC236}">
                <a16:creationId xmlns:a16="http://schemas.microsoft.com/office/drawing/2014/main" id="{61DA5BA1-F0B4-4CB9-B88F-BDC85FA7A7D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45EAA06-0243-4F3D-829D-D9C0F831E2CE}"/>
              </a:ext>
            </a:extLst>
          </p:cNvPr>
          <p:cNvSpPr>
            <a:spLocks noGrp="1"/>
          </p:cNvSpPr>
          <p:nvPr>
            <p:ph type="sldNum" sz="quarter" idx="12"/>
          </p:nvPr>
        </p:nvSpPr>
        <p:spPr/>
        <p:txBody>
          <a:bodyPr/>
          <a:lstStyle>
            <a:lvl1pPr>
              <a:defRPr/>
            </a:lvl1pPr>
          </a:lstStyle>
          <a:p>
            <a:fld id="{9E99ABD2-53F1-4378-B13A-A16CA4DEC1C5}" type="slidenum">
              <a:rPr lang="en-US" altLang="en-US"/>
              <a:pPr/>
              <a:t>‹#›</a:t>
            </a:fld>
            <a:endParaRPr lang="en-US" altLang="en-US"/>
          </a:p>
        </p:txBody>
      </p:sp>
    </p:spTree>
    <p:extLst>
      <p:ext uri="{BB962C8B-B14F-4D97-AF65-F5344CB8AC3E}">
        <p14:creationId xmlns:p14="http://schemas.microsoft.com/office/powerpoint/2010/main" val="248638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4A740-1E52-46B6-8CA6-5FBD4E91772C}"/>
              </a:ext>
            </a:extLst>
          </p:cNvPr>
          <p:cNvSpPr>
            <a:spLocks noGrp="1"/>
          </p:cNvSpPr>
          <p:nvPr>
            <p:ph type="dt" sz="half" idx="10"/>
          </p:nvPr>
        </p:nvSpPr>
        <p:spPr/>
        <p:txBody>
          <a:bodyPr/>
          <a:lstStyle>
            <a:lvl1pPr>
              <a:defRPr/>
            </a:lvl1pPr>
          </a:lstStyle>
          <a:p>
            <a:pPr>
              <a:defRPr/>
            </a:pPr>
            <a:fld id="{ADA24DC7-0C65-4B43-99F6-8D276E6C4C59}" type="datetimeFigureOut">
              <a:rPr lang="en-US"/>
              <a:pPr>
                <a:defRPr/>
              </a:pPr>
              <a:t>10/20/2020</a:t>
            </a:fld>
            <a:endParaRPr lang="en-US"/>
          </a:p>
        </p:txBody>
      </p:sp>
      <p:sp>
        <p:nvSpPr>
          <p:cNvPr id="5" name="Footer Placeholder 4">
            <a:extLst>
              <a:ext uri="{FF2B5EF4-FFF2-40B4-BE49-F238E27FC236}">
                <a16:creationId xmlns:a16="http://schemas.microsoft.com/office/drawing/2014/main" id="{0233288E-6DBE-40BF-BF58-ABDC72FC651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BEC4EEC-A971-4221-A2A1-E7EA898D4218}"/>
              </a:ext>
            </a:extLst>
          </p:cNvPr>
          <p:cNvSpPr>
            <a:spLocks noGrp="1"/>
          </p:cNvSpPr>
          <p:nvPr>
            <p:ph type="sldNum" sz="quarter" idx="12"/>
          </p:nvPr>
        </p:nvSpPr>
        <p:spPr/>
        <p:txBody>
          <a:bodyPr/>
          <a:lstStyle>
            <a:lvl1pPr>
              <a:defRPr/>
            </a:lvl1pPr>
          </a:lstStyle>
          <a:p>
            <a:fld id="{FCDF4AED-3573-4EE3-9033-D835511EBB4E}" type="slidenum">
              <a:rPr lang="en-US" altLang="en-US"/>
              <a:pPr/>
              <a:t>‹#›</a:t>
            </a:fld>
            <a:endParaRPr lang="en-US" altLang="en-US"/>
          </a:p>
        </p:txBody>
      </p:sp>
    </p:spTree>
    <p:extLst>
      <p:ext uri="{BB962C8B-B14F-4D97-AF65-F5344CB8AC3E}">
        <p14:creationId xmlns:p14="http://schemas.microsoft.com/office/powerpoint/2010/main" val="2058340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2A8EC1-C8F1-4974-94B3-A382A954EBB0}"/>
              </a:ext>
            </a:extLst>
          </p:cNvPr>
          <p:cNvSpPr>
            <a:spLocks noGrp="1"/>
          </p:cNvSpPr>
          <p:nvPr>
            <p:ph type="dt" sz="half" idx="10"/>
          </p:nvPr>
        </p:nvSpPr>
        <p:spPr/>
        <p:txBody>
          <a:bodyPr/>
          <a:lstStyle>
            <a:lvl1pPr>
              <a:defRPr/>
            </a:lvl1pPr>
          </a:lstStyle>
          <a:p>
            <a:pPr>
              <a:defRPr/>
            </a:pPr>
            <a:fld id="{2FED99E3-8EA9-418E-9D8E-215A784A54B6}" type="datetimeFigureOut">
              <a:rPr lang="en-US"/>
              <a:pPr>
                <a:defRPr/>
              </a:pPr>
              <a:t>10/20/2020</a:t>
            </a:fld>
            <a:endParaRPr lang="en-US"/>
          </a:p>
        </p:txBody>
      </p:sp>
      <p:sp>
        <p:nvSpPr>
          <p:cNvPr id="5" name="Footer Placeholder 4">
            <a:extLst>
              <a:ext uri="{FF2B5EF4-FFF2-40B4-BE49-F238E27FC236}">
                <a16:creationId xmlns:a16="http://schemas.microsoft.com/office/drawing/2014/main" id="{7FAC47FF-A28F-4E15-AAE1-EBBCD1B6EA4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C1BD33E-B268-4A2F-A962-A19C427235DF}"/>
              </a:ext>
            </a:extLst>
          </p:cNvPr>
          <p:cNvSpPr>
            <a:spLocks noGrp="1"/>
          </p:cNvSpPr>
          <p:nvPr>
            <p:ph type="sldNum" sz="quarter" idx="12"/>
          </p:nvPr>
        </p:nvSpPr>
        <p:spPr/>
        <p:txBody>
          <a:bodyPr/>
          <a:lstStyle>
            <a:lvl1pPr>
              <a:defRPr/>
            </a:lvl1pPr>
          </a:lstStyle>
          <a:p>
            <a:fld id="{90F233C0-BB20-48B0-B829-7F93D8666AD7}" type="slidenum">
              <a:rPr lang="en-US" altLang="en-US"/>
              <a:pPr/>
              <a:t>‹#›</a:t>
            </a:fld>
            <a:endParaRPr lang="en-US" altLang="en-US"/>
          </a:p>
        </p:txBody>
      </p:sp>
    </p:spTree>
    <p:extLst>
      <p:ext uri="{BB962C8B-B14F-4D97-AF65-F5344CB8AC3E}">
        <p14:creationId xmlns:p14="http://schemas.microsoft.com/office/powerpoint/2010/main" val="13275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204AA3-6B87-4BA8-A9BC-4421D0C123BD}"/>
              </a:ext>
            </a:extLst>
          </p:cNvPr>
          <p:cNvSpPr>
            <a:spLocks noGrp="1"/>
          </p:cNvSpPr>
          <p:nvPr>
            <p:ph type="dt" sz="half" idx="10"/>
          </p:nvPr>
        </p:nvSpPr>
        <p:spPr/>
        <p:txBody>
          <a:bodyPr/>
          <a:lstStyle>
            <a:lvl1pPr>
              <a:defRPr/>
            </a:lvl1pPr>
          </a:lstStyle>
          <a:p>
            <a:pPr>
              <a:defRPr/>
            </a:pPr>
            <a:fld id="{451E1A4B-5FA0-4F8B-BDAE-5F615324A92B}" type="datetimeFigureOut">
              <a:rPr lang="en-US"/>
              <a:pPr>
                <a:defRPr/>
              </a:pPr>
              <a:t>10/20/2020</a:t>
            </a:fld>
            <a:endParaRPr lang="en-US"/>
          </a:p>
        </p:txBody>
      </p:sp>
      <p:sp>
        <p:nvSpPr>
          <p:cNvPr id="5" name="Footer Placeholder 4">
            <a:extLst>
              <a:ext uri="{FF2B5EF4-FFF2-40B4-BE49-F238E27FC236}">
                <a16:creationId xmlns:a16="http://schemas.microsoft.com/office/drawing/2014/main" id="{D5436552-FDDE-427B-AB5C-B3CCEDCBE73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571CEDB-FA64-46E9-A1A8-48A689137E96}"/>
              </a:ext>
            </a:extLst>
          </p:cNvPr>
          <p:cNvSpPr>
            <a:spLocks noGrp="1"/>
          </p:cNvSpPr>
          <p:nvPr>
            <p:ph type="sldNum" sz="quarter" idx="12"/>
          </p:nvPr>
        </p:nvSpPr>
        <p:spPr/>
        <p:txBody>
          <a:bodyPr/>
          <a:lstStyle>
            <a:lvl1pPr>
              <a:defRPr/>
            </a:lvl1pPr>
          </a:lstStyle>
          <a:p>
            <a:fld id="{249C75FB-EC4B-4F1F-B2C5-56B47A3B866C}" type="slidenum">
              <a:rPr lang="en-US" altLang="en-US"/>
              <a:pPr/>
              <a:t>‹#›</a:t>
            </a:fld>
            <a:endParaRPr lang="en-US" altLang="en-US"/>
          </a:p>
        </p:txBody>
      </p:sp>
    </p:spTree>
    <p:extLst>
      <p:ext uri="{BB962C8B-B14F-4D97-AF65-F5344CB8AC3E}">
        <p14:creationId xmlns:p14="http://schemas.microsoft.com/office/powerpoint/2010/main" val="1478249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7A3B55-882C-48B0-9CB4-833578A44CD0}"/>
              </a:ext>
            </a:extLst>
          </p:cNvPr>
          <p:cNvSpPr>
            <a:spLocks noGrp="1"/>
          </p:cNvSpPr>
          <p:nvPr>
            <p:ph type="dt" sz="half" idx="10"/>
          </p:nvPr>
        </p:nvSpPr>
        <p:spPr/>
        <p:txBody>
          <a:bodyPr/>
          <a:lstStyle>
            <a:lvl1pPr>
              <a:defRPr/>
            </a:lvl1pPr>
          </a:lstStyle>
          <a:p>
            <a:pPr>
              <a:defRPr/>
            </a:pPr>
            <a:fld id="{29BF7502-9B7F-4E12-B1BB-76BF888FD303}" type="datetimeFigureOut">
              <a:rPr lang="en-US"/>
              <a:pPr>
                <a:defRPr/>
              </a:pPr>
              <a:t>10/20/2020</a:t>
            </a:fld>
            <a:endParaRPr lang="en-US"/>
          </a:p>
        </p:txBody>
      </p:sp>
      <p:sp>
        <p:nvSpPr>
          <p:cNvPr id="5" name="Footer Placeholder 4">
            <a:extLst>
              <a:ext uri="{FF2B5EF4-FFF2-40B4-BE49-F238E27FC236}">
                <a16:creationId xmlns:a16="http://schemas.microsoft.com/office/drawing/2014/main" id="{6C2B55ED-7050-4944-8C55-51F1D4EF59E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7792D2E-CAD3-4F8B-8DC2-B8A6FA98EB23}"/>
              </a:ext>
            </a:extLst>
          </p:cNvPr>
          <p:cNvSpPr>
            <a:spLocks noGrp="1"/>
          </p:cNvSpPr>
          <p:nvPr>
            <p:ph type="sldNum" sz="quarter" idx="12"/>
          </p:nvPr>
        </p:nvSpPr>
        <p:spPr/>
        <p:txBody>
          <a:bodyPr/>
          <a:lstStyle>
            <a:lvl1pPr>
              <a:defRPr/>
            </a:lvl1pPr>
          </a:lstStyle>
          <a:p>
            <a:fld id="{D89D44B5-2EC7-4C3C-A960-B4EB484DA674}" type="slidenum">
              <a:rPr lang="en-US" altLang="en-US"/>
              <a:pPr/>
              <a:t>‹#›</a:t>
            </a:fld>
            <a:endParaRPr lang="en-US" altLang="en-US"/>
          </a:p>
        </p:txBody>
      </p:sp>
    </p:spTree>
    <p:extLst>
      <p:ext uri="{BB962C8B-B14F-4D97-AF65-F5344CB8AC3E}">
        <p14:creationId xmlns:p14="http://schemas.microsoft.com/office/powerpoint/2010/main" val="1592178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6ADE975-664A-4744-929E-BC94DD173CA0}"/>
              </a:ext>
            </a:extLst>
          </p:cNvPr>
          <p:cNvSpPr>
            <a:spLocks noGrp="1"/>
          </p:cNvSpPr>
          <p:nvPr>
            <p:ph type="dt" sz="half" idx="10"/>
          </p:nvPr>
        </p:nvSpPr>
        <p:spPr/>
        <p:txBody>
          <a:bodyPr/>
          <a:lstStyle>
            <a:lvl1pPr>
              <a:defRPr/>
            </a:lvl1pPr>
          </a:lstStyle>
          <a:p>
            <a:pPr>
              <a:defRPr/>
            </a:pPr>
            <a:fld id="{DEB89E33-D392-467E-8366-DF0886D18208}" type="datetimeFigureOut">
              <a:rPr lang="en-US"/>
              <a:pPr>
                <a:defRPr/>
              </a:pPr>
              <a:t>10/20/2020</a:t>
            </a:fld>
            <a:endParaRPr lang="en-US"/>
          </a:p>
        </p:txBody>
      </p:sp>
      <p:sp>
        <p:nvSpPr>
          <p:cNvPr id="6" name="Footer Placeholder 4">
            <a:extLst>
              <a:ext uri="{FF2B5EF4-FFF2-40B4-BE49-F238E27FC236}">
                <a16:creationId xmlns:a16="http://schemas.microsoft.com/office/drawing/2014/main" id="{DF097726-ED03-487F-9E0B-1578A47B37F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3A9462C-7DB3-41A5-9D7C-84501837A95E}"/>
              </a:ext>
            </a:extLst>
          </p:cNvPr>
          <p:cNvSpPr>
            <a:spLocks noGrp="1"/>
          </p:cNvSpPr>
          <p:nvPr>
            <p:ph type="sldNum" sz="quarter" idx="12"/>
          </p:nvPr>
        </p:nvSpPr>
        <p:spPr/>
        <p:txBody>
          <a:bodyPr/>
          <a:lstStyle>
            <a:lvl1pPr>
              <a:defRPr/>
            </a:lvl1pPr>
          </a:lstStyle>
          <a:p>
            <a:fld id="{7CE90769-E161-46AB-819E-A6C796492A5B}" type="slidenum">
              <a:rPr lang="en-US" altLang="en-US"/>
              <a:pPr/>
              <a:t>‹#›</a:t>
            </a:fld>
            <a:endParaRPr lang="en-US" altLang="en-US"/>
          </a:p>
        </p:txBody>
      </p:sp>
    </p:spTree>
    <p:extLst>
      <p:ext uri="{BB962C8B-B14F-4D97-AF65-F5344CB8AC3E}">
        <p14:creationId xmlns:p14="http://schemas.microsoft.com/office/powerpoint/2010/main" val="658027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F828486-DADE-40D0-8C26-A0B9BAB78B47}"/>
              </a:ext>
            </a:extLst>
          </p:cNvPr>
          <p:cNvSpPr>
            <a:spLocks noGrp="1"/>
          </p:cNvSpPr>
          <p:nvPr>
            <p:ph type="dt" sz="half" idx="10"/>
          </p:nvPr>
        </p:nvSpPr>
        <p:spPr/>
        <p:txBody>
          <a:bodyPr/>
          <a:lstStyle>
            <a:lvl1pPr>
              <a:defRPr/>
            </a:lvl1pPr>
          </a:lstStyle>
          <a:p>
            <a:pPr>
              <a:defRPr/>
            </a:pPr>
            <a:fld id="{21034A83-3A78-44DD-80F0-D6CE4FE86D72}" type="datetimeFigureOut">
              <a:rPr lang="en-US"/>
              <a:pPr>
                <a:defRPr/>
              </a:pPr>
              <a:t>10/20/2020</a:t>
            </a:fld>
            <a:endParaRPr lang="en-US"/>
          </a:p>
        </p:txBody>
      </p:sp>
      <p:sp>
        <p:nvSpPr>
          <p:cNvPr id="8" name="Footer Placeholder 4">
            <a:extLst>
              <a:ext uri="{FF2B5EF4-FFF2-40B4-BE49-F238E27FC236}">
                <a16:creationId xmlns:a16="http://schemas.microsoft.com/office/drawing/2014/main" id="{95154D83-D2A3-4C72-A96F-B406699EE14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685B5D2-A4EC-4F39-9ECF-0AF0DEAC76B4}"/>
              </a:ext>
            </a:extLst>
          </p:cNvPr>
          <p:cNvSpPr>
            <a:spLocks noGrp="1"/>
          </p:cNvSpPr>
          <p:nvPr>
            <p:ph type="sldNum" sz="quarter" idx="12"/>
          </p:nvPr>
        </p:nvSpPr>
        <p:spPr/>
        <p:txBody>
          <a:bodyPr/>
          <a:lstStyle>
            <a:lvl1pPr>
              <a:defRPr/>
            </a:lvl1pPr>
          </a:lstStyle>
          <a:p>
            <a:fld id="{0ED6B124-71E3-4614-AB16-7E0B5DA907A8}" type="slidenum">
              <a:rPr lang="en-US" altLang="en-US"/>
              <a:pPr/>
              <a:t>‹#›</a:t>
            </a:fld>
            <a:endParaRPr lang="en-US" altLang="en-US"/>
          </a:p>
        </p:txBody>
      </p:sp>
    </p:spTree>
    <p:extLst>
      <p:ext uri="{BB962C8B-B14F-4D97-AF65-F5344CB8AC3E}">
        <p14:creationId xmlns:p14="http://schemas.microsoft.com/office/powerpoint/2010/main" val="149583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B05637D-8C23-42F0-88C6-EFAE7DA003EC}"/>
              </a:ext>
            </a:extLst>
          </p:cNvPr>
          <p:cNvSpPr>
            <a:spLocks noGrp="1"/>
          </p:cNvSpPr>
          <p:nvPr>
            <p:ph type="dt" sz="half" idx="10"/>
          </p:nvPr>
        </p:nvSpPr>
        <p:spPr/>
        <p:txBody>
          <a:bodyPr/>
          <a:lstStyle>
            <a:lvl1pPr>
              <a:defRPr/>
            </a:lvl1pPr>
          </a:lstStyle>
          <a:p>
            <a:pPr>
              <a:defRPr/>
            </a:pPr>
            <a:fld id="{E5B9D703-4593-4A46-9F31-3A4F4157FC75}" type="datetimeFigureOut">
              <a:rPr lang="en-US"/>
              <a:pPr>
                <a:defRPr/>
              </a:pPr>
              <a:t>10/20/2020</a:t>
            </a:fld>
            <a:endParaRPr lang="en-US"/>
          </a:p>
        </p:txBody>
      </p:sp>
      <p:sp>
        <p:nvSpPr>
          <p:cNvPr id="4" name="Footer Placeholder 4">
            <a:extLst>
              <a:ext uri="{FF2B5EF4-FFF2-40B4-BE49-F238E27FC236}">
                <a16:creationId xmlns:a16="http://schemas.microsoft.com/office/drawing/2014/main" id="{B37DFA16-365A-4FBC-A5B8-8B37B625FF7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247180C-1961-4705-A417-09631870026C}"/>
              </a:ext>
            </a:extLst>
          </p:cNvPr>
          <p:cNvSpPr>
            <a:spLocks noGrp="1"/>
          </p:cNvSpPr>
          <p:nvPr>
            <p:ph type="sldNum" sz="quarter" idx="12"/>
          </p:nvPr>
        </p:nvSpPr>
        <p:spPr/>
        <p:txBody>
          <a:bodyPr/>
          <a:lstStyle>
            <a:lvl1pPr>
              <a:defRPr/>
            </a:lvl1pPr>
          </a:lstStyle>
          <a:p>
            <a:fld id="{90350EDF-65BB-42E2-9E07-7E96AE28EAD5}" type="slidenum">
              <a:rPr lang="en-US" altLang="en-US"/>
              <a:pPr/>
              <a:t>‹#›</a:t>
            </a:fld>
            <a:endParaRPr lang="en-US" altLang="en-US"/>
          </a:p>
        </p:txBody>
      </p:sp>
    </p:spTree>
    <p:extLst>
      <p:ext uri="{BB962C8B-B14F-4D97-AF65-F5344CB8AC3E}">
        <p14:creationId xmlns:p14="http://schemas.microsoft.com/office/powerpoint/2010/main" val="3865237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1F8DFE5-528C-4FB1-899E-BBBF10521C4C}"/>
              </a:ext>
            </a:extLst>
          </p:cNvPr>
          <p:cNvSpPr>
            <a:spLocks noGrp="1"/>
          </p:cNvSpPr>
          <p:nvPr>
            <p:ph type="dt" sz="half" idx="10"/>
          </p:nvPr>
        </p:nvSpPr>
        <p:spPr/>
        <p:txBody>
          <a:bodyPr/>
          <a:lstStyle>
            <a:lvl1pPr>
              <a:defRPr/>
            </a:lvl1pPr>
          </a:lstStyle>
          <a:p>
            <a:pPr>
              <a:defRPr/>
            </a:pPr>
            <a:fld id="{8F3DCA22-822C-4A8C-A63E-56108E1EDB0B}" type="datetimeFigureOut">
              <a:rPr lang="en-US"/>
              <a:pPr>
                <a:defRPr/>
              </a:pPr>
              <a:t>10/20/2020</a:t>
            </a:fld>
            <a:endParaRPr lang="en-US"/>
          </a:p>
        </p:txBody>
      </p:sp>
      <p:sp>
        <p:nvSpPr>
          <p:cNvPr id="3" name="Footer Placeholder 4">
            <a:extLst>
              <a:ext uri="{FF2B5EF4-FFF2-40B4-BE49-F238E27FC236}">
                <a16:creationId xmlns:a16="http://schemas.microsoft.com/office/drawing/2014/main" id="{8019B36F-2819-4D5E-BD70-720041844DC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7674F980-C8D0-4916-BD3D-D9AF61905023}"/>
              </a:ext>
            </a:extLst>
          </p:cNvPr>
          <p:cNvSpPr>
            <a:spLocks noGrp="1"/>
          </p:cNvSpPr>
          <p:nvPr>
            <p:ph type="sldNum" sz="quarter" idx="12"/>
          </p:nvPr>
        </p:nvSpPr>
        <p:spPr/>
        <p:txBody>
          <a:bodyPr/>
          <a:lstStyle>
            <a:lvl1pPr>
              <a:defRPr/>
            </a:lvl1pPr>
          </a:lstStyle>
          <a:p>
            <a:fld id="{6E0169E5-9D08-432F-A9CC-51603F41B3C6}" type="slidenum">
              <a:rPr lang="en-US" altLang="en-US"/>
              <a:pPr/>
              <a:t>‹#›</a:t>
            </a:fld>
            <a:endParaRPr lang="en-US" altLang="en-US"/>
          </a:p>
        </p:txBody>
      </p:sp>
    </p:spTree>
    <p:extLst>
      <p:ext uri="{BB962C8B-B14F-4D97-AF65-F5344CB8AC3E}">
        <p14:creationId xmlns:p14="http://schemas.microsoft.com/office/powerpoint/2010/main" val="3897847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FD82EA8-51B0-42B8-93AB-C4FCD9C9BAF1}"/>
              </a:ext>
            </a:extLst>
          </p:cNvPr>
          <p:cNvSpPr>
            <a:spLocks noGrp="1"/>
          </p:cNvSpPr>
          <p:nvPr>
            <p:ph type="dt" sz="half" idx="10"/>
          </p:nvPr>
        </p:nvSpPr>
        <p:spPr/>
        <p:txBody>
          <a:bodyPr/>
          <a:lstStyle>
            <a:lvl1pPr>
              <a:defRPr/>
            </a:lvl1pPr>
          </a:lstStyle>
          <a:p>
            <a:pPr>
              <a:defRPr/>
            </a:pPr>
            <a:fld id="{B6D0D0DA-F728-40AC-8049-086435112D7E}" type="datetimeFigureOut">
              <a:rPr lang="en-US"/>
              <a:pPr>
                <a:defRPr/>
              </a:pPr>
              <a:t>10/20/2020</a:t>
            </a:fld>
            <a:endParaRPr lang="en-US"/>
          </a:p>
        </p:txBody>
      </p:sp>
      <p:sp>
        <p:nvSpPr>
          <p:cNvPr id="6" name="Footer Placeholder 4">
            <a:extLst>
              <a:ext uri="{FF2B5EF4-FFF2-40B4-BE49-F238E27FC236}">
                <a16:creationId xmlns:a16="http://schemas.microsoft.com/office/drawing/2014/main" id="{B90EDC8B-7C64-406E-9C86-692B835E577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DE6214B-64CC-4B82-BDB7-1D95DC982A66}"/>
              </a:ext>
            </a:extLst>
          </p:cNvPr>
          <p:cNvSpPr>
            <a:spLocks noGrp="1"/>
          </p:cNvSpPr>
          <p:nvPr>
            <p:ph type="sldNum" sz="quarter" idx="12"/>
          </p:nvPr>
        </p:nvSpPr>
        <p:spPr/>
        <p:txBody>
          <a:bodyPr/>
          <a:lstStyle>
            <a:lvl1pPr>
              <a:defRPr/>
            </a:lvl1pPr>
          </a:lstStyle>
          <a:p>
            <a:fld id="{8C6873B6-5701-4F2F-9587-A8888BC7F5FD}" type="slidenum">
              <a:rPr lang="en-US" altLang="en-US"/>
              <a:pPr/>
              <a:t>‹#›</a:t>
            </a:fld>
            <a:endParaRPr lang="en-US" altLang="en-US"/>
          </a:p>
        </p:txBody>
      </p:sp>
    </p:spTree>
    <p:extLst>
      <p:ext uri="{BB962C8B-B14F-4D97-AF65-F5344CB8AC3E}">
        <p14:creationId xmlns:p14="http://schemas.microsoft.com/office/powerpoint/2010/main" val="3899625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3AFA6CE-B1F0-49B1-9B85-FF40ABFB81F9}"/>
              </a:ext>
            </a:extLst>
          </p:cNvPr>
          <p:cNvSpPr>
            <a:spLocks noGrp="1"/>
          </p:cNvSpPr>
          <p:nvPr>
            <p:ph type="dt" sz="half" idx="10"/>
          </p:nvPr>
        </p:nvSpPr>
        <p:spPr/>
        <p:txBody>
          <a:bodyPr/>
          <a:lstStyle>
            <a:lvl1pPr>
              <a:defRPr/>
            </a:lvl1pPr>
          </a:lstStyle>
          <a:p>
            <a:pPr>
              <a:defRPr/>
            </a:pPr>
            <a:fld id="{0940BDE8-8175-4857-BEBE-617D098B7B8C}" type="datetimeFigureOut">
              <a:rPr lang="en-US"/>
              <a:pPr>
                <a:defRPr/>
              </a:pPr>
              <a:t>10/20/2020</a:t>
            </a:fld>
            <a:endParaRPr lang="en-US"/>
          </a:p>
        </p:txBody>
      </p:sp>
      <p:sp>
        <p:nvSpPr>
          <p:cNvPr id="6" name="Footer Placeholder 4">
            <a:extLst>
              <a:ext uri="{FF2B5EF4-FFF2-40B4-BE49-F238E27FC236}">
                <a16:creationId xmlns:a16="http://schemas.microsoft.com/office/drawing/2014/main" id="{435439ED-2A13-4D8F-B158-C4D1BAEA7F6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8C4DD0D-D3E5-44F9-B08E-B301BF16BCFF}"/>
              </a:ext>
            </a:extLst>
          </p:cNvPr>
          <p:cNvSpPr>
            <a:spLocks noGrp="1"/>
          </p:cNvSpPr>
          <p:nvPr>
            <p:ph type="sldNum" sz="quarter" idx="12"/>
          </p:nvPr>
        </p:nvSpPr>
        <p:spPr/>
        <p:txBody>
          <a:bodyPr/>
          <a:lstStyle>
            <a:lvl1pPr>
              <a:defRPr/>
            </a:lvl1pPr>
          </a:lstStyle>
          <a:p>
            <a:fld id="{6B020854-A162-4C3C-96C3-D829C0D62DDE}" type="slidenum">
              <a:rPr lang="en-US" altLang="en-US"/>
              <a:pPr/>
              <a:t>‹#›</a:t>
            </a:fld>
            <a:endParaRPr lang="en-US" altLang="en-US"/>
          </a:p>
        </p:txBody>
      </p:sp>
    </p:spTree>
    <p:extLst>
      <p:ext uri="{BB962C8B-B14F-4D97-AF65-F5344CB8AC3E}">
        <p14:creationId xmlns:p14="http://schemas.microsoft.com/office/powerpoint/2010/main" val="774289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D5EF6F6-6A7E-4BFE-BCDC-6E7F826197B1}"/>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2E91E902-2423-45C0-A535-049F742103F4}"/>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8CFF543-2044-4250-93AF-60C70D743DB8}"/>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E7379A8-2672-4913-8634-A7A7DD447ABB}" type="datetimeFigureOut">
              <a:rPr lang="en-US"/>
              <a:pPr>
                <a:defRPr/>
              </a:pPr>
              <a:t>10/20/2020</a:t>
            </a:fld>
            <a:endParaRPr lang="en-US"/>
          </a:p>
        </p:txBody>
      </p:sp>
      <p:sp>
        <p:nvSpPr>
          <p:cNvPr id="5" name="Footer Placeholder 4">
            <a:extLst>
              <a:ext uri="{FF2B5EF4-FFF2-40B4-BE49-F238E27FC236}">
                <a16:creationId xmlns:a16="http://schemas.microsoft.com/office/drawing/2014/main" id="{0506C2B7-4A28-4C0D-941B-A78193CE636C}"/>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D5296355-C4BC-4354-B6A8-60D27D2604E8}"/>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3FE518EA-68FA-45CF-9FD3-4F4CF38D19AC}"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freeclothesdesign.com/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56D97A84-C2E9-425A-A387-931CD57501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C514327-3B5C-412B-B677-7A9F137D9213}"/>
              </a:ext>
            </a:extLst>
          </p:cNvPr>
          <p:cNvSpPr/>
          <p:nvPr/>
        </p:nvSpPr>
        <p:spPr>
          <a:xfrm>
            <a:off x="1752600" y="514350"/>
            <a:ext cx="5562600" cy="3785652"/>
          </a:xfrm>
          <a:prstGeom prst="rect">
            <a:avLst/>
          </a:prstGeom>
        </p:spPr>
        <p:txBody>
          <a:bodyPr>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6AEEE24E-1957-4417-97D6-D9C82C1489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8" y="0"/>
            <a:ext cx="9144001"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55C60D9-2207-4D6E-A690-00C8EA52D862}"/>
              </a:ext>
            </a:extLst>
          </p:cNvPr>
          <p:cNvSpPr/>
          <p:nvPr/>
        </p:nvSpPr>
        <p:spPr>
          <a:xfrm>
            <a:off x="1447800" y="776288"/>
            <a:ext cx="67818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11: 20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when you meet together,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it is not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to eat the Lord's Supper,</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20: 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On the first day of the week</a:t>
            </a:r>
            <a:r>
              <a:rPr lang="en-US" sz="2600" b="1" dirty="0">
                <a:solidFill>
                  <a:srgbClr val="000000"/>
                </a:solidFill>
                <a:latin typeface="Arial Narrow" panose="020B0606020202030204" pitchFamily="34" charset="0"/>
                <a:ea typeface="Times New Roman" panose="02020603050405020304" pitchFamily="18" charset="0"/>
              </a:rPr>
              <a:t>, when we were gathered together </a:t>
            </a:r>
            <a:r>
              <a:rPr lang="en-US" sz="2600" b="1" dirty="0">
                <a:solidFill>
                  <a:srgbClr val="C00000"/>
                </a:solidFill>
                <a:latin typeface="Arial Narrow" panose="020B0606020202030204" pitchFamily="34" charset="0"/>
                <a:ea typeface="Times New Roman" panose="02020603050405020304" pitchFamily="18" charset="0"/>
              </a:rPr>
              <a:t>to break bread,</a:t>
            </a:r>
            <a:r>
              <a:rPr lang="en-US" sz="2600" b="1" dirty="0">
                <a:solidFill>
                  <a:srgbClr val="000000"/>
                </a:solidFill>
                <a:latin typeface="Arial Narrow" panose="020B0606020202030204" pitchFamily="34" charset="0"/>
                <a:ea typeface="Times New Roman" panose="02020603050405020304" pitchFamily="18" charset="0"/>
              </a:rPr>
              <a:t> Paul began talking to them, intending to leave the next day, and he prolonged his message until midnight.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C93EB6E1-8F57-4907-A792-C7C5D24E05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285A0A6-12F3-4A5B-92A6-09DEBEC7D372}"/>
              </a:ext>
            </a:extLst>
          </p:cNvPr>
          <p:cNvSpPr/>
          <p:nvPr/>
        </p:nvSpPr>
        <p:spPr>
          <a:xfrm>
            <a:off x="1465220" y="590550"/>
            <a:ext cx="5745484" cy="707886"/>
          </a:xfrm>
          <a:prstGeom prst="rect">
            <a:avLst/>
          </a:prstGeom>
        </p:spPr>
        <p:txBody>
          <a:bodyPr wrap="none">
            <a:spAutoFit/>
          </a:bodyPr>
          <a:lstStyle/>
          <a:p>
            <a:pPr>
              <a:defRPr/>
            </a:pPr>
            <a:r>
              <a:rPr lang="en-US" sz="4000" b="1" dirty="0">
                <a:ln w="15875">
                  <a:solidFill>
                    <a:srgbClr val="9900FF"/>
                  </a:solidFill>
                </a:ln>
                <a:solidFill>
                  <a:srgbClr val="000099"/>
                </a:solidFill>
                <a:latin typeface="Calisto MT" panose="02040603050505030304" pitchFamily="18" charset="0"/>
                <a:ea typeface="Times New Roman" panose="02020603050405020304" pitchFamily="18" charset="0"/>
              </a:rPr>
              <a:t>This lesson will discuss :</a:t>
            </a:r>
            <a:endParaRPr lang="en-US" sz="4000" dirty="0">
              <a:ln w="15875">
                <a:solidFill>
                  <a:srgbClr val="9900FF"/>
                </a:solidFill>
              </a:ln>
            </a:endParaRPr>
          </a:p>
        </p:txBody>
      </p:sp>
      <p:sp>
        <p:nvSpPr>
          <p:cNvPr id="6" name="Rectangle 5">
            <a:extLst>
              <a:ext uri="{FF2B5EF4-FFF2-40B4-BE49-F238E27FC236}">
                <a16:creationId xmlns:a16="http://schemas.microsoft.com/office/drawing/2014/main" id="{81322AD7-0072-4997-99AD-47B0683BD2D2}"/>
              </a:ext>
            </a:extLst>
          </p:cNvPr>
          <p:cNvSpPr/>
          <p:nvPr/>
        </p:nvSpPr>
        <p:spPr>
          <a:xfrm>
            <a:off x="1752600" y="1428750"/>
            <a:ext cx="6019800" cy="3231654"/>
          </a:xfrm>
          <a:prstGeom prst="rect">
            <a:avLst/>
          </a:prstGeom>
        </p:spPr>
        <p:txBody>
          <a:bodyPr>
            <a:spAutoFit/>
          </a:bodyPr>
          <a:lstStyle/>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1</a:t>
            </a:r>
            <a:r>
              <a:rPr lang="en-US" sz="3200" b="1" dirty="0">
                <a:ln w="15875">
                  <a:solidFill>
                    <a:srgbClr val="9900FF"/>
                  </a:solidFill>
                </a:ln>
                <a:solidFill>
                  <a:srgbClr val="640000"/>
                </a:solidFill>
                <a:latin typeface="+mn-lt"/>
                <a:cs typeface="Times New Roman" panose="02020603050405020304" pitchFamily="18" charset="0"/>
              </a:rPr>
              <a:t>.   </a:t>
            </a:r>
            <a:r>
              <a:rPr lang="en-US" sz="3200" b="1" dirty="0">
                <a:ln w="15875">
                  <a:solidFill>
                    <a:srgbClr val="9900FF"/>
                  </a:solidFill>
                </a:ln>
                <a:solidFill>
                  <a:srgbClr val="640000"/>
                </a:solidFill>
                <a:latin typeface="+mn-lt"/>
              </a:rPr>
              <a:t>Praying in the assembly</a:t>
            </a:r>
          </a:p>
          <a:p>
            <a:pPr>
              <a:defRPr/>
            </a:pPr>
            <a:endParaRPr lang="en-US" sz="900" b="1" dirty="0">
              <a:ln w="15875">
                <a:solidFill>
                  <a:srgbClr val="9900FF"/>
                </a:solidFill>
              </a:ln>
              <a:solidFill>
                <a:srgbClr val="640000"/>
              </a:solidFill>
              <a:latin typeface="+mn-lt"/>
            </a:endParaRPr>
          </a:p>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2</a:t>
            </a:r>
            <a:r>
              <a:rPr lang="en-US" sz="3200" b="1" dirty="0">
                <a:ln w="15875">
                  <a:solidFill>
                    <a:srgbClr val="9900FF"/>
                  </a:solidFill>
                </a:ln>
                <a:solidFill>
                  <a:srgbClr val="640000"/>
                </a:solidFill>
                <a:latin typeface="+mn-lt"/>
                <a:cs typeface="Times New Roman" panose="02020603050405020304" pitchFamily="18" charset="0"/>
              </a:rPr>
              <a:t>.   </a:t>
            </a:r>
            <a:r>
              <a:rPr lang="en-US" sz="3200" b="1" dirty="0">
                <a:ln w="15875">
                  <a:solidFill>
                    <a:srgbClr val="9900FF"/>
                  </a:solidFill>
                </a:ln>
                <a:solidFill>
                  <a:srgbClr val="640000"/>
                </a:solidFill>
                <a:latin typeface="+mn-lt"/>
              </a:rPr>
              <a:t>The public reading of scripture</a:t>
            </a:r>
          </a:p>
          <a:p>
            <a:pPr>
              <a:defRPr/>
            </a:pPr>
            <a:r>
              <a:rPr lang="en-US" sz="900" b="1" dirty="0">
                <a:ln w="15875">
                  <a:solidFill>
                    <a:srgbClr val="9900FF"/>
                  </a:solidFill>
                </a:ln>
                <a:solidFill>
                  <a:srgbClr val="640000"/>
                </a:solidFill>
                <a:latin typeface="+mn-lt"/>
              </a:rPr>
              <a:t> </a:t>
            </a:r>
          </a:p>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3</a:t>
            </a:r>
            <a:r>
              <a:rPr lang="en-US" sz="3200" b="1" dirty="0">
                <a:ln w="15875">
                  <a:solidFill>
                    <a:srgbClr val="9900FF"/>
                  </a:solidFill>
                </a:ln>
                <a:solidFill>
                  <a:srgbClr val="640000"/>
                </a:solidFill>
                <a:cs typeface="Times New Roman" panose="02020603050405020304" pitchFamily="18" charset="0"/>
              </a:rPr>
              <a:t>.  </a:t>
            </a:r>
            <a:r>
              <a:rPr lang="en-US" sz="3200" b="1" dirty="0">
                <a:ln w="15875">
                  <a:solidFill>
                    <a:srgbClr val="9900FF"/>
                  </a:solidFill>
                </a:ln>
                <a:solidFill>
                  <a:srgbClr val="640000"/>
                </a:solidFill>
                <a:latin typeface="+mn-lt"/>
              </a:rPr>
              <a:t>Announcements and honoring</a:t>
            </a:r>
          </a:p>
          <a:p>
            <a:pPr>
              <a:defRPr/>
            </a:pPr>
            <a:endParaRPr lang="en-US" sz="900" b="1" dirty="0">
              <a:ln w="15875">
                <a:solidFill>
                  <a:srgbClr val="9900FF"/>
                </a:solidFill>
              </a:ln>
              <a:solidFill>
                <a:srgbClr val="640000"/>
              </a:solidFill>
              <a:latin typeface="+mn-lt"/>
            </a:endParaRPr>
          </a:p>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4</a:t>
            </a:r>
            <a:r>
              <a:rPr lang="en-US" sz="3600" b="1" dirty="0">
                <a:ln w="15875">
                  <a:solidFill>
                    <a:srgbClr val="9900FF"/>
                  </a:solidFill>
                </a:ln>
                <a:solidFill>
                  <a:srgbClr val="640000"/>
                </a:solidFill>
                <a:cs typeface="Times New Roman" panose="02020603050405020304" pitchFamily="18" charset="0"/>
              </a:rPr>
              <a:t>.</a:t>
            </a:r>
            <a:r>
              <a:rPr lang="en-US" sz="3600" b="1" dirty="0">
                <a:ln w="15875">
                  <a:solidFill>
                    <a:srgbClr val="9900FF"/>
                  </a:solidFill>
                </a:ln>
                <a:solidFill>
                  <a:srgbClr val="640000"/>
                </a:solidFill>
              </a:rPr>
              <a:t>  </a:t>
            </a:r>
            <a:r>
              <a:rPr lang="en-US" sz="3200" b="1" dirty="0">
                <a:ln w="15875">
                  <a:solidFill>
                    <a:srgbClr val="9900FF"/>
                  </a:solidFill>
                </a:ln>
                <a:solidFill>
                  <a:srgbClr val="640000"/>
                </a:solidFill>
                <a:latin typeface="+mn-lt"/>
              </a:rPr>
              <a:t>Encouraging and edifying</a:t>
            </a:r>
            <a:endParaRPr lang="en-US" sz="3200" b="1" dirty="0">
              <a:ln w="15875">
                <a:solidFill>
                  <a:srgbClr val="9900FF"/>
                </a:solidFill>
              </a:ln>
              <a:solidFill>
                <a:srgbClr val="640000"/>
              </a:solidFill>
              <a:latin typeface="+mn-lt"/>
              <a:cs typeface="Times New Roman" panose="02020603050405020304" pitchFamily="18" charset="0"/>
            </a:endParaRPr>
          </a:p>
          <a:p>
            <a:pPr>
              <a:defRPr/>
            </a:pPr>
            <a:endParaRPr lang="en-US" sz="900" b="1" dirty="0">
              <a:ln w="15875">
                <a:solidFill>
                  <a:srgbClr val="9900FF"/>
                </a:solidFill>
              </a:ln>
              <a:solidFill>
                <a:srgbClr val="640000"/>
              </a:solidFill>
              <a:latin typeface="+mn-lt"/>
            </a:endParaRPr>
          </a:p>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5</a:t>
            </a:r>
            <a:r>
              <a:rPr lang="en-US" sz="3600" b="1" dirty="0">
                <a:ln w="15875">
                  <a:solidFill>
                    <a:srgbClr val="9900FF"/>
                  </a:solidFill>
                </a:ln>
                <a:solidFill>
                  <a:srgbClr val="640000"/>
                </a:solidFill>
                <a:cs typeface="Times New Roman" panose="02020603050405020304" pitchFamily="18" charset="0"/>
              </a:rPr>
              <a:t>.  </a:t>
            </a:r>
            <a:r>
              <a:rPr lang="en-US" sz="3200" b="1" dirty="0">
                <a:ln w="15875">
                  <a:solidFill>
                    <a:srgbClr val="9900FF"/>
                  </a:solidFill>
                </a:ln>
                <a:solidFill>
                  <a:srgbClr val="640000"/>
                </a:solidFill>
                <a:latin typeface="+mn-lt"/>
                <a:cs typeface="Times New Roman" panose="02020603050405020304" pitchFamily="18" charset="0"/>
              </a:rPr>
              <a:t>Proper and orderly interaction</a:t>
            </a:r>
            <a:endParaRPr lang="en-US" sz="3200" b="1" dirty="0">
              <a:ln w="15875">
                <a:solidFill>
                  <a:srgbClr val="9900FF"/>
                </a:solidFill>
              </a:ln>
              <a:solidFill>
                <a:srgbClr val="640000"/>
              </a:solidFill>
              <a:latin typeface="+mn-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1486853B-F3F5-450F-AB18-050B50AE2C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8D321E7-3EA3-43EB-8E61-900D8CA0E1B1}"/>
              </a:ext>
            </a:extLst>
          </p:cNvPr>
          <p:cNvSpPr/>
          <p:nvPr/>
        </p:nvSpPr>
        <p:spPr>
          <a:xfrm>
            <a:off x="1143000" y="819150"/>
            <a:ext cx="7145739" cy="3046988"/>
          </a:xfrm>
          <a:prstGeom prst="rect">
            <a:avLst/>
          </a:prstGeom>
        </p:spPr>
        <p:txBody>
          <a:bodyPr wrap="none">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 </a:t>
            </a:r>
            <a:r>
              <a:rPr lang="en-US" sz="4800" b="1" dirty="0">
                <a:ln w="15875">
                  <a:solidFill>
                    <a:srgbClr val="9900FF"/>
                  </a:solidFill>
                </a:ln>
                <a:solidFill>
                  <a:srgbClr val="361937"/>
                </a:solidFill>
                <a:latin typeface="ArabBruD" panose="03060802060502020204" pitchFamily="66" charset="0"/>
              </a:rPr>
              <a:t>Both in and out of the </a:t>
            </a:r>
          </a:p>
          <a:p>
            <a:pPr>
              <a:defRPr/>
            </a:pPr>
            <a:r>
              <a:rPr lang="en-US" sz="4800" b="1" dirty="0">
                <a:ln w="15875">
                  <a:solidFill>
                    <a:srgbClr val="9900FF"/>
                  </a:solidFill>
                </a:ln>
                <a:solidFill>
                  <a:srgbClr val="361937"/>
                </a:solidFill>
                <a:latin typeface="ArabBruD" panose="03060802060502020204" pitchFamily="66" charset="0"/>
              </a:rPr>
              <a:t>   assembly, prayer has </a:t>
            </a:r>
          </a:p>
          <a:p>
            <a:pPr>
              <a:defRPr/>
            </a:pPr>
            <a:r>
              <a:rPr lang="en-US" sz="4800" b="1" dirty="0">
                <a:ln w="15875">
                  <a:solidFill>
                    <a:srgbClr val="9900FF"/>
                  </a:solidFill>
                </a:ln>
                <a:solidFill>
                  <a:srgbClr val="361937"/>
                </a:solidFill>
                <a:latin typeface="ArabBruD" panose="03060802060502020204" pitchFamily="66" charset="0"/>
              </a:rPr>
              <a:t>   always been characteristic</a:t>
            </a:r>
          </a:p>
          <a:p>
            <a:pPr>
              <a:defRPr/>
            </a:pPr>
            <a:r>
              <a:rPr lang="en-US" sz="4800" b="1" dirty="0">
                <a:ln w="15875">
                  <a:solidFill>
                    <a:srgbClr val="9900FF"/>
                  </a:solidFill>
                </a:ln>
                <a:solidFill>
                  <a:srgbClr val="361937"/>
                </a:solidFill>
                <a:latin typeface="ArabBruD" panose="03060802060502020204" pitchFamily="66" charset="0"/>
              </a:rPr>
              <a:t>   of God’s people.</a:t>
            </a:r>
            <a:endParaRPr lang="en-US" sz="4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B1A3F9A5-8D7F-4011-8CCB-79DF27DDC2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72575"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C7E3B2B-252A-4603-AE82-0273197C3CDD}"/>
              </a:ext>
            </a:extLst>
          </p:cNvPr>
          <p:cNvSpPr/>
          <p:nvPr/>
        </p:nvSpPr>
        <p:spPr>
          <a:xfrm>
            <a:off x="1849438" y="666750"/>
            <a:ext cx="5486400" cy="3970338"/>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2: 42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They were continually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devoting themselves</a:t>
            </a:r>
            <a:r>
              <a:rPr lang="en-US" sz="2600" b="1" dirty="0">
                <a:solidFill>
                  <a:srgbClr val="000000"/>
                </a:solidFill>
                <a:latin typeface="Arial Narrow" panose="020B0606020202030204" pitchFamily="34" charset="0"/>
                <a:ea typeface="Times New Roman" panose="02020603050405020304" pitchFamily="18" charset="0"/>
              </a:rPr>
              <a:t> to the apostles' teaching and to fellowship, to the breaking of bread and</a:t>
            </a:r>
            <a:r>
              <a:rPr lang="en-US" sz="2600" b="1" u="dbl" dirty="0">
                <a:solidFill>
                  <a:srgbClr val="000000"/>
                </a:solidFill>
                <a:uFill>
                  <a:solidFill>
                    <a:srgbClr val="000058"/>
                  </a:solidFill>
                </a:u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to prayer.</a:t>
            </a:r>
            <a:r>
              <a:rPr lang="en-US" sz="2600" b="1" u="dbl" dirty="0">
                <a:solidFill>
                  <a:srgbClr val="000000"/>
                </a:solidFill>
                <a:uFill>
                  <a:solidFill>
                    <a:srgbClr val="000058"/>
                  </a:solidFill>
                </a:uFill>
                <a:latin typeface="Arial Narrow" panose="020B0606020202030204" pitchFamily="34" charset="0"/>
                <a:ea typeface="Times New Roman" panose="02020603050405020304" pitchFamily="18" charset="0"/>
              </a:rPr>
              <a:t> </a:t>
            </a:r>
            <a:r>
              <a:rPr lang="en-US" sz="2600" dirty="0">
                <a:solidFill>
                  <a:srgbClr val="000000"/>
                </a:solidFill>
                <a:latin typeface="Times New Roman" panose="02020603050405020304" pitchFamily="18" charset="0"/>
                <a:ea typeface="Times New Roman" panose="02020603050405020304" pitchFamily="18" charset="0"/>
              </a:rPr>
              <a:t> </a:t>
            </a:r>
          </a:p>
          <a:p>
            <a:pPr>
              <a:lnSpc>
                <a:spcPct val="150000"/>
              </a:lnSpc>
              <a:spcBef>
                <a:spcPts val="0"/>
              </a:spcBef>
              <a:spcAft>
                <a:spcPts val="0"/>
              </a:spcAft>
              <a:tabLst>
                <a:tab pos="182880" algn="l"/>
                <a:tab pos="228600" algn="l"/>
              </a:tabLst>
              <a:defRPr/>
            </a:pPr>
            <a:endParaRPr lang="en-US" sz="12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12: 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So Peter was kept in the prison, but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prayer for him was being made</a:t>
            </a:r>
            <a:r>
              <a:rPr lang="en-US" sz="2600" b="1" dirty="0">
                <a:solidFill>
                  <a:srgbClr val="000000"/>
                </a:solidFill>
                <a:latin typeface="Arial Narrow" panose="020B0606020202030204" pitchFamily="34" charset="0"/>
                <a:ea typeface="Times New Roman" panose="02020603050405020304" pitchFamily="18" charset="0"/>
              </a:rPr>
              <a:t> fervently by the church to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73017374-6673-4EE3-B748-00BA0C35A3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6CBFF37-4038-4BF3-8EB1-7DB9EABF469F}"/>
              </a:ext>
            </a:extLst>
          </p:cNvPr>
          <p:cNvSpPr/>
          <p:nvPr/>
        </p:nvSpPr>
        <p:spPr>
          <a:xfrm>
            <a:off x="1676400" y="522288"/>
            <a:ext cx="6324600" cy="40925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18: 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the Lord said, "Hear what the unrighteous judge said; </a:t>
            </a:r>
            <a:r>
              <a:rPr lang="en-US" sz="2000" b="1" dirty="0">
                <a:solidFill>
                  <a:srgbClr val="C00000"/>
                </a:solidFill>
                <a:latin typeface="Arial Narrow" panose="020B0606020202030204" pitchFamily="34" charset="0"/>
                <a:ea typeface="Times New Roman" panose="02020603050405020304" pitchFamily="18" charset="0"/>
              </a:rPr>
              <a:t>7</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now, will not God bring about justice for His elect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who cry to Him day and night,</a:t>
            </a:r>
            <a:r>
              <a:rPr lang="en-US" sz="2600" b="1" dirty="0">
                <a:solidFill>
                  <a:srgbClr val="000000"/>
                </a:solidFill>
                <a:latin typeface="Arial Narrow" panose="020B0606020202030204" pitchFamily="34" charset="0"/>
                <a:ea typeface="Times New Roman" panose="02020603050405020304" pitchFamily="18" charset="0"/>
              </a:rPr>
              <a:t> and will He delay long over them?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4: 6</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Be anxious for nothing, but in everything</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 by prayer and supplication </a:t>
            </a:r>
            <a:r>
              <a:rPr lang="en-US" sz="2600" b="1" u="dbl" dirty="0">
                <a:solidFill>
                  <a:srgbClr val="000000"/>
                </a:solidFill>
                <a:uFill>
                  <a:solidFill>
                    <a:srgbClr val="000058"/>
                  </a:solidFill>
                </a:uFill>
                <a:latin typeface="Arial Narrow" panose="020B0606020202030204" pitchFamily="34" charset="0"/>
                <a:ea typeface="Times New Roman" panose="02020603050405020304" pitchFamily="18" charset="0"/>
              </a:rPr>
              <a:t>with thanksgiving</a:t>
            </a:r>
            <a:r>
              <a:rPr lang="en-US" sz="2600" b="1" dirty="0">
                <a:solidFill>
                  <a:srgbClr val="000000"/>
                </a:solidFill>
                <a:latin typeface="Arial Narrow" panose="020B0606020202030204" pitchFamily="34" charset="0"/>
                <a:ea typeface="Times New Roman" panose="02020603050405020304" pitchFamily="18" charset="0"/>
              </a:rPr>
              <a:t> let your requests be made known to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E750830C-E94B-4AA7-9E28-625CA14260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348F727-852A-4E73-8220-3CB86D47D626}"/>
              </a:ext>
            </a:extLst>
          </p:cNvPr>
          <p:cNvSpPr/>
          <p:nvPr/>
        </p:nvSpPr>
        <p:spPr>
          <a:xfrm>
            <a:off x="2133600" y="722313"/>
            <a:ext cx="51816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13: 15</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Through Him then, let us continually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offer up a sacrifice of praise to God</a:t>
            </a:r>
            <a:r>
              <a:rPr lang="en-US" sz="2600" b="1" dirty="0">
                <a:solidFill>
                  <a:srgbClr val="000000"/>
                </a:solidFill>
                <a:latin typeface="Arial Narrow" panose="020B0606020202030204" pitchFamily="34" charset="0"/>
                <a:ea typeface="Times New Roman" panose="02020603050405020304" pitchFamily="18" charset="0"/>
              </a:rPr>
              <a:t>, that is, the </a:t>
            </a:r>
            <a:r>
              <a:rPr lang="en-US" sz="2600" b="1" u="dbl" dirty="0">
                <a:solidFill>
                  <a:srgbClr val="000058"/>
                </a:solidFill>
                <a:uFill>
                  <a:solidFill>
                    <a:srgbClr val="000058"/>
                  </a:solidFill>
                </a:uFill>
                <a:latin typeface="Arial Narrow" panose="020B0606020202030204" pitchFamily="34" charset="0"/>
                <a:ea typeface="Times New Roman" panose="02020603050405020304" pitchFamily="18" charset="0"/>
              </a:rPr>
              <a:t>fruit of lips that give thanks</a:t>
            </a:r>
            <a:r>
              <a:rPr lang="en-US" sz="2600" b="1" dirty="0">
                <a:solidFill>
                  <a:srgbClr val="000000"/>
                </a:solidFill>
                <a:latin typeface="Arial Narrow" panose="020B0606020202030204" pitchFamily="34" charset="0"/>
                <a:ea typeface="Times New Roman" panose="02020603050405020304" pitchFamily="18" charset="0"/>
              </a:rPr>
              <a:t> to His name.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12:12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rejoicing in hope, persevering in tribulation,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devoted to prayer,</a:t>
            </a: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DA4C5A52-5AE1-4CD2-BD0C-50F958181D2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8D0C43E-E358-431E-80F2-EA60320FDB99}"/>
              </a:ext>
            </a:extLst>
          </p:cNvPr>
          <p:cNvSpPr/>
          <p:nvPr/>
        </p:nvSpPr>
        <p:spPr>
          <a:xfrm>
            <a:off x="1514784" y="1441400"/>
            <a:ext cx="6114431" cy="1569660"/>
          </a:xfrm>
          <a:prstGeom prst="rect">
            <a:avLst/>
          </a:prstGeom>
        </p:spPr>
        <p:txBody>
          <a:bodyPr wrap="none">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II.  </a:t>
            </a:r>
            <a:r>
              <a:rPr lang="en-US" sz="4800" b="1" dirty="0">
                <a:ln w="15875">
                  <a:solidFill>
                    <a:srgbClr val="9900FF"/>
                  </a:solidFill>
                </a:ln>
                <a:solidFill>
                  <a:srgbClr val="361937"/>
                </a:solidFill>
                <a:latin typeface="ArabBruD" panose="03060802060502020204" pitchFamily="66" charset="0"/>
              </a:rPr>
              <a:t>We read Scripture in</a:t>
            </a:r>
          </a:p>
          <a:p>
            <a:pPr>
              <a:defRPr/>
            </a:pPr>
            <a:r>
              <a:rPr lang="en-US" sz="4800" b="1" dirty="0">
                <a:ln w="15875">
                  <a:solidFill>
                    <a:srgbClr val="9900FF"/>
                  </a:solidFill>
                </a:ln>
                <a:solidFill>
                  <a:srgbClr val="361937"/>
                </a:solidFill>
                <a:latin typeface="ArabBruD" panose="03060802060502020204" pitchFamily="66" charset="0"/>
              </a:rPr>
              <a:t>      the assembly.</a:t>
            </a:r>
            <a:endParaRPr lang="en-US" sz="4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A9CD9730-3160-47A4-A0E3-928DF5483D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043500C-0AB1-4627-884C-C3E69BD11B8C}"/>
              </a:ext>
            </a:extLst>
          </p:cNvPr>
          <p:cNvSpPr/>
          <p:nvPr/>
        </p:nvSpPr>
        <p:spPr>
          <a:xfrm>
            <a:off x="1333500" y="1276350"/>
            <a:ext cx="6477000" cy="2862322"/>
          </a:xfrm>
          <a:prstGeom prst="rect">
            <a:avLst/>
          </a:prstGeom>
        </p:spPr>
        <p:txBody>
          <a:bodyPr>
            <a:spAutoFit/>
          </a:bodyPr>
          <a:lstStyle/>
          <a:p>
            <a:pPr>
              <a:spcBef>
                <a:spcPts val="0"/>
              </a:spcBef>
              <a:spcAft>
                <a:spcPts val="0"/>
              </a:spcAft>
              <a:tabLst>
                <a:tab pos="182880" algn="l"/>
              </a:tabLst>
              <a:defRPr/>
            </a:pPr>
            <a:r>
              <a:rPr lang="en-US" sz="3000" b="1" dirty="0">
                <a:ln w="15875">
                  <a:solidFill>
                    <a:srgbClr val="9900FF"/>
                  </a:solidFill>
                </a:ln>
                <a:solidFill>
                  <a:srgbClr val="640000"/>
                </a:solidFill>
              </a:rPr>
              <a:t>Reading scripture is commanded</a:t>
            </a:r>
          </a:p>
          <a:p>
            <a:pPr>
              <a:spcBef>
                <a:spcPts val="0"/>
              </a:spcBef>
              <a:spcAft>
                <a:spcPts val="0"/>
              </a:spcAft>
              <a:tabLst>
                <a:tab pos="182880" algn="l"/>
              </a:tabLst>
              <a:defRPr/>
            </a:pPr>
            <a:endParaRPr lang="en-US" sz="14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Timothy 4: 13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Until I come, give attention to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 public reading of Scripture</a:t>
            </a:r>
            <a:r>
              <a:rPr lang="en-US" sz="2600" b="1" dirty="0">
                <a:solidFill>
                  <a:srgbClr val="000000"/>
                </a:solidFill>
                <a:latin typeface="Arial Narrow" panose="020B0606020202030204" pitchFamily="34" charset="0"/>
                <a:ea typeface="Times New Roman" panose="02020603050405020304" pitchFamily="18" charset="0"/>
              </a:rPr>
              <a:t>, to exhortation and teaching. </a:t>
            </a:r>
          </a:p>
          <a:p>
            <a:pPr>
              <a:spcBef>
                <a:spcPts val="0"/>
              </a:spcBef>
              <a:spcAft>
                <a:spcPts val="0"/>
              </a:spcAft>
              <a:tabLst>
                <a:tab pos="182880" algn="l"/>
                <a:tab pos="228600" algn="l"/>
              </a:tabLst>
              <a:defRPr/>
            </a:pPr>
            <a:endParaRPr lang="en-US" sz="2600" b="1" dirty="0">
              <a:solidFill>
                <a:srgbClr val="000000"/>
              </a:solidFill>
              <a:latin typeface="Arial Narrow" panose="020B0606020202030204" pitchFamily="34" charset="0"/>
              <a:ea typeface="Times New Roman" panose="02020603050405020304" pitchFamily="18" charset="0"/>
            </a:endParaRPr>
          </a:p>
          <a:p>
            <a:pPr algn="ctr">
              <a:spcBef>
                <a:spcPts val="0"/>
              </a:spcBef>
              <a:spcAft>
                <a:spcPts val="0"/>
              </a:spcAft>
              <a:tabLst>
                <a:tab pos="182880" algn="l"/>
                <a:tab pos="228600" algn="l"/>
              </a:tabLst>
              <a:defRPr/>
            </a:pPr>
            <a:r>
              <a:rPr lang="en-US" sz="3200" b="1" i="1" dirty="0">
                <a:ln w="15875">
                  <a:solidFill>
                    <a:schemeClr val="tx1"/>
                  </a:solidFill>
                </a:ln>
                <a:solidFill>
                  <a:srgbClr val="000099"/>
                </a:solidFill>
                <a:latin typeface="ArabBruD" panose="03060802060502020204" pitchFamily="66" charset="0"/>
                <a:ea typeface="Times New Roman" panose="02020603050405020304" pitchFamily="18" charset="0"/>
              </a:rPr>
              <a:t>Cannot  -vs-  will not</a:t>
            </a:r>
            <a:endParaRPr lang="en-US" sz="32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03EFFE71-B1AB-48E1-8780-A789E83F1F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47625"/>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6D24C88-AE5D-4D1C-BD46-2D47A8D55953}"/>
              </a:ext>
            </a:extLst>
          </p:cNvPr>
          <p:cNvSpPr/>
          <p:nvPr/>
        </p:nvSpPr>
        <p:spPr>
          <a:xfrm>
            <a:off x="1114633" y="1123950"/>
            <a:ext cx="6636047" cy="2308324"/>
          </a:xfrm>
          <a:prstGeom prst="rect">
            <a:avLst/>
          </a:prstGeom>
        </p:spPr>
        <p:txBody>
          <a:bodyPr wrap="none">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III.  </a:t>
            </a:r>
            <a:r>
              <a:rPr lang="en-US" sz="4800" b="1">
                <a:ln w="15875">
                  <a:solidFill>
                    <a:srgbClr val="9900FF"/>
                  </a:solidFill>
                </a:ln>
                <a:solidFill>
                  <a:srgbClr val="361937"/>
                </a:solidFill>
                <a:latin typeface="ArabBruD" panose="03060802060502020204" pitchFamily="66" charset="0"/>
                <a:ea typeface="Times New Roman" panose="02020603050405020304" pitchFamily="18" charset="0"/>
              </a:rPr>
              <a:t>Announcements and  </a:t>
            </a:r>
            <a:endParaRPr lang="en-US" sz="4800" b="1" dirty="0">
              <a:ln w="15875">
                <a:solidFill>
                  <a:srgbClr val="9900FF"/>
                </a:solidFill>
              </a:ln>
              <a:solidFill>
                <a:srgbClr val="361937"/>
              </a:solidFill>
              <a:latin typeface="ArabBruD" panose="03060802060502020204" pitchFamily="66" charset="0"/>
              <a:ea typeface="Times New Roman" panose="02020603050405020304" pitchFamily="18" charset="0"/>
            </a:endParaRPr>
          </a:p>
          <a:p>
            <a:pPr>
              <a:defRPr/>
            </a:pPr>
            <a:r>
              <a:rPr lang="en-US" sz="4800" b="1" dirty="0">
                <a:ln w="15875">
                  <a:solidFill>
                    <a:srgbClr val="9900FF"/>
                  </a:solidFill>
                </a:ln>
                <a:solidFill>
                  <a:srgbClr val="361937"/>
                </a:solidFill>
                <a:latin typeface="ArabBruD" panose="03060802060502020204" pitchFamily="66" charset="0"/>
              </a:rPr>
              <a:t>      also honor each other.</a:t>
            </a:r>
          </a:p>
          <a:p>
            <a:pPr>
              <a:defRPr/>
            </a:pPr>
            <a:endParaRPr lang="en-US" sz="4800" dirty="0"/>
          </a:p>
        </p:txBody>
      </p:sp>
      <p:pic>
        <p:nvPicPr>
          <p:cNvPr id="21508" name="Picture 2">
            <a:extLst>
              <a:ext uri="{FF2B5EF4-FFF2-40B4-BE49-F238E27FC236}">
                <a16:creationId xmlns:a16="http://schemas.microsoft.com/office/drawing/2014/main" id="{63E0442A-1FB1-4A9C-98AB-F84795A8067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676525"/>
            <a:ext cx="478155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ECD6F932-32FD-46BD-B0B6-F10361CFFC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B1BFD8E-47BC-47C6-B07D-4BBA0CBF9677}"/>
              </a:ext>
            </a:extLst>
          </p:cNvPr>
          <p:cNvSpPr/>
          <p:nvPr/>
        </p:nvSpPr>
        <p:spPr>
          <a:xfrm>
            <a:off x="1638300" y="1581150"/>
            <a:ext cx="58674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12: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Rejoice with those who </a:t>
            </a:r>
            <a:r>
              <a:rPr lang="en-US" sz="2600" b="1" u="sng" dirty="0">
                <a:solidFill>
                  <a:srgbClr val="500050"/>
                </a:solidFill>
                <a:latin typeface="Arial Narrow" panose="020B0606020202030204" pitchFamily="34" charset="0"/>
                <a:ea typeface="Times New Roman" panose="02020603050405020304" pitchFamily="18" charset="0"/>
              </a:rPr>
              <a:t>rejoice, and weep</a:t>
            </a:r>
            <a:r>
              <a:rPr lang="en-US" sz="2600" b="1" dirty="0">
                <a:solidFill>
                  <a:srgbClr val="000000"/>
                </a:solidFill>
                <a:latin typeface="Arial Narrow" panose="020B0606020202030204" pitchFamily="34" charset="0"/>
                <a:ea typeface="Times New Roman" panose="02020603050405020304" pitchFamily="18" charset="0"/>
              </a:rPr>
              <a:t> with those who weep.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12: 10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Be devoted to one another in brotherly love;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give preference </a:t>
            </a:r>
            <a:r>
              <a:rPr lang="en-US" sz="2600" b="1" dirty="0">
                <a:solidFill>
                  <a:srgbClr val="000000"/>
                </a:solidFill>
                <a:latin typeface="Arial Narrow" panose="020B0606020202030204" pitchFamily="34" charset="0"/>
                <a:ea typeface="Times New Roman" panose="02020603050405020304" pitchFamily="18" charset="0"/>
              </a:rPr>
              <a:t>to one another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in honor</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7C84F08B-969B-444A-B5AA-FC7ECBD47CFE}"/>
              </a:ext>
            </a:extLst>
          </p:cNvPr>
          <p:cNvSpPr/>
          <p:nvPr/>
        </p:nvSpPr>
        <p:spPr>
          <a:xfrm>
            <a:off x="1152249" y="819150"/>
            <a:ext cx="6839501" cy="584775"/>
          </a:xfrm>
          <a:prstGeom prst="rect">
            <a:avLst/>
          </a:prstGeom>
        </p:spPr>
        <p:txBody>
          <a:bodyPr wrap="none">
            <a:spAutoFit/>
          </a:bodyPr>
          <a:lstStyle/>
          <a:p>
            <a:pPr>
              <a:defRPr/>
            </a:pPr>
            <a:r>
              <a:rPr lang="en-US" sz="3200" b="1" dirty="0">
                <a:ln w="15875">
                  <a:solidFill>
                    <a:srgbClr val="9900FF"/>
                  </a:solidFill>
                </a:ln>
                <a:solidFill>
                  <a:srgbClr val="640000"/>
                </a:solidFill>
              </a:rPr>
              <a:t>A time for interaction and sharing.</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0.wp.com/www.freeppt.net/template/Bible_with_Cross_christian_ppt_templates.jpg">
            <a:hlinkClick r:id="rId3"/>
            <a:extLst>
              <a:ext uri="{FF2B5EF4-FFF2-40B4-BE49-F238E27FC236}">
                <a16:creationId xmlns:a16="http://schemas.microsoft.com/office/drawing/2014/main" id="{BD165BE9-B111-43C9-BED6-D3E3B50357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33" t="4314" r="14999" b="24364"/>
          <a:stretch>
            <a:fillRect/>
          </a:stretch>
        </p:blipFill>
        <p:spPr bwMode="auto">
          <a:xfrm>
            <a:off x="-106363" y="0"/>
            <a:ext cx="92202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2FF4509-4D56-4FDC-BD96-26CABAAF1B41}"/>
              </a:ext>
            </a:extLst>
          </p:cNvPr>
          <p:cNvSpPr/>
          <p:nvPr/>
        </p:nvSpPr>
        <p:spPr>
          <a:xfrm>
            <a:off x="609600" y="1352550"/>
            <a:ext cx="7848600" cy="1938992"/>
          </a:xfrm>
          <a:prstGeom prst="rect">
            <a:avLst/>
          </a:prstGeom>
        </p:spPr>
        <p:txBody>
          <a:bodyPr>
            <a:spAutoFit/>
          </a:bodyPr>
          <a:lstStyle/>
          <a:p>
            <a:pPr algn="ctr">
              <a:defRPr/>
            </a:pPr>
            <a:r>
              <a:rPr lang="en-US" sz="4800" b="1" i="1" dirty="0">
                <a:ln w="19050">
                  <a:solidFill>
                    <a:srgbClr val="00FF00"/>
                  </a:solidFill>
                </a:ln>
                <a:latin typeface="ArabBruD" panose="03060802060502020204" pitchFamily="66" charset="0"/>
                <a:ea typeface="SimSun" panose="02010600030101010101" pitchFamily="2" charset="-122"/>
              </a:rPr>
              <a:t>Christian Worship #5</a:t>
            </a:r>
            <a:r>
              <a:rPr lang="en-US" sz="4000" b="1" i="1" dirty="0">
                <a:ln w="19050">
                  <a:solidFill>
                    <a:srgbClr val="00FF00"/>
                  </a:solidFill>
                </a:ln>
                <a:latin typeface="ArabBruD" panose="03060802060502020204" pitchFamily="66" charset="0"/>
                <a:ea typeface="SimSun" panose="02010600030101010101" pitchFamily="2" charset="-122"/>
              </a:rPr>
              <a:t>b</a:t>
            </a:r>
          </a:p>
          <a:p>
            <a:pPr algn="ctr">
              <a:defRPr/>
            </a:pPr>
            <a:endParaRPr lang="en-US" sz="2800" b="1" i="1" dirty="0">
              <a:ln w="19050">
                <a:solidFill>
                  <a:srgbClr val="00FF00"/>
                </a:solidFill>
              </a:ln>
              <a:latin typeface="ArabBruD" panose="03060802060502020204" pitchFamily="66" charset="0"/>
              <a:ea typeface="SimSun" panose="02010600030101010101" pitchFamily="2" charset="-122"/>
            </a:endParaRPr>
          </a:p>
          <a:p>
            <a:pPr algn="ctr">
              <a:defRPr/>
            </a:pPr>
            <a:r>
              <a:rPr lang="en-US" sz="4400" b="1" i="1" dirty="0">
                <a:ln w="19050">
                  <a:solidFill>
                    <a:srgbClr val="00FF00"/>
                  </a:solidFill>
                </a:ln>
                <a:latin typeface="ArabBruD" panose="03060802060502020204" pitchFamily="66" charset="0"/>
                <a:ea typeface="SimSun" panose="02010600030101010101" pitchFamily="2" charset="-122"/>
              </a:rPr>
              <a:t>Beyond the Five Acts </a:t>
            </a:r>
            <a:r>
              <a:rPr lang="en-US" sz="3200" b="1" i="1" dirty="0">
                <a:ln w="19050">
                  <a:solidFill>
                    <a:srgbClr val="00FF00"/>
                  </a:solidFill>
                </a:ln>
                <a:latin typeface="ArabBruD" panose="03060802060502020204" pitchFamily="66" charset="0"/>
                <a:ea typeface="SimSun" panose="02010600030101010101" pitchFamily="2" charset="-122"/>
              </a:rPr>
              <a:t>( part 2 )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9BE9659D-9658-425F-B3B4-E5FECAE090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116998D-9023-4304-894B-D42EEE6FE25C}"/>
              </a:ext>
            </a:extLst>
          </p:cNvPr>
          <p:cNvSpPr/>
          <p:nvPr/>
        </p:nvSpPr>
        <p:spPr>
          <a:xfrm>
            <a:off x="685800" y="1200150"/>
            <a:ext cx="8089907" cy="2308324"/>
          </a:xfrm>
          <a:prstGeom prst="rect">
            <a:avLst/>
          </a:prstGeom>
        </p:spPr>
        <p:txBody>
          <a:bodyPr wrap="none">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IV.  </a:t>
            </a:r>
            <a:r>
              <a:rPr lang="en-US" sz="4800" b="1" dirty="0">
                <a:ln w="15875">
                  <a:solidFill>
                    <a:srgbClr val="9900FF"/>
                  </a:solidFill>
                </a:ln>
                <a:solidFill>
                  <a:srgbClr val="361937"/>
                </a:solidFill>
                <a:latin typeface="ArabBruD" panose="03060802060502020204" pitchFamily="66" charset="0"/>
              </a:rPr>
              <a:t>Our commonness generates </a:t>
            </a:r>
          </a:p>
          <a:p>
            <a:pPr>
              <a:defRPr/>
            </a:pPr>
            <a:r>
              <a:rPr lang="en-US" sz="4800" b="1" dirty="0">
                <a:ln w="15875">
                  <a:solidFill>
                    <a:srgbClr val="9900FF"/>
                  </a:solidFill>
                </a:ln>
                <a:solidFill>
                  <a:srgbClr val="361937"/>
                </a:solidFill>
                <a:latin typeface="ArabBruD" panose="03060802060502020204" pitchFamily="66" charset="0"/>
              </a:rPr>
              <a:t>      positive interaction which</a:t>
            </a:r>
          </a:p>
          <a:p>
            <a:pPr>
              <a:defRPr/>
            </a:pPr>
            <a:r>
              <a:rPr lang="en-US" sz="4800" b="1" dirty="0">
                <a:ln w="15875">
                  <a:solidFill>
                    <a:srgbClr val="9900FF"/>
                  </a:solidFill>
                </a:ln>
                <a:solidFill>
                  <a:srgbClr val="361937"/>
                </a:solidFill>
                <a:latin typeface="ArabBruD" panose="03060802060502020204" pitchFamily="66" charset="0"/>
              </a:rPr>
              <a:t>      will encourage and edify.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173AEBEF-5DE2-4A13-AEDC-1C51600EBF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C91F7D6-0E40-46E0-8ACB-BEC0037A270C}"/>
              </a:ext>
            </a:extLst>
          </p:cNvPr>
          <p:cNvSpPr/>
          <p:nvPr/>
        </p:nvSpPr>
        <p:spPr>
          <a:xfrm>
            <a:off x="1371600" y="742950"/>
            <a:ext cx="6553200" cy="3292475"/>
          </a:xfrm>
          <a:prstGeom prst="rect">
            <a:avLst/>
          </a:prstGeom>
        </p:spPr>
        <p:txBody>
          <a:bodyPr>
            <a:spAutoFit/>
          </a:bodyPr>
          <a:lstStyle/>
          <a:p>
            <a:pPr>
              <a:spcBef>
                <a:spcPts val="0"/>
              </a:spcBef>
              <a:spcAft>
                <a:spcPts val="0"/>
              </a:spcAft>
              <a:tabLst>
                <a:tab pos="182880" algn="l"/>
                <a:tab pos="228600" algn="l"/>
              </a:tabLst>
              <a:defRPr/>
            </a:pPr>
            <a:r>
              <a:rPr lang="en-US" sz="2600" b="1">
                <a:solidFill>
                  <a:srgbClr val="C00000"/>
                </a:solidFill>
                <a:latin typeface="Times New Roman" panose="02020603050405020304" pitchFamily="18" charset="0"/>
                <a:ea typeface="Times New Roman" panose="02020603050405020304" pitchFamily="18" charset="0"/>
              </a:rPr>
              <a:t>Hebrews 10: 23</a:t>
            </a:r>
            <a:r>
              <a:rPr lang="en-US" sz="2600" b="1">
                <a:solidFill>
                  <a:srgbClr val="000000"/>
                </a:solidFill>
                <a:latin typeface="Times New Roman" panose="02020603050405020304" pitchFamily="18" charset="0"/>
                <a:ea typeface="Times New Roman" panose="02020603050405020304" pitchFamily="18" charset="0"/>
              </a:rPr>
              <a:t> </a:t>
            </a:r>
            <a:endParaRPr lang="en-US" sz="2600" b="1">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a:solidFill>
                  <a:srgbClr val="000000"/>
                </a:solidFill>
                <a:latin typeface="Arial Narrow" panose="020B0606020202030204" pitchFamily="34" charset="0"/>
                <a:ea typeface="Times New Roman" panose="02020603050405020304" pitchFamily="18" charset="0"/>
              </a:rPr>
              <a:t>Let us hold fast the confession of our hope without wavering, for He who promised is faithful; </a:t>
            </a:r>
            <a:r>
              <a:rPr lang="en-US" sz="2000" b="1">
                <a:solidFill>
                  <a:srgbClr val="C00000"/>
                </a:solidFill>
                <a:latin typeface="Arial Narrow" panose="020B0606020202030204" pitchFamily="34" charset="0"/>
                <a:ea typeface="Times New Roman" panose="02020603050405020304" pitchFamily="18" charset="0"/>
              </a:rPr>
              <a:t>24</a:t>
            </a:r>
            <a:r>
              <a:rPr lang="en-US" sz="2600" b="1">
                <a:solidFill>
                  <a:srgbClr val="000000"/>
                </a:solidFill>
                <a:latin typeface="Arial Narrow" panose="020B0606020202030204" pitchFamily="34" charset="0"/>
                <a:ea typeface="Times New Roman" panose="02020603050405020304" pitchFamily="18" charset="0"/>
              </a:rPr>
              <a:t> and let us consider how to </a:t>
            </a:r>
            <a:r>
              <a:rPr lang="en-US" sz="2600" b="1" u="dbl">
                <a:solidFill>
                  <a:srgbClr val="500050"/>
                </a:solidFill>
                <a:uFill>
                  <a:solidFill>
                    <a:srgbClr val="000058"/>
                  </a:solidFill>
                </a:uFill>
                <a:latin typeface="Arial Narrow" panose="020B0606020202030204" pitchFamily="34" charset="0"/>
                <a:ea typeface="Times New Roman" panose="02020603050405020304" pitchFamily="18" charset="0"/>
              </a:rPr>
              <a:t>stimulate one another to love and good deeds,</a:t>
            </a:r>
            <a:r>
              <a:rPr lang="en-US" sz="2000" b="1">
                <a:solidFill>
                  <a:srgbClr val="000000"/>
                </a:solidFill>
                <a:latin typeface="Arial Narrow" panose="020B0606020202030204" pitchFamily="34" charset="0"/>
                <a:ea typeface="Times New Roman" panose="02020603050405020304" pitchFamily="18" charset="0"/>
              </a:rPr>
              <a:t> </a:t>
            </a:r>
            <a:r>
              <a:rPr lang="en-US" sz="2000" b="1">
                <a:solidFill>
                  <a:srgbClr val="C00000"/>
                </a:solidFill>
                <a:latin typeface="Arial Narrow" panose="020B0606020202030204" pitchFamily="34" charset="0"/>
                <a:ea typeface="Times New Roman" panose="02020603050405020304" pitchFamily="18" charset="0"/>
              </a:rPr>
              <a:t>25</a:t>
            </a:r>
            <a:r>
              <a:rPr lang="en-US" sz="2000" b="1">
                <a:solidFill>
                  <a:srgbClr val="000000"/>
                </a:solidFill>
                <a:latin typeface="Arial Narrow" panose="020B0606020202030204" pitchFamily="34" charset="0"/>
                <a:ea typeface="Times New Roman" panose="02020603050405020304" pitchFamily="18" charset="0"/>
              </a:rPr>
              <a:t> </a:t>
            </a:r>
            <a:r>
              <a:rPr lang="en-US" sz="2600" b="1">
                <a:solidFill>
                  <a:srgbClr val="000000"/>
                </a:solidFill>
                <a:latin typeface="Arial Narrow" panose="020B0606020202030204" pitchFamily="34" charset="0"/>
                <a:ea typeface="Times New Roman" panose="02020603050405020304" pitchFamily="18" charset="0"/>
              </a:rPr>
              <a:t>not forsaking our own assembling together, as is the habit of some, </a:t>
            </a:r>
            <a:r>
              <a:rPr lang="en-US" sz="2600" b="1" u="dbl">
                <a:solidFill>
                  <a:srgbClr val="500050"/>
                </a:solidFill>
                <a:uFill>
                  <a:solidFill>
                    <a:srgbClr val="000058"/>
                  </a:solidFill>
                </a:uFill>
                <a:latin typeface="Arial Narrow" panose="020B0606020202030204" pitchFamily="34" charset="0"/>
                <a:ea typeface="Times New Roman" panose="02020603050405020304" pitchFamily="18" charset="0"/>
              </a:rPr>
              <a:t>but encouraging one another</a:t>
            </a:r>
            <a:r>
              <a:rPr lang="en-US" sz="2600" b="1">
                <a:solidFill>
                  <a:srgbClr val="500050"/>
                </a:solidFill>
                <a:latin typeface="Arial Narrow" panose="020B0606020202030204" pitchFamily="34" charset="0"/>
                <a:ea typeface="Times New Roman" panose="02020603050405020304" pitchFamily="18" charset="0"/>
              </a:rPr>
              <a:t>;</a:t>
            </a:r>
            <a:r>
              <a:rPr lang="en-US" sz="2600" b="1">
                <a:solidFill>
                  <a:srgbClr val="000000"/>
                </a:solidFill>
                <a:latin typeface="Arial Narrow" panose="020B0606020202030204" pitchFamily="34" charset="0"/>
                <a:ea typeface="Times New Roman" panose="02020603050405020304" pitchFamily="18" charset="0"/>
              </a:rPr>
              <a:t> and all the more as you see the day drawing near.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EEDF8B09-70BC-4EE3-8483-C080F97C49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1E78C56-7455-4CF5-95A8-2422AE829D35}"/>
              </a:ext>
            </a:extLst>
          </p:cNvPr>
          <p:cNvSpPr/>
          <p:nvPr/>
        </p:nvSpPr>
        <p:spPr>
          <a:xfrm>
            <a:off x="1714500" y="1276350"/>
            <a:ext cx="5715000" cy="2492375"/>
          </a:xfrm>
          <a:prstGeom prst="rect">
            <a:avLst/>
          </a:prstGeom>
        </p:spPr>
        <p:txBody>
          <a:bodyPr>
            <a:spAutoFit/>
          </a:bodyPr>
          <a:lstStyle/>
          <a:p>
            <a:pPr>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I Corinthians 14: 26</a:t>
            </a:r>
            <a:r>
              <a:rPr lang="en-US" sz="2600" b="1" dirty="0">
                <a:solidFill>
                  <a:srgbClr val="C00000"/>
                </a:solidFill>
                <a:latin typeface="Arial Narrow" panose="020B0606020202030204" pitchFamily="34"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What is the outcome then, brethren? When you assemble, each one has a psalm, has a teaching, has a revelation, has a tongue, has an interpretation.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Let all things be done for edification.</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a:extLst>
              <a:ext uri="{FF2B5EF4-FFF2-40B4-BE49-F238E27FC236}">
                <a16:creationId xmlns:a16="http://schemas.microsoft.com/office/drawing/2014/main" id="{6EDA8755-57DE-4D77-8B75-25868B939CCF}"/>
              </a:ext>
            </a:extLst>
          </p:cNvPr>
          <p:cNvPicPr>
            <a:picLocks noChangeAspect="1"/>
          </p:cNvPicPr>
          <p:nvPr/>
        </p:nvPicPr>
        <p:blipFill>
          <a:blip r:embed="rId2">
            <a:extLst>
              <a:ext uri="{28A0092B-C50C-407E-A947-70E740481C1C}">
                <a14:useLocalDpi xmlns:a14="http://schemas.microsoft.com/office/drawing/2010/main" val="0"/>
              </a:ext>
            </a:extLst>
          </a:blip>
          <a:srcRect r="46667" b="33704"/>
          <a:stretch>
            <a:fillRect/>
          </a:stretch>
        </p:blipFill>
        <p:spPr bwMode="auto">
          <a:xfrm>
            <a:off x="0" y="-19050"/>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8CA8CC4-390E-4838-AADA-D365C9AD1472}"/>
              </a:ext>
            </a:extLst>
          </p:cNvPr>
          <p:cNvSpPr/>
          <p:nvPr/>
        </p:nvSpPr>
        <p:spPr>
          <a:xfrm>
            <a:off x="1981200" y="895350"/>
            <a:ext cx="5724644" cy="3170099"/>
          </a:xfrm>
          <a:prstGeom prst="rect">
            <a:avLst/>
          </a:prstGeom>
        </p:spPr>
        <p:txBody>
          <a:bodyPr wrap="none">
            <a:spAutoFit/>
          </a:bodyPr>
          <a:lstStyle/>
          <a:p>
            <a:pPr>
              <a:defRPr/>
            </a:pPr>
            <a:r>
              <a:rPr lang="en-US" sz="4000" b="1" dirty="0">
                <a:ln w="15875">
                  <a:solidFill>
                    <a:srgbClr val="9900FF"/>
                  </a:solidFill>
                </a:ln>
                <a:solidFill>
                  <a:srgbClr val="361937"/>
                </a:solidFill>
                <a:latin typeface="ArabBruD" panose="03060802060502020204" pitchFamily="66" charset="0"/>
              </a:rPr>
              <a:t>How do we identify ?</a:t>
            </a:r>
          </a:p>
          <a:p>
            <a:pPr>
              <a:defRPr/>
            </a:pPr>
            <a:r>
              <a:rPr lang="en-US" sz="4000" b="1" dirty="0">
                <a:ln w="15875">
                  <a:solidFill>
                    <a:srgbClr val="9900FF"/>
                  </a:solidFill>
                </a:ln>
                <a:solidFill>
                  <a:srgbClr val="361937"/>
                </a:solidFill>
                <a:latin typeface="ArabBruD" panose="03060802060502020204" pitchFamily="66" charset="0"/>
              </a:rPr>
              <a:t>     How do we build up ?</a:t>
            </a:r>
          </a:p>
          <a:p>
            <a:pPr>
              <a:defRPr/>
            </a:pPr>
            <a:r>
              <a:rPr lang="en-US" sz="4000" b="1" dirty="0">
                <a:ln w="15875">
                  <a:solidFill>
                    <a:srgbClr val="9900FF"/>
                  </a:solidFill>
                </a:ln>
                <a:solidFill>
                  <a:srgbClr val="361937"/>
                </a:solidFill>
                <a:latin typeface="ArabBruD" panose="03060802060502020204" pitchFamily="66" charset="0"/>
              </a:rPr>
              <a:t>          How about you ? </a:t>
            </a:r>
          </a:p>
          <a:p>
            <a:pPr>
              <a:defRPr/>
            </a:pPr>
            <a:r>
              <a:rPr lang="en-US" sz="4000" b="1" dirty="0">
                <a:ln w="15875">
                  <a:solidFill>
                    <a:srgbClr val="9900FF"/>
                  </a:solidFill>
                </a:ln>
                <a:solidFill>
                  <a:srgbClr val="361937"/>
                </a:solidFill>
                <a:latin typeface="ArabBruD" panose="03060802060502020204" pitchFamily="66" charset="0"/>
              </a:rPr>
              <a:t>               How about us ?</a:t>
            </a:r>
          </a:p>
          <a:p>
            <a:pPr>
              <a:defRPr/>
            </a:pPr>
            <a:r>
              <a:rPr lang="en-US" sz="4000" b="1" dirty="0">
                <a:ln w="15875">
                  <a:solidFill>
                    <a:srgbClr val="9900FF"/>
                  </a:solidFill>
                </a:ln>
                <a:solidFill>
                  <a:srgbClr val="000099"/>
                </a:solidFill>
                <a:latin typeface="ArabBruD" panose="03060802060502020204" pitchFamily="66" charset="0"/>
              </a:rPr>
              <a:t>Direct interaction is key.</a:t>
            </a:r>
            <a:r>
              <a:rPr lang="en-US" sz="4000" b="1" dirty="0">
                <a:ln w="15875">
                  <a:solidFill>
                    <a:srgbClr val="9900FF"/>
                  </a:solidFill>
                </a:ln>
                <a:solidFill>
                  <a:srgbClr val="361937"/>
                </a:solidFill>
                <a:latin typeface="ArabBruD" panose="03060802060502020204" pitchFamily="66" charset="0"/>
              </a:rPr>
              <a:t>	</a:t>
            </a:r>
            <a:endParaRPr lang="en-US" sz="4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DC5034D8-063F-4F14-B32A-E6FFD1DE5B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5554290-30DA-4D3F-B9F7-410F847442C5}"/>
              </a:ext>
            </a:extLst>
          </p:cNvPr>
          <p:cNvSpPr/>
          <p:nvPr/>
        </p:nvSpPr>
        <p:spPr>
          <a:xfrm>
            <a:off x="1295400" y="1102845"/>
            <a:ext cx="7090916" cy="2246769"/>
          </a:xfrm>
          <a:prstGeom prst="rect">
            <a:avLst/>
          </a:prstGeom>
        </p:spPr>
        <p:txBody>
          <a:bodyPr wrap="none">
            <a:spAutoFit/>
          </a:bodyPr>
          <a:lstStyle/>
          <a:p>
            <a:pPr marL="857250" indent="-857250">
              <a:buFontTx/>
              <a:buAutoNum type="romanUcPeriod" startAt="5"/>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We conduct ourselves </a:t>
            </a:r>
          </a:p>
          <a:p>
            <a:pPr>
              <a:defRPr/>
            </a:pPr>
            <a:r>
              <a:rPr lang="en-US" sz="4800" b="1" dirty="0">
                <a:ln w="15875">
                  <a:solidFill>
                    <a:srgbClr val="9900FF"/>
                  </a:solidFill>
                </a:ln>
                <a:solidFill>
                  <a:srgbClr val="361937"/>
                </a:solidFill>
                <a:latin typeface="ArabBruD" panose="03060802060502020204" pitchFamily="66" charset="0"/>
              </a:rPr>
              <a:t>      orderly and with respect</a:t>
            </a:r>
          </a:p>
          <a:p>
            <a:pPr>
              <a:defRPr/>
            </a:pPr>
            <a:r>
              <a:rPr lang="en-US" sz="4800" b="1" dirty="0">
                <a:ln w="15875">
                  <a:solidFill>
                    <a:srgbClr val="9900FF"/>
                  </a:solidFill>
                </a:ln>
                <a:solidFill>
                  <a:srgbClr val="361937"/>
                </a:solidFill>
                <a:latin typeface="ArabBruD" panose="03060802060502020204" pitchFamily="66" charset="0"/>
              </a:rPr>
              <a:t>      emphasizing love.      </a:t>
            </a:r>
            <a:endParaRPr lang="en-US" sz="4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2803A2DD-2BD5-4792-A56C-5553127D91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44001"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256F371-EAC4-4DB5-A1F9-4ADC94DD086D}"/>
              </a:ext>
            </a:extLst>
          </p:cNvPr>
          <p:cNvSpPr/>
          <p:nvPr/>
        </p:nvSpPr>
        <p:spPr>
          <a:xfrm>
            <a:off x="509943" y="822406"/>
            <a:ext cx="8115876" cy="707886"/>
          </a:xfrm>
          <a:prstGeom prst="rect">
            <a:avLst/>
          </a:prstGeom>
        </p:spPr>
        <p:txBody>
          <a:bodyPr wrap="none">
            <a:spAutoFit/>
          </a:bodyPr>
          <a:lstStyle/>
          <a:p>
            <a:pPr>
              <a:defRPr/>
            </a:pPr>
            <a:r>
              <a:rPr lang="en-US" sz="4000" b="1" dirty="0">
                <a:ln w="15875">
                  <a:solidFill>
                    <a:srgbClr val="9900FF"/>
                  </a:solidFill>
                </a:ln>
                <a:solidFill>
                  <a:srgbClr val="361937"/>
                </a:solidFill>
                <a:latin typeface="ArabBruD" panose="03060802060502020204" pitchFamily="66" charset="0"/>
              </a:rPr>
              <a:t>The context reveals what is meant by :</a:t>
            </a:r>
            <a:endParaRPr lang="en-US" sz="4000" dirty="0"/>
          </a:p>
        </p:txBody>
      </p:sp>
      <p:sp>
        <p:nvSpPr>
          <p:cNvPr id="28676" name="Rectangle 2">
            <a:extLst>
              <a:ext uri="{FF2B5EF4-FFF2-40B4-BE49-F238E27FC236}">
                <a16:creationId xmlns:a16="http://schemas.microsoft.com/office/drawing/2014/main" id="{07A5EC4E-E210-41A7-947D-DE9451B807CD}"/>
              </a:ext>
            </a:extLst>
          </p:cNvPr>
          <p:cNvSpPr>
            <a:spLocks noChangeArrowheads="1"/>
          </p:cNvSpPr>
          <p:nvPr/>
        </p:nvSpPr>
        <p:spPr bwMode="auto">
          <a:xfrm>
            <a:off x="2209800" y="1935163"/>
            <a:ext cx="51054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I Corinthians 14: 40</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But all things must be done properly and in an orderly manner.</a:t>
            </a:r>
            <a:endParaRPr lang="en-US" altLang="en-US" sz="2600"/>
          </a:p>
        </p:txBody>
      </p:sp>
      <p:sp>
        <p:nvSpPr>
          <p:cNvPr id="4" name="Rectangle 3">
            <a:extLst>
              <a:ext uri="{FF2B5EF4-FFF2-40B4-BE49-F238E27FC236}">
                <a16:creationId xmlns:a16="http://schemas.microsoft.com/office/drawing/2014/main" id="{C2E6B143-D896-46EF-A62A-304A8E522B39}"/>
              </a:ext>
            </a:extLst>
          </p:cNvPr>
          <p:cNvSpPr/>
          <p:nvPr/>
        </p:nvSpPr>
        <p:spPr>
          <a:xfrm>
            <a:off x="762000" y="3632216"/>
            <a:ext cx="7693388" cy="615553"/>
          </a:xfrm>
          <a:prstGeom prst="rect">
            <a:avLst/>
          </a:prstGeom>
        </p:spPr>
        <p:txBody>
          <a:bodyPr wrap="none">
            <a:spAutoFit/>
          </a:bodyPr>
          <a:lstStyle/>
          <a:p>
            <a:pPr>
              <a:defRPr/>
            </a:pPr>
            <a:r>
              <a:rPr lang="en-US" sz="3400" b="1" dirty="0">
                <a:ln w="15875">
                  <a:solidFill>
                    <a:srgbClr val="9900FF"/>
                  </a:solidFill>
                </a:ln>
                <a:solidFill>
                  <a:srgbClr val="000099"/>
                </a:solidFill>
                <a:latin typeface="ArabBruD" panose="03060802060502020204" pitchFamily="66" charset="0"/>
              </a:rPr>
              <a:t>“</a:t>
            </a:r>
            <a:r>
              <a:rPr lang="en-US" sz="3400" b="1" dirty="0">
                <a:ln w="15875">
                  <a:solidFill>
                    <a:srgbClr val="9900FF"/>
                  </a:solidFill>
                </a:ln>
                <a:solidFill>
                  <a:srgbClr val="000099"/>
                </a:solidFill>
                <a:latin typeface="Arial Narrow" panose="020B0606020202030204" pitchFamily="34" charset="0"/>
              </a:rPr>
              <a:t>Orderly manner</a:t>
            </a:r>
            <a:r>
              <a:rPr lang="en-US" sz="3400" b="1" dirty="0">
                <a:ln w="15875">
                  <a:solidFill>
                    <a:srgbClr val="9900FF"/>
                  </a:solidFill>
                </a:ln>
                <a:solidFill>
                  <a:srgbClr val="000099"/>
                </a:solidFill>
                <a:latin typeface="ArabBruD" panose="03060802060502020204" pitchFamily="66" charset="0"/>
              </a:rPr>
              <a:t>” is also culturally defined.</a:t>
            </a:r>
            <a:endParaRPr lang="en-US" sz="3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E8D313EC-A256-43BA-8897-F055A3F884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DD7D879-F7D9-48F8-B318-7E7ED9AA50D5}"/>
              </a:ext>
            </a:extLst>
          </p:cNvPr>
          <p:cNvSpPr/>
          <p:nvPr/>
        </p:nvSpPr>
        <p:spPr>
          <a:xfrm>
            <a:off x="1066800" y="722313"/>
            <a:ext cx="71628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14: 23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if the whole church assembles together and all speak in tongues, and ungifted men or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unbelievers enter</a:t>
            </a:r>
            <a:r>
              <a:rPr lang="en-US" sz="2600" b="1" dirty="0">
                <a:solidFill>
                  <a:srgbClr val="000000"/>
                </a:solidFill>
                <a:latin typeface="Arial Narrow" panose="020B0606020202030204" pitchFamily="34" charset="0"/>
                <a:ea typeface="Times New Roman" panose="02020603050405020304" pitchFamily="18" charset="0"/>
              </a:rPr>
              <a:t>, will they not say that you are mad? </a:t>
            </a:r>
            <a:r>
              <a:rPr lang="en-US" sz="2000" b="1" dirty="0">
                <a:solidFill>
                  <a:srgbClr val="C00000"/>
                </a:solidFill>
                <a:latin typeface="Arial Narrow" panose="020B0606020202030204" pitchFamily="34" charset="0"/>
                <a:ea typeface="Times New Roman" panose="02020603050405020304" pitchFamily="18" charset="0"/>
              </a:rPr>
              <a:t>24</a:t>
            </a:r>
            <a:r>
              <a:rPr lang="en-US" sz="2600" b="1" dirty="0">
                <a:solidFill>
                  <a:srgbClr val="000000"/>
                </a:solidFill>
                <a:latin typeface="Arial Narrow" panose="020B0606020202030204" pitchFamily="34" charset="0"/>
                <a:ea typeface="Times New Roman" panose="02020603050405020304" pitchFamily="18" charset="0"/>
              </a:rPr>
              <a:t> But if all prophesy,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an unbeliever or an ungifted man enters,</a:t>
            </a:r>
            <a:r>
              <a:rPr lang="en-US" sz="2600" b="1" dirty="0">
                <a:solidFill>
                  <a:srgbClr val="000000"/>
                </a:solidFill>
                <a:latin typeface="Arial Narrow" panose="020B0606020202030204" pitchFamily="34" charset="0"/>
                <a:ea typeface="Times New Roman" panose="02020603050405020304" pitchFamily="18" charset="0"/>
              </a:rPr>
              <a:t> he is convicted by all, he is called to account by all; </a:t>
            </a:r>
            <a:r>
              <a:rPr lang="en-US" sz="2000" b="1" dirty="0">
                <a:solidFill>
                  <a:srgbClr val="C00000"/>
                </a:solidFill>
                <a:latin typeface="Arial Narrow" panose="020B0606020202030204" pitchFamily="34" charset="0"/>
                <a:ea typeface="Times New Roman" panose="02020603050405020304" pitchFamily="18" charset="0"/>
              </a:rPr>
              <a:t>25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the secrets of his heart are disclosed; and so he will fall on his face and worship God, declaring that God is certainly among you.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3BE730FD-9EB6-4FF6-94A5-CA613FE6D6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AAB00C1-50B5-4882-81E3-0E067B89ACB0}"/>
              </a:ext>
            </a:extLst>
          </p:cNvPr>
          <p:cNvSpPr/>
          <p:nvPr/>
        </p:nvSpPr>
        <p:spPr>
          <a:xfrm>
            <a:off x="304800" y="1047750"/>
            <a:ext cx="8284383" cy="2739211"/>
          </a:xfrm>
          <a:prstGeom prst="rect">
            <a:avLst/>
          </a:prstGeom>
        </p:spPr>
        <p:txBody>
          <a:bodyPr wrap="none">
            <a:spAutoFit/>
          </a:bodyPr>
          <a:lstStyle/>
          <a:p>
            <a:pPr algn="ctr">
              <a:spcBef>
                <a:spcPts val="0"/>
              </a:spcBef>
              <a:spcAft>
                <a:spcPts val="0"/>
              </a:spcAft>
              <a:tabLst>
                <a:tab pos="182880" algn="l"/>
                <a:tab pos="228600" algn="l"/>
              </a:tabLst>
              <a:defRPr/>
            </a:pPr>
            <a:r>
              <a:rPr lang="en-US" sz="4400" b="1" dirty="0">
                <a:ln w="15875">
                  <a:solidFill>
                    <a:schemeClr val="tx1"/>
                  </a:solidFill>
                </a:ln>
                <a:solidFill>
                  <a:srgbClr val="000099"/>
                </a:solidFill>
                <a:latin typeface="ArabBruD" panose="03060802060502020204" pitchFamily="66" charset="0"/>
                <a:ea typeface="Times New Roman" panose="02020603050405020304" pitchFamily="18" charset="0"/>
              </a:rPr>
              <a:t>Assembled worship honors God.</a:t>
            </a:r>
          </a:p>
          <a:p>
            <a:pPr algn="ctr">
              <a:spcBef>
                <a:spcPts val="0"/>
              </a:spcBef>
              <a:spcAft>
                <a:spcPts val="0"/>
              </a:spcAft>
              <a:tabLst>
                <a:tab pos="182880" algn="l"/>
                <a:tab pos="228600" algn="l"/>
              </a:tabLst>
              <a:defRPr/>
            </a:pPr>
            <a:endParaRPr lang="en-US" sz="2000" b="1" dirty="0">
              <a:ln w="15875">
                <a:solidFill>
                  <a:schemeClr val="tx1"/>
                </a:solidFill>
              </a:ln>
              <a:solidFill>
                <a:srgbClr val="000099"/>
              </a:solidFill>
              <a:latin typeface="ArabBruD" panose="03060802060502020204" pitchFamily="66" charset="0"/>
              <a:ea typeface="Times New Roman" panose="02020603050405020304" pitchFamily="18" charset="0"/>
            </a:endParaRPr>
          </a:p>
          <a:p>
            <a:pPr algn="ctr">
              <a:spcBef>
                <a:spcPts val="0"/>
              </a:spcBef>
              <a:spcAft>
                <a:spcPts val="0"/>
              </a:spcAft>
              <a:tabLst>
                <a:tab pos="182880" algn="l"/>
                <a:tab pos="228600" algn="l"/>
              </a:tabLst>
              <a:defRPr/>
            </a:pPr>
            <a:r>
              <a:rPr lang="en-US" sz="4400" b="1" dirty="0">
                <a:ln w="15875">
                  <a:solidFill>
                    <a:schemeClr val="tx1"/>
                  </a:solidFill>
                </a:ln>
                <a:solidFill>
                  <a:srgbClr val="000099"/>
                </a:solidFill>
                <a:latin typeface="ArabBruD" panose="03060802060502020204" pitchFamily="66" charset="0"/>
                <a:ea typeface="Times New Roman" panose="02020603050405020304" pitchFamily="18" charset="0"/>
              </a:rPr>
              <a:t>God designed them to be horizontal.</a:t>
            </a:r>
          </a:p>
          <a:p>
            <a:pPr algn="ctr">
              <a:spcBef>
                <a:spcPts val="0"/>
              </a:spcBef>
              <a:spcAft>
                <a:spcPts val="0"/>
              </a:spcAft>
              <a:tabLst>
                <a:tab pos="182880" algn="l"/>
                <a:tab pos="228600" algn="l"/>
              </a:tabLst>
              <a:defRPr/>
            </a:pPr>
            <a:endParaRPr lang="en-US" sz="2000" b="1" dirty="0">
              <a:ln w="15875">
                <a:solidFill>
                  <a:schemeClr val="tx1"/>
                </a:solidFill>
              </a:ln>
              <a:solidFill>
                <a:srgbClr val="000099"/>
              </a:solidFill>
              <a:latin typeface="ArabBruD" panose="03060802060502020204" pitchFamily="66" charset="0"/>
              <a:ea typeface="Times New Roman" panose="02020603050405020304" pitchFamily="18" charset="0"/>
            </a:endParaRPr>
          </a:p>
          <a:p>
            <a:pPr algn="ctr">
              <a:spcBef>
                <a:spcPts val="0"/>
              </a:spcBef>
              <a:spcAft>
                <a:spcPts val="0"/>
              </a:spcAft>
              <a:tabLst>
                <a:tab pos="182880" algn="l"/>
                <a:tab pos="228600" algn="l"/>
              </a:tabLst>
              <a:defRPr/>
            </a:pPr>
            <a:r>
              <a:rPr lang="en-US" sz="4400" b="1" dirty="0">
                <a:ln w="15875">
                  <a:solidFill>
                    <a:schemeClr val="tx1"/>
                  </a:solidFill>
                </a:ln>
                <a:solidFill>
                  <a:srgbClr val="000099"/>
                </a:solidFill>
                <a:latin typeface="ArabBruD" panose="03060802060502020204" pitchFamily="66" charset="0"/>
                <a:ea typeface="Times New Roman" panose="02020603050405020304" pitchFamily="18" charset="0"/>
              </a:rPr>
              <a:t>They are a gift, never a burden.</a:t>
            </a:r>
            <a:endParaRPr lang="en-US" sz="44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42B9F485-A8F0-4383-A2E6-19E7372350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94C9A0C7-A5AE-4DBA-AD00-1B0B8821FC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E4F37DB-6FF5-4936-8835-85D7379B8B5C}"/>
              </a:ext>
            </a:extLst>
          </p:cNvPr>
          <p:cNvSpPr/>
          <p:nvPr/>
        </p:nvSpPr>
        <p:spPr>
          <a:xfrm>
            <a:off x="2209800" y="1352550"/>
            <a:ext cx="5867400" cy="1569660"/>
          </a:xfrm>
          <a:prstGeom prst="rect">
            <a:avLst/>
          </a:prstGeom>
        </p:spPr>
        <p:txBody>
          <a:bodyPr>
            <a:spAutoFit/>
          </a:bodyPr>
          <a:lstStyle/>
          <a:p>
            <a:pPr>
              <a:spcBef>
                <a:spcPts val="0"/>
              </a:spcBef>
              <a:spcAft>
                <a:spcPts val="0"/>
              </a:spcAft>
              <a:tabLst>
                <a:tab pos="182880" algn="l"/>
              </a:tabLst>
              <a:defRPr/>
            </a:pPr>
            <a:r>
              <a:rPr lang="en-US" sz="3200" b="1" dirty="0">
                <a:ln w="9525">
                  <a:solidFill>
                    <a:schemeClr val="tx1"/>
                  </a:solidFill>
                </a:ln>
                <a:solidFill>
                  <a:srgbClr val="C00000"/>
                </a:solidFill>
                <a:latin typeface="Times New Roman" panose="02020603050405020304" pitchFamily="18" charset="0"/>
                <a:ea typeface="Times New Roman" panose="02020603050405020304" pitchFamily="18" charset="0"/>
              </a:rPr>
              <a:t>Psalms 122: 1</a:t>
            </a:r>
            <a:r>
              <a:rPr lang="en-US" sz="3200" b="1" dirty="0">
                <a:ln w="9525">
                  <a:solidFill>
                    <a:schemeClr val="tx1"/>
                  </a:solidFill>
                </a:ln>
                <a:latin typeface="Times New Roman" panose="02020603050405020304" pitchFamily="18" charset="0"/>
                <a:ea typeface="Times New Roman" panose="02020603050405020304" pitchFamily="18" charset="0"/>
              </a:rPr>
              <a:t> </a:t>
            </a:r>
            <a:endParaRPr lang="en-US" sz="3200" b="1" dirty="0">
              <a:ln w="9525">
                <a:solidFill>
                  <a:schemeClr val="tx1"/>
                </a:solidFill>
              </a:ln>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3200" b="1" dirty="0">
                <a:ln>
                  <a:solidFill>
                    <a:srgbClr val="000000"/>
                  </a:solidFill>
                </a:ln>
                <a:latin typeface="Arial Narrow" panose="020B0606020202030204" pitchFamily="34" charset="0"/>
                <a:ea typeface="Times New Roman" panose="02020603050405020304" pitchFamily="18" charset="0"/>
              </a:rPr>
              <a:t>I was glad when they said to me,</a:t>
            </a:r>
            <a:endParaRPr lang="en-US" sz="3200" dirty="0">
              <a:ln>
                <a:solidFill>
                  <a:srgbClr val="000000"/>
                </a:solidFill>
              </a:ln>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3200" b="1" dirty="0">
                <a:ln>
                  <a:solidFill>
                    <a:srgbClr val="000000"/>
                  </a:solidFill>
                </a:ln>
                <a:latin typeface="Arial Narrow" panose="020B0606020202030204" pitchFamily="34" charset="0"/>
                <a:ea typeface="Times New Roman" panose="02020603050405020304" pitchFamily="18" charset="0"/>
              </a:rPr>
              <a:t>Let us go to the house of the Lord.</a:t>
            </a:r>
            <a:endParaRPr lang="en-US" sz="3200" dirty="0">
              <a:ln>
                <a:solidFill>
                  <a:srgbClr val="000000"/>
                </a:solidFill>
              </a:ln>
              <a:latin typeface="Times New Roman" panose="02020603050405020304" pitchFamily="18"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63DDE09B-205E-4538-8472-24EFC932D6C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98C4057-5354-4853-B40C-288A1E956441}"/>
              </a:ext>
            </a:extLst>
          </p:cNvPr>
          <p:cNvSpPr/>
          <p:nvPr/>
        </p:nvSpPr>
        <p:spPr>
          <a:xfrm>
            <a:off x="1752600" y="590550"/>
            <a:ext cx="5850704" cy="707886"/>
          </a:xfrm>
          <a:prstGeom prst="rect">
            <a:avLst/>
          </a:prstGeom>
        </p:spPr>
        <p:txBody>
          <a:bodyPr wrap="none">
            <a:spAutoFit/>
          </a:bodyPr>
          <a:lstStyle/>
          <a:p>
            <a:pPr>
              <a:defRPr/>
            </a:pPr>
            <a:r>
              <a:rPr lang="en-US" sz="4000" b="1" i="1" dirty="0">
                <a:ln w="15875">
                  <a:solidFill>
                    <a:schemeClr val="tx1"/>
                  </a:solidFill>
                </a:ln>
                <a:solidFill>
                  <a:srgbClr val="000099"/>
                </a:solidFill>
                <a:latin typeface="ArabBruD" panose="03060802060502020204" pitchFamily="66" charset="0"/>
                <a:ea typeface="Times New Roman" panose="02020603050405020304" pitchFamily="18" charset="0"/>
              </a:rPr>
              <a:t>Last Lesson we considered :</a:t>
            </a:r>
            <a:endParaRPr lang="en-US" sz="4000" dirty="0"/>
          </a:p>
        </p:txBody>
      </p:sp>
      <p:sp>
        <p:nvSpPr>
          <p:cNvPr id="4" name="Rectangle 3">
            <a:extLst>
              <a:ext uri="{FF2B5EF4-FFF2-40B4-BE49-F238E27FC236}">
                <a16:creationId xmlns:a16="http://schemas.microsoft.com/office/drawing/2014/main" id="{73E31DAE-8D90-4B97-A4A9-623BBEF59FA3}"/>
              </a:ext>
            </a:extLst>
          </p:cNvPr>
          <p:cNvSpPr/>
          <p:nvPr/>
        </p:nvSpPr>
        <p:spPr>
          <a:xfrm>
            <a:off x="2168162" y="1504950"/>
            <a:ext cx="4979505" cy="3293209"/>
          </a:xfrm>
          <a:prstGeom prst="rect">
            <a:avLst/>
          </a:prstGeom>
        </p:spPr>
        <p:txBody>
          <a:bodyPr wrap="none">
            <a:spAutoFit/>
          </a:bodyPr>
          <a:lstStyle/>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a:ln w="15875">
                  <a:solidFill>
                    <a:srgbClr val="9900FF"/>
                  </a:solidFill>
                </a:ln>
                <a:latin typeface="Calisto MT" panose="02040603050505030304" pitchFamily="18" charset="0"/>
                <a:ea typeface="Times New Roman" panose="02020603050405020304" pitchFamily="18" charset="0"/>
              </a:rPr>
              <a:t>Using a call to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Americans sing differently</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Variations in Preaching</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4.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Giving as an act of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5.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Communion is the reason</a:t>
            </a:r>
          </a:p>
          <a:p>
            <a:pPr>
              <a:defRPr/>
            </a:pP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 </a:t>
            </a:r>
            <a:endParaRPr lang="en-US"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4956AD63-862E-4D8C-BD30-1618B26977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1">
            <a:extLst>
              <a:ext uri="{FF2B5EF4-FFF2-40B4-BE49-F238E27FC236}">
                <a16:creationId xmlns:a16="http://schemas.microsoft.com/office/drawing/2014/main" id="{A2D713B5-D904-444C-8119-A0983BB9C8C6}"/>
              </a:ext>
            </a:extLst>
          </p:cNvPr>
          <p:cNvSpPr>
            <a:spLocks noChangeArrowheads="1"/>
          </p:cNvSpPr>
          <p:nvPr/>
        </p:nvSpPr>
        <p:spPr bwMode="auto">
          <a:xfrm>
            <a:off x="838200" y="742950"/>
            <a:ext cx="83820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Psalms 22: 25-31</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25</a:t>
            </a:r>
            <a:r>
              <a:rPr lang="en-US" altLang="en-US" sz="2400" b="1">
                <a:solidFill>
                  <a:srgbClr val="000000"/>
                </a:solidFill>
                <a:latin typeface="Arial Narrow" panose="020B0606020202030204" pitchFamily="34" charset="0"/>
                <a:cs typeface="Times New Roman" panose="02020603050405020304" pitchFamily="18" charset="0"/>
              </a:rPr>
              <a:t>     From You comes  my praise in the great assembly;</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I shall pay my vows before those who fear Him.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26 The afflicted will eat and be satisfied;</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Those who seek Him will praise the Lord.</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Let your heart live forever!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27 All the ends of the earth will remember and turn to the Lord,</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And all the families of the nations will worship before You.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28 For the kingdom is the Lord's</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And He rules over the nations.</a:t>
            </a:r>
          </a:p>
          <a:p>
            <a:pPr>
              <a:spcBef>
                <a:spcPct val="0"/>
              </a:spcBef>
              <a:buFontTx/>
              <a:buNone/>
            </a:pP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C756BF2B-5DC1-4313-9255-03FA1371F1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1">
            <a:extLst>
              <a:ext uri="{FF2B5EF4-FFF2-40B4-BE49-F238E27FC236}">
                <a16:creationId xmlns:a16="http://schemas.microsoft.com/office/drawing/2014/main" id="{BA5AC407-7DB1-4C49-831D-43577F34DA7C}"/>
              </a:ext>
            </a:extLst>
          </p:cNvPr>
          <p:cNvSpPr>
            <a:spLocks noChangeArrowheads="1"/>
          </p:cNvSpPr>
          <p:nvPr/>
        </p:nvSpPr>
        <p:spPr bwMode="auto">
          <a:xfrm>
            <a:off x="990600" y="895350"/>
            <a:ext cx="83820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Psalms 22: 25-31          </a:t>
            </a:r>
            <a:r>
              <a:rPr lang="en-US" altLang="en-US" sz="2800" b="1">
                <a:solidFill>
                  <a:srgbClr val="C00000"/>
                </a:solidFill>
                <a:latin typeface="Times New Roman" panose="02020603050405020304" pitchFamily="18"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continuation</a:t>
            </a:r>
            <a:r>
              <a:rPr lang="en-US" altLang="en-US" sz="28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29 All the prosperous of the earth will eat and worship,</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All those who go down to the dust will bow before Him,</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Even he who cannot keep his soul alive.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30  Posterity will serve Him;</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It will be told of the Lord to the coming generation.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31 They will come and will declare His righteousness</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To a people who will be born, that He has performed it.</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43B57EC5-C2D8-46F0-A7C3-7C03681922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2">
            <a:extLst>
              <a:ext uri="{FF2B5EF4-FFF2-40B4-BE49-F238E27FC236}">
                <a16:creationId xmlns:a16="http://schemas.microsoft.com/office/drawing/2014/main" id="{53087C93-FFC4-4767-B346-47AB2999E1E6}"/>
              </a:ext>
            </a:extLst>
          </p:cNvPr>
          <p:cNvSpPr>
            <a:spLocks noChangeArrowheads="1"/>
          </p:cNvSpPr>
          <p:nvPr/>
        </p:nvSpPr>
        <p:spPr bwMode="auto">
          <a:xfrm>
            <a:off x="838200" y="285750"/>
            <a:ext cx="7620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Hebrews 10: 19-31</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19</a:t>
            </a:r>
            <a:r>
              <a:rPr lang="en-US" altLang="en-US" sz="2400" b="1">
                <a:solidFill>
                  <a:srgbClr val="000000"/>
                </a:solidFill>
                <a:latin typeface="Arial Narrow" panose="020B0606020202030204" pitchFamily="34" charset="0"/>
                <a:cs typeface="Times New Roman" panose="02020603050405020304" pitchFamily="18" charset="0"/>
              </a:rPr>
              <a:t>     Therefore, brethren, since we have confidence to enter the holy place by the blood of Jesus, 20 by a new and living way which He inaugurated for us through the veil, that is, His flesh, 21 and since we have a great priest over the house of God, 22 let us draw near with a sincere heart in full assurance of faith, having our hearts sprinkled clean from an evil conscience and our bodies washed with pure water. 23 Let us hold fast the confession of our hope without wavering, for He who promised is faithful; 24 and let us consider how to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C31B3A18-A1C1-44C5-BAA5-11811633FD6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2">
            <a:extLst>
              <a:ext uri="{FF2B5EF4-FFF2-40B4-BE49-F238E27FC236}">
                <a16:creationId xmlns:a16="http://schemas.microsoft.com/office/drawing/2014/main" id="{4E1FDA7F-3C35-42B4-8104-ADB14EB79757}"/>
              </a:ext>
            </a:extLst>
          </p:cNvPr>
          <p:cNvSpPr>
            <a:spLocks noChangeArrowheads="1"/>
          </p:cNvSpPr>
          <p:nvPr/>
        </p:nvSpPr>
        <p:spPr bwMode="auto">
          <a:xfrm>
            <a:off x="914400" y="438150"/>
            <a:ext cx="76200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Hebrews 10: 19-31   </a:t>
            </a:r>
            <a:r>
              <a:rPr lang="en-US" altLang="en-US" sz="2800" b="1">
                <a:solidFill>
                  <a:srgbClr val="C00000"/>
                </a:solidFill>
                <a:latin typeface="Times New Roman" panose="02020603050405020304" pitchFamily="18" charset="0"/>
                <a:ea typeface="Times New Roman" panose="02020603050405020304" pitchFamily="18" charset="0"/>
              </a:rPr>
              <a:t>…  </a:t>
            </a:r>
            <a:r>
              <a:rPr lang="en-US" altLang="en-US" sz="2400" b="1" i="1">
                <a:solidFill>
                  <a:srgbClr val="C00000"/>
                </a:solidFill>
                <a:latin typeface="Times New Roman" panose="02020603050405020304" pitchFamily="18" charset="0"/>
                <a:ea typeface="Times New Roman" panose="02020603050405020304" pitchFamily="18" charset="0"/>
              </a:rPr>
              <a:t>continuation</a:t>
            </a:r>
            <a:r>
              <a:rPr lang="en-US" altLang="en-US" sz="2800" b="1">
                <a:solidFill>
                  <a:srgbClr val="C00000"/>
                </a:solidFill>
                <a:latin typeface="Times New Roman" panose="02020603050405020304" pitchFamily="18" charset="0"/>
                <a:ea typeface="Times New Roman" panose="02020603050405020304" pitchFamily="18" charset="0"/>
              </a:rPr>
              <a:t> </a:t>
            </a:r>
            <a:endParaRPr lang="en-US" altLang="en-US" sz="2400">
              <a:latin typeface="Times New Roman" panose="02020603050405020304" pitchFamily="18" charset="0"/>
              <a:ea typeface="Times New Roman" panose="02020603050405020304" pitchFamily="18" charset="0"/>
            </a:endParaRPr>
          </a:p>
          <a:p>
            <a:pPr>
              <a:spcBef>
                <a:spcPct val="0"/>
              </a:spcBef>
              <a:buFontTx/>
              <a:buNone/>
            </a:pPr>
            <a:r>
              <a:rPr lang="en-US" altLang="en-US" sz="800" b="1">
                <a:solidFill>
                  <a:srgbClr val="C00000"/>
                </a:solidFill>
                <a:latin typeface="Times New Roman" panose="02020603050405020304" pitchFamily="18" charset="0"/>
                <a:cs typeface="Times New Roman" panose="02020603050405020304" pitchFamily="18" charset="0"/>
              </a:rPr>
              <a:t> </a:t>
            </a: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stimulate one another to love and good deeds, 25 not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forsaking our own assembling together, as is the habit of some, but encouraging one another; and all the more as you see the day drawing near.  </a:t>
            </a:r>
            <a:endParaRPr lang="en-US" altLang="en-US" sz="2400">
              <a:latin typeface="Times New Roman" panose="02020603050405020304" pitchFamily="18" charset="0"/>
              <a:cs typeface="Times New Roman" panose="02020603050405020304" pitchFamily="18" charset="0"/>
            </a:endParaRPr>
          </a:p>
          <a:p>
            <a:pPr>
              <a:lnSpc>
                <a:spcPct val="50000"/>
              </a:lnSpc>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26 </a:t>
            </a:r>
            <a:r>
              <a:rPr lang="en-US" altLang="en-US" sz="2400" b="1">
                <a:solidFill>
                  <a:srgbClr val="000000"/>
                </a:solidFill>
                <a:latin typeface="Arial Narrow" panose="020B0606020202030204" pitchFamily="34" charset="0"/>
                <a:cs typeface="Times New Roman" panose="02020603050405020304" pitchFamily="18" charset="0"/>
              </a:rPr>
              <a:t>    For if we go on sinning willfully after receiving the knowledge of the truth, there no longer remains a sacrifice for sins, 27 but a terrifying expectation of judgment and the fury of a fire which will consume the adversaries. 28  Anyone who has set aside the Law of Moses dies without mercy on the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19C96B13-5FD5-4D47-9D4B-4C886E6DD5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2">
            <a:extLst>
              <a:ext uri="{FF2B5EF4-FFF2-40B4-BE49-F238E27FC236}">
                <a16:creationId xmlns:a16="http://schemas.microsoft.com/office/drawing/2014/main" id="{3D5FA1CA-3C98-4696-A964-49363538D04F}"/>
              </a:ext>
            </a:extLst>
          </p:cNvPr>
          <p:cNvSpPr>
            <a:spLocks noChangeArrowheads="1"/>
          </p:cNvSpPr>
          <p:nvPr/>
        </p:nvSpPr>
        <p:spPr bwMode="auto">
          <a:xfrm>
            <a:off x="838200" y="438150"/>
            <a:ext cx="7620000"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Hebrews 10: 19-31   </a:t>
            </a:r>
            <a:r>
              <a:rPr lang="en-US" altLang="en-US" sz="2800" b="1">
                <a:solidFill>
                  <a:srgbClr val="C00000"/>
                </a:solidFill>
                <a:latin typeface="Times New Roman" panose="02020603050405020304" pitchFamily="18" charset="0"/>
                <a:ea typeface="Times New Roman" panose="02020603050405020304" pitchFamily="18" charset="0"/>
              </a:rPr>
              <a:t>…  </a:t>
            </a:r>
            <a:r>
              <a:rPr lang="en-US" altLang="en-US" sz="2400" b="1" i="1">
                <a:solidFill>
                  <a:srgbClr val="C00000"/>
                </a:solidFill>
                <a:latin typeface="Times New Roman" panose="02020603050405020304" pitchFamily="18" charset="0"/>
                <a:ea typeface="Times New Roman" panose="02020603050405020304" pitchFamily="18" charset="0"/>
              </a:rPr>
              <a:t>continuation</a:t>
            </a:r>
            <a:r>
              <a:rPr lang="en-US" altLang="en-US" sz="2800" b="1">
                <a:solidFill>
                  <a:srgbClr val="C00000"/>
                </a:solidFill>
                <a:latin typeface="Times New Roman" panose="02020603050405020304" pitchFamily="18" charset="0"/>
                <a:ea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endParaRPr lang="en-US" altLang="en-US" sz="8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testimony of two or three witnesses. 29  How much severer punishment do you think he will deserve who has trampled</a:t>
            </a: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under foot the Son of God, and has regarded as unclean the blood of the covenant by which he was sanctified, and has insulted the Spirit of grace? 30 For we know Him who said, "Vengeance is Mine, I will repay." and again, "The Lord will judge his people." 31 It is a terrifying thing to fall into the hands of the living God. </a:t>
            </a:r>
            <a:endParaRPr lang="en-US" altLang="en-US" sz="2400">
              <a:latin typeface="Times New Roman" panose="02020603050405020304" pitchFamily="18" charset="0"/>
              <a:cs typeface="Times New Roman" panose="02020603050405020304" pitchFamily="18" charset="0"/>
            </a:endParaRPr>
          </a:p>
          <a:p>
            <a:pPr>
              <a:lnSpc>
                <a:spcPct val="50000"/>
              </a:lnSpc>
              <a:spcBef>
                <a:spcPct val="0"/>
              </a:spcBef>
              <a:buFontTx/>
              <a:buNone/>
            </a:pPr>
            <a:r>
              <a:rPr lang="en-US" altLang="en-US" sz="1800" b="1">
                <a:solidFill>
                  <a:srgbClr val="000000"/>
                </a:solidFill>
                <a:latin typeface="Arial Narrow" panose="020B0606020202030204" pitchFamily="34" charset="0"/>
                <a:cs typeface="Times New Roman" panose="02020603050405020304" pitchFamily="18" charset="0"/>
              </a:rPr>
              <a:t> </a:t>
            </a:r>
            <a:endParaRPr lang="en-US" altLang="en-US" sz="1600">
              <a:latin typeface="Times New Roman" panose="02020603050405020304" pitchFamily="18"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59722251-9E7C-4A18-AB1A-847FBE363B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0294B6E-E001-4AF2-BFC9-92060155647B}"/>
              </a:ext>
            </a:extLst>
          </p:cNvPr>
          <p:cNvSpPr/>
          <p:nvPr/>
        </p:nvSpPr>
        <p:spPr>
          <a:xfrm>
            <a:off x="762000" y="1428750"/>
            <a:ext cx="7486345" cy="923330"/>
          </a:xfrm>
          <a:prstGeom prst="rect">
            <a:avLst/>
          </a:prstGeom>
        </p:spPr>
        <p:txBody>
          <a:bodyPr wrap="none">
            <a:spAutoFit/>
          </a:bodyPr>
          <a:lstStyle/>
          <a:p>
            <a:pPr algn="ctr">
              <a:spcBef>
                <a:spcPts val="0"/>
              </a:spcBef>
              <a:spcAft>
                <a:spcPts val="0"/>
              </a:spcAft>
              <a:tabLst>
                <a:tab pos="182880" algn="l"/>
                <a:tab pos="228600" algn="l"/>
              </a:tabLst>
              <a:defRPr/>
            </a:pPr>
            <a:r>
              <a:rPr lang="en-US" sz="5400" b="1" dirty="0">
                <a:ln w="15875">
                  <a:solidFill>
                    <a:schemeClr val="tx1"/>
                  </a:solidFill>
                </a:ln>
                <a:solidFill>
                  <a:srgbClr val="000099"/>
                </a:solidFill>
                <a:latin typeface="EnglischeSchT" panose="030304020406070C0D03" pitchFamily="66" charset="0"/>
                <a:ea typeface="Times New Roman" panose="02020603050405020304" pitchFamily="18" charset="0"/>
              </a:rPr>
              <a:t>Love God with all your heart.</a:t>
            </a:r>
            <a:endParaRPr lang="en-US" sz="5400" dirty="0">
              <a:latin typeface="EnglischeSchT" panose="030304020406070C0D03" pitchFamily="66" charset="0"/>
              <a:ea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a:extLst>
              <a:ext uri="{FF2B5EF4-FFF2-40B4-BE49-F238E27FC236}">
                <a16:creationId xmlns:a16="http://schemas.microsoft.com/office/drawing/2014/main" id="{E8CCC79F-F5A8-4A09-9750-46F1272E0D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1DE1B62F-055F-4F57-87C2-69E25CF7A1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F376D85-E3A1-4CFD-A763-4DB52DDB6AC7}"/>
              </a:ext>
            </a:extLst>
          </p:cNvPr>
          <p:cNvSpPr/>
          <p:nvPr/>
        </p:nvSpPr>
        <p:spPr>
          <a:xfrm>
            <a:off x="1752600" y="590550"/>
            <a:ext cx="5850704" cy="707886"/>
          </a:xfrm>
          <a:prstGeom prst="rect">
            <a:avLst/>
          </a:prstGeom>
        </p:spPr>
        <p:txBody>
          <a:bodyPr wrap="none">
            <a:spAutoFit/>
          </a:bodyPr>
          <a:lstStyle/>
          <a:p>
            <a:pPr>
              <a:defRPr/>
            </a:pPr>
            <a:r>
              <a:rPr lang="en-US" sz="4000" b="1" i="1" dirty="0">
                <a:ln w="15875">
                  <a:solidFill>
                    <a:schemeClr val="tx1"/>
                  </a:solidFill>
                </a:ln>
                <a:solidFill>
                  <a:srgbClr val="000099"/>
                </a:solidFill>
                <a:latin typeface="ArabBruD" panose="03060802060502020204" pitchFamily="66" charset="0"/>
                <a:ea typeface="Times New Roman" panose="02020603050405020304" pitchFamily="18" charset="0"/>
              </a:rPr>
              <a:t>Last Lesson we considered :</a:t>
            </a:r>
            <a:endParaRPr lang="en-US" sz="4000" dirty="0"/>
          </a:p>
        </p:txBody>
      </p:sp>
      <p:sp>
        <p:nvSpPr>
          <p:cNvPr id="4" name="Rectangle 3">
            <a:extLst>
              <a:ext uri="{FF2B5EF4-FFF2-40B4-BE49-F238E27FC236}">
                <a16:creationId xmlns:a16="http://schemas.microsoft.com/office/drawing/2014/main" id="{63CBA6E2-37AA-4A15-B73F-A4A95A9A50CE}"/>
              </a:ext>
            </a:extLst>
          </p:cNvPr>
          <p:cNvSpPr/>
          <p:nvPr/>
        </p:nvSpPr>
        <p:spPr>
          <a:xfrm>
            <a:off x="2168162" y="1504950"/>
            <a:ext cx="5383205" cy="3354765"/>
          </a:xfrm>
          <a:prstGeom prst="rect">
            <a:avLst/>
          </a:prstGeom>
        </p:spPr>
        <p:txBody>
          <a:bodyPr wrap="none">
            <a:spAutoFit/>
          </a:bodyPr>
          <a:lstStyle/>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Using a call to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a:ln w="15875">
                  <a:solidFill>
                    <a:srgbClr val="9900FF"/>
                  </a:solidFill>
                </a:ln>
                <a:latin typeface="Calisto MT" panose="02040603050505030304" pitchFamily="18" charset="0"/>
                <a:ea typeface="Times New Roman" panose="02020603050405020304" pitchFamily="18" charset="0"/>
              </a:rPr>
              <a:t>Americans sing differently</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Variations in Preaching</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4.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Giving as an act of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5.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Communion is the reason</a:t>
            </a:r>
          </a:p>
          <a:p>
            <a:pPr>
              <a:defRPr/>
            </a:pP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 </a:t>
            </a: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16CB5A55-ADEF-4BA3-970D-FB0B97B384C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A323168-E30C-429F-89B2-69BAC2B0D42D}"/>
              </a:ext>
            </a:extLst>
          </p:cNvPr>
          <p:cNvSpPr/>
          <p:nvPr/>
        </p:nvSpPr>
        <p:spPr>
          <a:xfrm>
            <a:off x="1790700" y="895350"/>
            <a:ext cx="55626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16</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Let the </a:t>
            </a:r>
            <a:r>
              <a:rPr lang="en-US" sz="2600" b="1" u="heavy" dirty="0">
                <a:solidFill>
                  <a:srgbClr val="000058"/>
                </a:solidFill>
                <a:latin typeface="Arial Narrow" panose="020B0606020202030204" pitchFamily="34" charset="0"/>
                <a:ea typeface="Times New Roman" panose="02020603050405020304" pitchFamily="18" charset="0"/>
              </a:rPr>
              <a:t>word of Christ richly dwell within</a:t>
            </a:r>
            <a:r>
              <a:rPr lang="en-US" sz="2600" b="1" dirty="0">
                <a:solidFill>
                  <a:srgbClr val="000000"/>
                </a:solidFill>
                <a:latin typeface="Arial Narrow" panose="020B0606020202030204" pitchFamily="34" charset="0"/>
                <a:ea typeface="Times New Roman" panose="02020603050405020304" pitchFamily="18" charset="0"/>
              </a:rPr>
              <a:t> you, with all wisdom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teaching and admonishing one another</a:t>
            </a:r>
            <a:r>
              <a:rPr lang="en-US" sz="2600" b="1" dirty="0">
                <a:solidFill>
                  <a:srgbClr val="000000"/>
                </a:solidFill>
                <a:latin typeface="Arial Narrow" panose="020B0606020202030204" pitchFamily="34" charset="0"/>
                <a:ea typeface="Times New Roman" panose="02020603050405020304" pitchFamily="18" charset="0"/>
              </a:rPr>
              <a:t> with psalms and hymns and spiritual songs, singing with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thankfulness in your hearts</a:t>
            </a:r>
            <a:r>
              <a:rPr lang="en-US" sz="2600" b="1" dirty="0">
                <a:solidFill>
                  <a:srgbClr val="000000"/>
                </a:solidFill>
                <a:latin typeface="Arial Narrow" panose="020B0606020202030204" pitchFamily="34" charset="0"/>
                <a:ea typeface="Times New Roman" panose="02020603050405020304" pitchFamily="18" charset="0"/>
              </a:rPr>
              <a:t> to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7A81BB0F-DD78-48E8-9764-36D802A6E3C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84F5151-5918-45DF-ACA1-B7C08C6666C6}"/>
              </a:ext>
            </a:extLst>
          </p:cNvPr>
          <p:cNvSpPr/>
          <p:nvPr/>
        </p:nvSpPr>
        <p:spPr>
          <a:xfrm>
            <a:off x="1828800" y="1200150"/>
            <a:ext cx="5486400" cy="2092325"/>
          </a:xfrm>
          <a:prstGeom prst="rect">
            <a:avLst/>
          </a:prstGeom>
        </p:spPr>
        <p:txBody>
          <a:bodyPr>
            <a:spAutoFit/>
          </a:bodyPr>
          <a:lstStyle/>
          <a:p>
            <a:pPr>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Ephesians 5: 19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 be filled </a:t>
            </a:r>
            <a:r>
              <a:rPr lang="en-US" sz="2600" b="1" dirty="0">
                <a:solidFill>
                  <a:srgbClr val="000000"/>
                </a:solidFill>
                <a:latin typeface="Arial Narrow" panose="020B0606020202030204" pitchFamily="34" charset="0"/>
                <a:ea typeface="Times New Roman" panose="02020603050405020304" pitchFamily="18" charset="0"/>
              </a:rPr>
              <a:t>with the Spirit, </a:t>
            </a:r>
            <a:r>
              <a:rPr lang="en-US" sz="2000" b="1" dirty="0">
                <a:solidFill>
                  <a:srgbClr val="C00000"/>
                </a:solidFill>
                <a:latin typeface="Arial Narrow" panose="020B0606020202030204" pitchFamily="34" charset="0"/>
                <a:ea typeface="Times New Roman" panose="02020603050405020304" pitchFamily="18" charset="0"/>
              </a:rPr>
              <a:t>19 </a:t>
            </a:r>
            <a:r>
              <a:rPr lang="en-US" sz="20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speaking to one another</a:t>
            </a:r>
            <a:r>
              <a:rPr lang="en-US" sz="2600" b="1" dirty="0">
                <a:solidFill>
                  <a:srgbClr val="000000"/>
                </a:solidFill>
                <a:latin typeface="Arial Narrow" panose="020B0606020202030204" pitchFamily="34" charset="0"/>
                <a:ea typeface="Times New Roman" panose="02020603050405020304" pitchFamily="18" charset="0"/>
              </a:rPr>
              <a:t> in psalms and hymns and spiritual songs,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singing and making melody with your heart</a:t>
            </a:r>
            <a:r>
              <a:rPr lang="en-US" sz="2600" b="1" dirty="0">
                <a:solidFill>
                  <a:srgbClr val="000000"/>
                </a:solidFill>
                <a:latin typeface="Arial Narrow" panose="020B0606020202030204" pitchFamily="34" charset="0"/>
                <a:ea typeface="Times New Roman" panose="02020603050405020304" pitchFamily="18" charset="0"/>
              </a:rPr>
              <a:t> </a:t>
            </a:r>
            <a:r>
              <a:rPr lang="en-US" sz="2600" b="1" u="heavy" dirty="0">
                <a:solidFill>
                  <a:srgbClr val="000058"/>
                </a:solidFill>
                <a:latin typeface="Arial Narrow" panose="020B0606020202030204" pitchFamily="34" charset="0"/>
                <a:ea typeface="Times New Roman" panose="02020603050405020304" pitchFamily="18" charset="0"/>
              </a:rPr>
              <a:t>to the Lord;</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1A839AEE-095A-4871-A17F-BF7ECA89EAC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F81A328-48DE-4220-9B12-5FA57ABDD2B9}"/>
              </a:ext>
            </a:extLst>
          </p:cNvPr>
          <p:cNvSpPr/>
          <p:nvPr/>
        </p:nvSpPr>
        <p:spPr>
          <a:xfrm>
            <a:off x="1752600" y="590550"/>
            <a:ext cx="5850704" cy="707886"/>
          </a:xfrm>
          <a:prstGeom prst="rect">
            <a:avLst/>
          </a:prstGeom>
        </p:spPr>
        <p:txBody>
          <a:bodyPr wrap="none">
            <a:spAutoFit/>
          </a:bodyPr>
          <a:lstStyle/>
          <a:p>
            <a:pPr>
              <a:defRPr/>
            </a:pPr>
            <a:r>
              <a:rPr lang="en-US" sz="4000" b="1" i="1" dirty="0">
                <a:ln w="15875">
                  <a:solidFill>
                    <a:schemeClr val="tx1"/>
                  </a:solidFill>
                </a:ln>
                <a:solidFill>
                  <a:srgbClr val="000099"/>
                </a:solidFill>
                <a:latin typeface="ArabBruD" panose="03060802060502020204" pitchFamily="66" charset="0"/>
                <a:ea typeface="Times New Roman" panose="02020603050405020304" pitchFamily="18" charset="0"/>
              </a:rPr>
              <a:t>Last Lesson we considered :</a:t>
            </a:r>
            <a:endParaRPr lang="en-US" sz="4000" dirty="0"/>
          </a:p>
        </p:txBody>
      </p:sp>
      <p:sp>
        <p:nvSpPr>
          <p:cNvPr id="4" name="Rectangle 3">
            <a:extLst>
              <a:ext uri="{FF2B5EF4-FFF2-40B4-BE49-F238E27FC236}">
                <a16:creationId xmlns:a16="http://schemas.microsoft.com/office/drawing/2014/main" id="{EBB48691-5D98-490C-8B32-E6F46784643C}"/>
              </a:ext>
            </a:extLst>
          </p:cNvPr>
          <p:cNvSpPr/>
          <p:nvPr/>
        </p:nvSpPr>
        <p:spPr>
          <a:xfrm>
            <a:off x="2168162" y="1504950"/>
            <a:ext cx="4979505" cy="3293209"/>
          </a:xfrm>
          <a:prstGeom prst="rect">
            <a:avLst/>
          </a:prstGeom>
        </p:spPr>
        <p:txBody>
          <a:bodyPr wrap="none">
            <a:spAutoFit/>
          </a:bodyPr>
          <a:lstStyle/>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Using a call to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Americans sing differently</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a:ln w="15875">
                  <a:solidFill>
                    <a:srgbClr val="9900FF"/>
                  </a:solidFill>
                </a:ln>
                <a:latin typeface="Calisto MT" panose="02040603050505030304" pitchFamily="18" charset="0"/>
                <a:ea typeface="Times New Roman" panose="02020603050405020304" pitchFamily="18" charset="0"/>
              </a:rPr>
              <a:t>Variations in Preaching</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4.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Giving as an act of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5.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Communion is the reason</a:t>
            </a:r>
          </a:p>
          <a:p>
            <a:pPr>
              <a:defRPr/>
            </a:pP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 </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252ADC78-FD6A-4244-AAE6-AC94641119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6D41152-C9D5-4CB6-88B2-AF9F6B78587A}"/>
              </a:ext>
            </a:extLst>
          </p:cNvPr>
          <p:cNvSpPr/>
          <p:nvPr/>
        </p:nvSpPr>
        <p:spPr>
          <a:xfrm>
            <a:off x="1752600" y="590550"/>
            <a:ext cx="5850704" cy="707886"/>
          </a:xfrm>
          <a:prstGeom prst="rect">
            <a:avLst/>
          </a:prstGeom>
        </p:spPr>
        <p:txBody>
          <a:bodyPr wrap="none">
            <a:spAutoFit/>
          </a:bodyPr>
          <a:lstStyle/>
          <a:p>
            <a:pPr>
              <a:defRPr/>
            </a:pPr>
            <a:r>
              <a:rPr lang="en-US" sz="4000" b="1" i="1" dirty="0">
                <a:ln w="15875">
                  <a:solidFill>
                    <a:schemeClr val="tx1"/>
                  </a:solidFill>
                </a:ln>
                <a:solidFill>
                  <a:srgbClr val="000099"/>
                </a:solidFill>
                <a:latin typeface="ArabBruD" panose="03060802060502020204" pitchFamily="66" charset="0"/>
                <a:ea typeface="Times New Roman" panose="02020603050405020304" pitchFamily="18" charset="0"/>
              </a:rPr>
              <a:t>Last Lesson we considered :</a:t>
            </a:r>
            <a:endParaRPr lang="en-US" sz="4000" dirty="0"/>
          </a:p>
        </p:txBody>
      </p:sp>
      <p:sp>
        <p:nvSpPr>
          <p:cNvPr id="4" name="Rectangle 3">
            <a:extLst>
              <a:ext uri="{FF2B5EF4-FFF2-40B4-BE49-F238E27FC236}">
                <a16:creationId xmlns:a16="http://schemas.microsoft.com/office/drawing/2014/main" id="{4C6BE6B4-A119-4EA8-9844-10675915D028}"/>
              </a:ext>
            </a:extLst>
          </p:cNvPr>
          <p:cNvSpPr/>
          <p:nvPr/>
        </p:nvSpPr>
        <p:spPr>
          <a:xfrm>
            <a:off x="2168162" y="1504950"/>
            <a:ext cx="5603842" cy="3293209"/>
          </a:xfrm>
          <a:prstGeom prst="rect">
            <a:avLst/>
          </a:prstGeom>
        </p:spPr>
        <p:txBody>
          <a:bodyPr wrap="none">
            <a:spAutoFit/>
          </a:bodyPr>
          <a:lstStyle/>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Using a call to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Americans sing differently</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Variations in Preaching</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a:ln w="15875">
                  <a:solidFill>
                    <a:srgbClr val="9900FF"/>
                  </a:solidFill>
                </a:ln>
                <a:latin typeface="Calisto MT" panose="02040603050505030304" pitchFamily="18" charset="0"/>
                <a:ea typeface="Times New Roman" panose="02020603050405020304" pitchFamily="18" charset="0"/>
              </a:rPr>
              <a:t>Giving as an act of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5.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Communion is the reason</a:t>
            </a:r>
          </a:p>
          <a:p>
            <a:pPr>
              <a:defRPr/>
            </a:pP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 </a:t>
            </a: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8F0E21BA-F85F-4F69-869C-F8D9081CBED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FCEE328-6A1F-47FD-AE3B-9A008EA4001A}"/>
              </a:ext>
            </a:extLst>
          </p:cNvPr>
          <p:cNvSpPr/>
          <p:nvPr/>
        </p:nvSpPr>
        <p:spPr>
          <a:xfrm>
            <a:off x="1752600" y="590550"/>
            <a:ext cx="5850704" cy="707886"/>
          </a:xfrm>
          <a:prstGeom prst="rect">
            <a:avLst/>
          </a:prstGeom>
        </p:spPr>
        <p:txBody>
          <a:bodyPr wrap="none">
            <a:spAutoFit/>
          </a:bodyPr>
          <a:lstStyle/>
          <a:p>
            <a:pPr>
              <a:defRPr/>
            </a:pPr>
            <a:r>
              <a:rPr lang="en-US" sz="4000" b="1" i="1" dirty="0">
                <a:ln w="15875">
                  <a:solidFill>
                    <a:schemeClr val="tx1"/>
                  </a:solidFill>
                </a:ln>
                <a:solidFill>
                  <a:srgbClr val="000099"/>
                </a:solidFill>
                <a:latin typeface="ArabBruD" panose="03060802060502020204" pitchFamily="66" charset="0"/>
                <a:ea typeface="Times New Roman" panose="02020603050405020304" pitchFamily="18" charset="0"/>
              </a:rPr>
              <a:t>Last Lesson we considered :</a:t>
            </a:r>
            <a:endParaRPr lang="en-US" sz="4000" dirty="0"/>
          </a:p>
        </p:txBody>
      </p:sp>
      <p:sp>
        <p:nvSpPr>
          <p:cNvPr id="4" name="Rectangle 3">
            <a:extLst>
              <a:ext uri="{FF2B5EF4-FFF2-40B4-BE49-F238E27FC236}">
                <a16:creationId xmlns:a16="http://schemas.microsoft.com/office/drawing/2014/main" id="{A756757D-C1A9-4AD7-8C73-87FFBF4785D1}"/>
              </a:ext>
            </a:extLst>
          </p:cNvPr>
          <p:cNvSpPr/>
          <p:nvPr/>
        </p:nvSpPr>
        <p:spPr>
          <a:xfrm>
            <a:off x="2168162" y="1504950"/>
            <a:ext cx="5248553" cy="3293209"/>
          </a:xfrm>
          <a:prstGeom prst="rect">
            <a:avLst/>
          </a:prstGeom>
        </p:spPr>
        <p:txBody>
          <a:bodyPr wrap="none">
            <a:spAutoFit/>
          </a:bodyPr>
          <a:lstStyle/>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Using a call to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Americans sing differently</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Variations in Preaching</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4.  </a:t>
            </a: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Giving as an act of worship</a:t>
            </a:r>
          </a:p>
          <a:p>
            <a:pPr>
              <a:defRPr/>
            </a:pPr>
            <a:endParaRPr lang="en-US" sz="900" b="1" dirty="0">
              <a:ln w="15875">
                <a:solidFill>
                  <a:srgbClr val="9900FF"/>
                </a:solidFill>
              </a:ln>
              <a:solidFill>
                <a:srgbClr val="000099"/>
              </a:solidFill>
              <a:latin typeface="Calisto MT" panose="02040603050505030304" pitchFamily="18" charset="0"/>
              <a:ea typeface="Times New Roman" panose="02020603050405020304" pitchFamily="18" charset="0"/>
            </a:endParaRPr>
          </a:p>
          <a:p>
            <a:pPr>
              <a:defRPr/>
            </a:pPr>
            <a:r>
              <a:rPr lang="en-US" sz="2800" b="1" dirty="0">
                <a:ln w="15875">
                  <a:solidFill>
                    <a:srgbClr val="9900FF"/>
                  </a:solidFill>
                </a:ln>
                <a:latin typeface="Times New Roman" panose="02020603050405020304" pitchFamily="18" charset="0"/>
                <a:ea typeface="Times New Roman" panose="02020603050405020304" pitchFamily="18" charset="0"/>
                <a:cs typeface="Times New Roman" panose="02020603050405020304" pitchFamily="18" charset="0"/>
              </a:rPr>
              <a:t>5.  </a:t>
            </a:r>
            <a:r>
              <a:rPr lang="en-US" sz="3200" b="1" dirty="0">
                <a:ln w="15875">
                  <a:solidFill>
                    <a:srgbClr val="9900FF"/>
                  </a:solidFill>
                </a:ln>
                <a:latin typeface="Calisto MT" panose="02040603050505030304" pitchFamily="18" charset="0"/>
                <a:ea typeface="Times New Roman" panose="02020603050405020304" pitchFamily="18" charset="0"/>
              </a:rPr>
              <a:t>Communion is the reason</a:t>
            </a:r>
          </a:p>
          <a:p>
            <a:pPr>
              <a:defRPr/>
            </a:pPr>
            <a:r>
              <a:rPr lang="en-US" sz="2800" b="1" dirty="0">
                <a:ln w="15875">
                  <a:solidFill>
                    <a:srgbClr val="9900FF"/>
                  </a:solidFill>
                </a:ln>
                <a:solidFill>
                  <a:srgbClr val="000099"/>
                </a:solidFill>
                <a:latin typeface="Calisto MT" panose="02040603050505030304" pitchFamily="18" charset="0"/>
                <a:ea typeface="Times New Roman" panose="02020603050405020304" pitchFamily="18" charset="0"/>
              </a:rPr>
              <a:t> </a:t>
            </a:r>
            <a:endParaRPr lang="en-US" sz="2800" dirty="0"/>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12196</TotalTime>
  <Words>1526</Words>
  <Application>Microsoft Office PowerPoint</Application>
  <PresentationFormat>On-screen Show (16:9)</PresentationFormat>
  <Paragraphs>178</Paragraphs>
  <Slides>36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828</cp:revision>
  <dcterms:created xsi:type="dcterms:W3CDTF">2013-07-27T15:59:10Z</dcterms:created>
  <dcterms:modified xsi:type="dcterms:W3CDTF">2020-10-20T12:09:25Z</dcterms:modified>
</cp:coreProperties>
</file>