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771" r:id="rId2"/>
    <p:sldId id="773" r:id="rId3"/>
    <p:sldId id="939" r:id="rId4"/>
    <p:sldId id="946" r:id="rId5"/>
    <p:sldId id="950" r:id="rId6"/>
    <p:sldId id="945" r:id="rId7"/>
    <p:sldId id="953" r:id="rId8"/>
    <p:sldId id="956" r:id="rId9"/>
    <p:sldId id="958" r:id="rId10"/>
    <p:sldId id="955" r:id="rId11"/>
    <p:sldId id="961" r:id="rId12"/>
    <p:sldId id="960" r:id="rId13"/>
    <p:sldId id="966" r:id="rId14"/>
    <p:sldId id="963" r:id="rId15"/>
    <p:sldId id="959" r:id="rId16"/>
    <p:sldId id="965" r:id="rId17"/>
    <p:sldId id="968" r:id="rId18"/>
    <p:sldId id="888" r:id="rId19"/>
    <p:sldId id="935" r:id="rId20"/>
    <p:sldId id="969" r:id="rId21"/>
    <p:sldId id="891" r:id="rId22"/>
    <p:sldId id="892" r:id="rId23"/>
    <p:sldId id="894" r:id="rId24"/>
    <p:sldId id="938" r:id="rId25"/>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00A4"/>
    <a:srgbClr val="000000"/>
    <a:srgbClr val="9900FF"/>
    <a:srgbClr val="420000"/>
    <a:srgbClr val="640000"/>
    <a:srgbClr val="2C170A"/>
    <a:srgbClr val="361937"/>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2" autoAdjust="0"/>
  </p:normalViewPr>
  <p:slideViewPr>
    <p:cSldViewPr>
      <p:cViewPr varScale="1">
        <p:scale>
          <a:sx n="92" d="100"/>
          <a:sy n="92" d="100"/>
        </p:scale>
        <p:origin x="708" y="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8C5BED-E111-43EE-AD69-417CB2E81A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1E54CA96-4660-4752-B0D5-12011A78BA5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7FFC4EBE-762B-45BA-B7BF-03C2F2332F29}" type="datetimeFigureOut">
              <a:rPr lang="en-US"/>
              <a:pPr>
                <a:defRPr/>
              </a:pPr>
              <a:t>10/14/2020</a:t>
            </a:fld>
            <a:endParaRPr lang="en-US"/>
          </a:p>
        </p:txBody>
      </p:sp>
      <p:sp>
        <p:nvSpPr>
          <p:cNvPr id="4" name="Slide Image Placeholder 3">
            <a:extLst>
              <a:ext uri="{FF2B5EF4-FFF2-40B4-BE49-F238E27FC236}">
                <a16:creationId xmlns:a16="http://schemas.microsoft.com/office/drawing/2014/main" id="{270AC987-7CE2-4B0A-97EE-0243E77E14E5}"/>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674EB98-1F33-4730-9379-3DB044FA91B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32C89AB-0C65-4086-B044-FA7AB7739B1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6D3F60F9-A203-487B-8181-036066E5706B}"/>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4DE0C70-3541-4766-9ABD-369DDAAEF81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586A4F1F-55D4-4AB2-B61A-0A172489E8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212BBBC0-9379-4C20-91F5-C41DEC49BE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E6491401-C0D1-441F-9E09-D3F4E0664D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3C38901-D7E1-42AB-8B8F-8C937FE46D14}" type="slidenum">
              <a:rPr lang="en-US" altLang="en-US"/>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5C7F368-8092-42D2-B884-A19A53B7F689}"/>
              </a:ext>
            </a:extLst>
          </p:cNvPr>
          <p:cNvSpPr>
            <a:spLocks noGrp="1"/>
          </p:cNvSpPr>
          <p:nvPr>
            <p:ph type="dt" sz="half" idx="10"/>
          </p:nvPr>
        </p:nvSpPr>
        <p:spPr/>
        <p:txBody>
          <a:bodyPr/>
          <a:lstStyle>
            <a:lvl1pPr>
              <a:defRPr/>
            </a:lvl1pPr>
          </a:lstStyle>
          <a:p>
            <a:pPr>
              <a:defRPr/>
            </a:pPr>
            <a:fld id="{44BCBCE4-25B1-4C86-BA4F-66CA43F04B10}" type="datetimeFigureOut">
              <a:rPr lang="en-US"/>
              <a:pPr>
                <a:defRPr/>
              </a:pPr>
              <a:t>10/14/2020</a:t>
            </a:fld>
            <a:endParaRPr lang="en-US"/>
          </a:p>
        </p:txBody>
      </p:sp>
      <p:sp>
        <p:nvSpPr>
          <p:cNvPr id="5" name="Footer Placeholder 4">
            <a:extLst>
              <a:ext uri="{FF2B5EF4-FFF2-40B4-BE49-F238E27FC236}">
                <a16:creationId xmlns:a16="http://schemas.microsoft.com/office/drawing/2014/main" id="{97EE831D-C986-4020-98BB-E97E987B0E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B7AD0F4-A64F-48DA-8D52-56D9547E5C2B}"/>
              </a:ext>
            </a:extLst>
          </p:cNvPr>
          <p:cNvSpPr>
            <a:spLocks noGrp="1"/>
          </p:cNvSpPr>
          <p:nvPr>
            <p:ph type="sldNum" sz="quarter" idx="12"/>
          </p:nvPr>
        </p:nvSpPr>
        <p:spPr/>
        <p:txBody>
          <a:bodyPr/>
          <a:lstStyle>
            <a:lvl1pPr>
              <a:defRPr/>
            </a:lvl1pPr>
          </a:lstStyle>
          <a:p>
            <a:fld id="{8F113C77-8FC3-4E71-B1FD-415ED21AFF32}" type="slidenum">
              <a:rPr lang="en-US" altLang="en-US"/>
              <a:pPr/>
              <a:t>‹#›</a:t>
            </a:fld>
            <a:endParaRPr lang="en-US" altLang="en-US"/>
          </a:p>
        </p:txBody>
      </p:sp>
    </p:spTree>
    <p:extLst>
      <p:ext uri="{BB962C8B-B14F-4D97-AF65-F5344CB8AC3E}">
        <p14:creationId xmlns:p14="http://schemas.microsoft.com/office/powerpoint/2010/main" val="315389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EF84F-9A10-400D-8C83-F9A76F401A66}"/>
              </a:ext>
            </a:extLst>
          </p:cNvPr>
          <p:cNvSpPr>
            <a:spLocks noGrp="1"/>
          </p:cNvSpPr>
          <p:nvPr>
            <p:ph type="dt" sz="half" idx="10"/>
          </p:nvPr>
        </p:nvSpPr>
        <p:spPr/>
        <p:txBody>
          <a:bodyPr/>
          <a:lstStyle>
            <a:lvl1pPr>
              <a:defRPr/>
            </a:lvl1pPr>
          </a:lstStyle>
          <a:p>
            <a:pPr>
              <a:defRPr/>
            </a:pPr>
            <a:fld id="{363CF5C5-729A-4EAB-92C3-3C6226B47B7C}" type="datetimeFigureOut">
              <a:rPr lang="en-US"/>
              <a:pPr>
                <a:defRPr/>
              </a:pPr>
              <a:t>10/14/2020</a:t>
            </a:fld>
            <a:endParaRPr lang="en-US"/>
          </a:p>
        </p:txBody>
      </p:sp>
      <p:sp>
        <p:nvSpPr>
          <p:cNvPr id="5" name="Footer Placeholder 4">
            <a:extLst>
              <a:ext uri="{FF2B5EF4-FFF2-40B4-BE49-F238E27FC236}">
                <a16:creationId xmlns:a16="http://schemas.microsoft.com/office/drawing/2014/main" id="{15B8468D-1B55-40B3-9C1E-8EE5D06C7FA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CD879D8-61D3-4487-BA0C-B1794EDFF0AC}"/>
              </a:ext>
            </a:extLst>
          </p:cNvPr>
          <p:cNvSpPr>
            <a:spLocks noGrp="1"/>
          </p:cNvSpPr>
          <p:nvPr>
            <p:ph type="sldNum" sz="quarter" idx="12"/>
          </p:nvPr>
        </p:nvSpPr>
        <p:spPr/>
        <p:txBody>
          <a:bodyPr/>
          <a:lstStyle>
            <a:lvl1pPr>
              <a:defRPr/>
            </a:lvl1pPr>
          </a:lstStyle>
          <a:p>
            <a:fld id="{C798E05A-F3BB-42AD-ABCD-5421F1EAFF08}" type="slidenum">
              <a:rPr lang="en-US" altLang="en-US"/>
              <a:pPr/>
              <a:t>‹#›</a:t>
            </a:fld>
            <a:endParaRPr lang="en-US" altLang="en-US"/>
          </a:p>
        </p:txBody>
      </p:sp>
    </p:spTree>
    <p:extLst>
      <p:ext uri="{BB962C8B-B14F-4D97-AF65-F5344CB8AC3E}">
        <p14:creationId xmlns:p14="http://schemas.microsoft.com/office/powerpoint/2010/main" val="2966269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5010F-34CD-432A-9BCF-E494717717FD}"/>
              </a:ext>
            </a:extLst>
          </p:cNvPr>
          <p:cNvSpPr>
            <a:spLocks noGrp="1"/>
          </p:cNvSpPr>
          <p:nvPr>
            <p:ph type="dt" sz="half" idx="10"/>
          </p:nvPr>
        </p:nvSpPr>
        <p:spPr/>
        <p:txBody>
          <a:bodyPr/>
          <a:lstStyle>
            <a:lvl1pPr>
              <a:defRPr/>
            </a:lvl1pPr>
          </a:lstStyle>
          <a:p>
            <a:pPr>
              <a:defRPr/>
            </a:pPr>
            <a:fld id="{FBAF3CC5-5375-4AA4-87CE-5A5ECACD5A2D}" type="datetimeFigureOut">
              <a:rPr lang="en-US"/>
              <a:pPr>
                <a:defRPr/>
              </a:pPr>
              <a:t>10/14/2020</a:t>
            </a:fld>
            <a:endParaRPr lang="en-US"/>
          </a:p>
        </p:txBody>
      </p:sp>
      <p:sp>
        <p:nvSpPr>
          <p:cNvPr id="5" name="Footer Placeholder 4">
            <a:extLst>
              <a:ext uri="{FF2B5EF4-FFF2-40B4-BE49-F238E27FC236}">
                <a16:creationId xmlns:a16="http://schemas.microsoft.com/office/drawing/2014/main" id="{915D16A9-0266-4727-B2F1-B236DBE943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7EC0C04-FDDD-4E17-98D8-9C8DB5A56C6A}"/>
              </a:ext>
            </a:extLst>
          </p:cNvPr>
          <p:cNvSpPr>
            <a:spLocks noGrp="1"/>
          </p:cNvSpPr>
          <p:nvPr>
            <p:ph type="sldNum" sz="quarter" idx="12"/>
          </p:nvPr>
        </p:nvSpPr>
        <p:spPr/>
        <p:txBody>
          <a:bodyPr/>
          <a:lstStyle>
            <a:lvl1pPr>
              <a:defRPr/>
            </a:lvl1pPr>
          </a:lstStyle>
          <a:p>
            <a:fld id="{388CA92A-AE0F-447D-9806-4D12B276A8B9}" type="slidenum">
              <a:rPr lang="en-US" altLang="en-US"/>
              <a:pPr/>
              <a:t>‹#›</a:t>
            </a:fld>
            <a:endParaRPr lang="en-US" altLang="en-US"/>
          </a:p>
        </p:txBody>
      </p:sp>
    </p:spTree>
    <p:extLst>
      <p:ext uri="{BB962C8B-B14F-4D97-AF65-F5344CB8AC3E}">
        <p14:creationId xmlns:p14="http://schemas.microsoft.com/office/powerpoint/2010/main" val="2801592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3C93-A6C8-4D02-871A-68F1FB8F29E4}"/>
              </a:ext>
            </a:extLst>
          </p:cNvPr>
          <p:cNvSpPr>
            <a:spLocks noGrp="1"/>
          </p:cNvSpPr>
          <p:nvPr>
            <p:ph type="dt" sz="half" idx="10"/>
          </p:nvPr>
        </p:nvSpPr>
        <p:spPr/>
        <p:txBody>
          <a:bodyPr/>
          <a:lstStyle>
            <a:lvl1pPr>
              <a:defRPr/>
            </a:lvl1pPr>
          </a:lstStyle>
          <a:p>
            <a:pPr>
              <a:defRPr/>
            </a:pPr>
            <a:fld id="{E513A231-69E7-4252-A7F4-FC9FFC6C4FF0}" type="datetimeFigureOut">
              <a:rPr lang="en-US"/>
              <a:pPr>
                <a:defRPr/>
              </a:pPr>
              <a:t>10/14/2020</a:t>
            </a:fld>
            <a:endParaRPr lang="en-US"/>
          </a:p>
        </p:txBody>
      </p:sp>
      <p:sp>
        <p:nvSpPr>
          <p:cNvPr id="5" name="Footer Placeholder 4">
            <a:extLst>
              <a:ext uri="{FF2B5EF4-FFF2-40B4-BE49-F238E27FC236}">
                <a16:creationId xmlns:a16="http://schemas.microsoft.com/office/drawing/2014/main" id="{109887C8-4B7D-4004-8581-1B2894B63B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C419A4A-92C7-441C-9037-2D8785D9FD35}"/>
              </a:ext>
            </a:extLst>
          </p:cNvPr>
          <p:cNvSpPr>
            <a:spLocks noGrp="1"/>
          </p:cNvSpPr>
          <p:nvPr>
            <p:ph type="sldNum" sz="quarter" idx="12"/>
          </p:nvPr>
        </p:nvSpPr>
        <p:spPr/>
        <p:txBody>
          <a:bodyPr/>
          <a:lstStyle>
            <a:lvl1pPr>
              <a:defRPr/>
            </a:lvl1pPr>
          </a:lstStyle>
          <a:p>
            <a:fld id="{A43773EE-FE34-46B1-98C2-F6D4A4DD0EAA}" type="slidenum">
              <a:rPr lang="en-US" altLang="en-US"/>
              <a:pPr/>
              <a:t>‹#›</a:t>
            </a:fld>
            <a:endParaRPr lang="en-US" altLang="en-US"/>
          </a:p>
        </p:txBody>
      </p:sp>
    </p:spTree>
    <p:extLst>
      <p:ext uri="{BB962C8B-B14F-4D97-AF65-F5344CB8AC3E}">
        <p14:creationId xmlns:p14="http://schemas.microsoft.com/office/powerpoint/2010/main" val="386498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B50669-8CE5-403A-AC09-18F96E749D29}"/>
              </a:ext>
            </a:extLst>
          </p:cNvPr>
          <p:cNvSpPr>
            <a:spLocks noGrp="1"/>
          </p:cNvSpPr>
          <p:nvPr>
            <p:ph type="dt" sz="half" idx="10"/>
          </p:nvPr>
        </p:nvSpPr>
        <p:spPr/>
        <p:txBody>
          <a:bodyPr/>
          <a:lstStyle>
            <a:lvl1pPr>
              <a:defRPr/>
            </a:lvl1pPr>
          </a:lstStyle>
          <a:p>
            <a:pPr>
              <a:defRPr/>
            </a:pPr>
            <a:fld id="{158885C7-1943-4ADA-ACFC-A8C1DF3451F7}" type="datetimeFigureOut">
              <a:rPr lang="en-US"/>
              <a:pPr>
                <a:defRPr/>
              </a:pPr>
              <a:t>10/14/2020</a:t>
            </a:fld>
            <a:endParaRPr lang="en-US"/>
          </a:p>
        </p:txBody>
      </p:sp>
      <p:sp>
        <p:nvSpPr>
          <p:cNvPr id="5" name="Footer Placeholder 4">
            <a:extLst>
              <a:ext uri="{FF2B5EF4-FFF2-40B4-BE49-F238E27FC236}">
                <a16:creationId xmlns:a16="http://schemas.microsoft.com/office/drawing/2014/main" id="{26AE6256-9620-4C69-B696-A2A67883464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826CEE8-37AC-4542-99F3-C33C8C12B3AA}"/>
              </a:ext>
            </a:extLst>
          </p:cNvPr>
          <p:cNvSpPr>
            <a:spLocks noGrp="1"/>
          </p:cNvSpPr>
          <p:nvPr>
            <p:ph type="sldNum" sz="quarter" idx="12"/>
          </p:nvPr>
        </p:nvSpPr>
        <p:spPr/>
        <p:txBody>
          <a:bodyPr/>
          <a:lstStyle>
            <a:lvl1pPr>
              <a:defRPr/>
            </a:lvl1pPr>
          </a:lstStyle>
          <a:p>
            <a:fld id="{2E061BD7-9487-4886-B42A-6A47E7889A21}" type="slidenum">
              <a:rPr lang="en-US" altLang="en-US"/>
              <a:pPr/>
              <a:t>‹#›</a:t>
            </a:fld>
            <a:endParaRPr lang="en-US" altLang="en-US"/>
          </a:p>
        </p:txBody>
      </p:sp>
    </p:spTree>
    <p:extLst>
      <p:ext uri="{BB962C8B-B14F-4D97-AF65-F5344CB8AC3E}">
        <p14:creationId xmlns:p14="http://schemas.microsoft.com/office/powerpoint/2010/main" val="2628330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9DCF034-6544-4671-8835-F5C03C1BB0D9}"/>
              </a:ext>
            </a:extLst>
          </p:cNvPr>
          <p:cNvSpPr>
            <a:spLocks noGrp="1"/>
          </p:cNvSpPr>
          <p:nvPr>
            <p:ph type="dt" sz="half" idx="10"/>
          </p:nvPr>
        </p:nvSpPr>
        <p:spPr/>
        <p:txBody>
          <a:bodyPr/>
          <a:lstStyle>
            <a:lvl1pPr>
              <a:defRPr/>
            </a:lvl1pPr>
          </a:lstStyle>
          <a:p>
            <a:pPr>
              <a:defRPr/>
            </a:pPr>
            <a:fld id="{58F6B245-B254-4AD0-8608-33EEE7555EBB}" type="datetimeFigureOut">
              <a:rPr lang="en-US"/>
              <a:pPr>
                <a:defRPr/>
              </a:pPr>
              <a:t>10/14/2020</a:t>
            </a:fld>
            <a:endParaRPr lang="en-US"/>
          </a:p>
        </p:txBody>
      </p:sp>
      <p:sp>
        <p:nvSpPr>
          <p:cNvPr id="6" name="Footer Placeholder 4">
            <a:extLst>
              <a:ext uri="{FF2B5EF4-FFF2-40B4-BE49-F238E27FC236}">
                <a16:creationId xmlns:a16="http://schemas.microsoft.com/office/drawing/2014/main" id="{EE9D4F4F-DC77-4B05-9B10-FBD52219A1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B636819-FF17-433E-88C0-EEE1FE1A9340}"/>
              </a:ext>
            </a:extLst>
          </p:cNvPr>
          <p:cNvSpPr>
            <a:spLocks noGrp="1"/>
          </p:cNvSpPr>
          <p:nvPr>
            <p:ph type="sldNum" sz="quarter" idx="12"/>
          </p:nvPr>
        </p:nvSpPr>
        <p:spPr/>
        <p:txBody>
          <a:bodyPr/>
          <a:lstStyle>
            <a:lvl1pPr>
              <a:defRPr/>
            </a:lvl1pPr>
          </a:lstStyle>
          <a:p>
            <a:fld id="{1F81B5A4-16BA-4732-8E10-AE45D4CA3A29}" type="slidenum">
              <a:rPr lang="en-US" altLang="en-US"/>
              <a:pPr/>
              <a:t>‹#›</a:t>
            </a:fld>
            <a:endParaRPr lang="en-US" altLang="en-US"/>
          </a:p>
        </p:txBody>
      </p:sp>
    </p:spTree>
    <p:extLst>
      <p:ext uri="{BB962C8B-B14F-4D97-AF65-F5344CB8AC3E}">
        <p14:creationId xmlns:p14="http://schemas.microsoft.com/office/powerpoint/2010/main" val="1425603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7D1F978-92E7-4C0A-9B61-D5744ABC18E8}"/>
              </a:ext>
            </a:extLst>
          </p:cNvPr>
          <p:cNvSpPr>
            <a:spLocks noGrp="1"/>
          </p:cNvSpPr>
          <p:nvPr>
            <p:ph type="dt" sz="half" idx="10"/>
          </p:nvPr>
        </p:nvSpPr>
        <p:spPr/>
        <p:txBody>
          <a:bodyPr/>
          <a:lstStyle>
            <a:lvl1pPr>
              <a:defRPr/>
            </a:lvl1pPr>
          </a:lstStyle>
          <a:p>
            <a:pPr>
              <a:defRPr/>
            </a:pPr>
            <a:fld id="{541FF802-B829-43A0-90E8-06D887C78CC6}" type="datetimeFigureOut">
              <a:rPr lang="en-US"/>
              <a:pPr>
                <a:defRPr/>
              </a:pPr>
              <a:t>10/14/2020</a:t>
            </a:fld>
            <a:endParaRPr lang="en-US"/>
          </a:p>
        </p:txBody>
      </p:sp>
      <p:sp>
        <p:nvSpPr>
          <p:cNvPr id="8" name="Footer Placeholder 4">
            <a:extLst>
              <a:ext uri="{FF2B5EF4-FFF2-40B4-BE49-F238E27FC236}">
                <a16:creationId xmlns:a16="http://schemas.microsoft.com/office/drawing/2014/main" id="{37834F81-0A78-4FA7-A39E-4C7EC502655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0D21B59-8A33-4F61-A369-97479C14AD0A}"/>
              </a:ext>
            </a:extLst>
          </p:cNvPr>
          <p:cNvSpPr>
            <a:spLocks noGrp="1"/>
          </p:cNvSpPr>
          <p:nvPr>
            <p:ph type="sldNum" sz="quarter" idx="12"/>
          </p:nvPr>
        </p:nvSpPr>
        <p:spPr/>
        <p:txBody>
          <a:bodyPr/>
          <a:lstStyle>
            <a:lvl1pPr>
              <a:defRPr/>
            </a:lvl1pPr>
          </a:lstStyle>
          <a:p>
            <a:fld id="{DC6A0D28-6780-4BBD-ABD7-C6C1E11C22B4}" type="slidenum">
              <a:rPr lang="en-US" altLang="en-US"/>
              <a:pPr/>
              <a:t>‹#›</a:t>
            </a:fld>
            <a:endParaRPr lang="en-US" altLang="en-US"/>
          </a:p>
        </p:txBody>
      </p:sp>
    </p:spTree>
    <p:extLst>
      <p:ext uri="{BB962C8B-B14F-4D97-AF65-F5344CB8AC3E}">
        <p14:creationId xmlns:p14="http://schemas.microsoft.com/office/powerpoint/2010/main" val="367870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EBD6B7D-6584-4395-8C17-253B5F2F9601}"/>
              </a:ext>
            </a:extLst>
          </p:cNvPr>
          <p:cNvSpPr>
            <a:spLocks noGrp="1"/>
          </p:cNvSpPr>
          <p:nvPr>
            <p:ph type="dt" sz="half" idx="10"/>
          </p:nvPr>
        </p:nvSpPr>
        <p:spPr/>
        <p:txBody>
          <a:bodyPr/>
          <a:lstStyle>
            <a:lvl1pPr>
              <a:defRPr/>
            </a:lvl1pPr>
          </a:lstStyle>
          <a:p>
            <a:pPr>
              <a:defRPr/>
            </a:pPr>
            <a:fld id="{8D5AE8EF-9C2D-4409-9DA7-D78897521E80}" type="datetimeFigureOut">
              <a:rPr lang="en-US"/>
              <a:pPr>
                <a:defRPr/>
              </a:pPr>
              <a:t>10/14/2020</a:t>
            </a:fld>
            <a:endParaRPr lang="en-US"/>
          </a:p>
        </p:txBody>
      </p:sp>
      <p:sp>
        <p:nvSpPr>
          <p:cNvPr id="4" name="Footer Placeholder 4">
            <a:extLst>
              <a:ext uri="{FF2B5EF4-FFF2-40B4-BE49-F238E27FC236}">
                <a16:creationId xmlns:a16="http://schemas.microsoft.com/office/drawing/2014/main" id="{1C664E6A-B8A7-4509-9DFD-482250A8450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DF410C5-83EE-4011-BACC-E7AB8F17ABCD}"/>
              </a:ext>
            </a:extLst>
          </p:cNvPr>
          <p:cNvSpPr>
            <a:spLocks noGrp="1"/>
          </p:cNvSpPr>
          <p:nvPr>
            <p:ph type="sldNum" sz="quarter" idx="12"/>
          </p:nvPr>
        </p:nvSpPr>
        <p:spPr/>
        <p:txBody>
          <a:bodyPr/>
          <a:lstStyle>
            <a:lvl1pPr>
              <a:defRPr/>
            </a:lvl1pPr>
          </a:lstStyle>
          <a:p>
            <a:fld id="{2B9609DF-5BBF-4C07-9733-BBA5568CF2FA}" type="slidenum">
              <a:rPr lang="en-US" altLang="en-US"/>
              <a:pPr/>
              <a:t>‹#›</a:t>
            </a:fld>
            <a:endParaRPr lang="en-US" altLang="en-US"/>
          </a:p>
        </p:txBody>
      </p:sp>
    </p:spTree>
    <p:extLst>
      <p:ext uri="{BB962C8B-B14F-4D97-AF65-F5344CB8AC3E}">
        <p14:creationId xmlns:p14="http://schemas.microsoft.com/office/powerpoint/2010/main" val="706091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8BFF77A-30D7-4BE7-905D-3ED6892C7EAC}"/>
              </a:ext>
            </a:extLst>
          </p:cNvPr>
          <p:cNvSpPr>
            <a:spLocks noGrp="1"/>
          </p:cNvSpPr>
          <p:nvPr>
            <p:ph type="dt" sz="half" idx="10"/>
          </p:nvPr>
        </p:nvSpPr>
        <p:spPr/>
        <p:txBody>
          <a:bodyPr/>
          <a:lstStyle>
            <a:lvl1pPr>
              <a:defRPr/>
            </a:lvl1pPr>
          </a:lstStyle>
          <a:p>
            <a:pPr>
              <a:defRPr/>
            </a:pPr>
            <a:fld id="{55107CD5-B70D-40CE-93BC-CA0553BA1015}" type="datetimeFigureOut">
              <a:rPr lang="en-US"/>
              <a:pPr>
                <a:defRPr/>
              </a:pPr>
              <a:t>10/14/2020</a:t>
            </a:fld>
            <a:endParaRPr lang="en-US"/>
          </a:p>
        </p:txBody>
      </p:sp>
      <p:sp>
        <p:nvSpPr>
          <p:cNvPr id="3" name="Footer Placeholder 4">
            <a:extLst>
              <a:ext uri="{FF2B5EF4-FFF2-40B4-BE49-F238E27FC236}">
                <a16:creationId xmlns:a16="http://schemas.microsoft.com/office/drawing/2014/main" id="{7E204CA5-4186-4B4E-B44D-A5B5EFFD5ED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9DD1E88-0B7B-4E44-9E72-9B8D3403FE87}"/>
              </a:ext>
            </a:extLst>
          </p:cNvPr>
          <p:cNvSpPr>
            <a:spLocks noGrp="1"/>
          </p:cNvSpPr>
          <p:nvPr>
            <p:ph type="sldNum" sz="quarter" idx="12"/>
          </p:nvPr>
        </p:nvSpPr>
        <p:spPr/>
        <p:txBody>
          <a:bodyPr/>
          <a:lstStyle>
            <a:lvl1pPr>
              <a:defRPr/>
            </a:lvl1pPr>
          </a:lstStyle>
          <a:p>
            <a:fld id="{F565DAAA-A4BE-4C8B-B4CF-F4B29C794D1F}" type="slidenum">
              <a:rPr lang="en-US" altLang="en-US"/>
              <a:pPr/>
              <a:t>‹#›</a:t>
            </a:fld>
            <a:endParaRPr lang="en-US" altLang="en-US"/>
          </a:p>
        </p:txBody>
      </p:sp>
    </p:spTree>
    <p:extLst>
      <p:ext uri="{BB962C8B-B14F-4D97-AF65-F5344CB8AC3E}">
        <p14:creationId xmlns:p14="http://schemas.microsoft.com/office/powerpoint/2010/main" val="8054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5FA19E9-293A-48D2-9B3E-50F3CF6813C7}"/>
              </a:ext>
            </a:extLst>
          </p:cNvPr>
          <p:cNvSpPr>
            <a:spLocks noGrp="1"/>
          </p:cNvSpPr>
          <p:nvPr>
            <p:ph type="dt" sz="half" idx="10"/>
          </p:nvPr>
        </p:nvSpPr>
        <p:spPr/>
        <p:txBody>
          <a:bodyPr/>
          <a:lstStyle>
            <a:lvl1pPr>
              <a:defRPr/>
            </a:lvl1pPr>
          </a:lstStyle>
          <a:p>
            <a:pPr>
              <a:defRPr/>
            </a:pPr>
            <a:fld id="{03D4B46E-E874-490E-832C-5345297C2595}" type="datetimeFigureOut">
              <a:rPr lang="en-US"/>
              <a:pPr>
                <a:defRPr/>
              </a:pPr>
              <a:t>10/14/2020</a:t>
            </a:fld>
            <a:endParaRPr lang="en-US"/>
          </a:p>
        </p:txBody>
      </p:sp>
      <p:sp>
        <p:nvSpPr>
          <p:cNvPr id="6" name="Footer Placeholder 4">
            <a:extLst>
              <a:ext uri="{FF2B5EF4-FFF2-40B4-BE49-F238E27FC236}">
                <a16:creationId xmlns:a16="http://schemas.microsoft.com/office/drawing/2014/main" id="{951E7C9B-A61C-4194-AED9-C104E7739AF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5FCF1E8-8B29-4621-B869-847DA0C6FCFA}"/>
              </a:ext>
            </a:extLst>
          </p:cNvPr>
          <p:cNvSpPr>
            <a:spLocks noGrp="1"/>
          </p:cNvSpPr>
          <p:nvPr>
            <p:ph type="sldNum" sz="quarter" idx="12"/>
          </p:nvPr>
        </p:nvSpPr>
        <p:spPr/>
        <p:txBody>
          <a:bodyPr/>
          <a:lstStyle>
            <a:lvl1pPr>
              <a:defRPr/>
            </a:lvl1pPr>
          </a:lstStyle>
          <a:p>
            <a:fld id="{DBA23D61-BCFC-4E50-A44D-54D55195C90B}" type="slidenum">
              <a:rPr lang="en-US" altLang="en-US"/>
              <a:pPr/>
              <a:t>‹#›</a:t>
            </a:fld>
            <a:endParaRPr lang="en-US" altLang="en-US"/>
          </a:p>
        </p:txBody>
      </p:sp>
    </p:spTree>
    <p:extLst>
      <p:ext uri="{BB962C8B-B14F-4D97-AF65-F5344CB8AC3E}">
        <p14:creationId xmlns:p14="http://schemas.microsoft.com/office/powerpoint/2010/main" val="21360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C125B36-A37B-4155-8243-75E01E3F2C45}"/>
              </a:ext>
            </a:extLst>
          </p:cNvPr>
          <p:cNvSpPr>
            <a:spLocks noGrp="1"/>
          </p:cNvSpPr>
          <p:nvPr>
            <p:ph type="dt" sz="half" idx="10"/>
          </p:nvPr>
        </p:nvSpPr>
        <p:spPr/>
        <p:txBody>
          <a:bodyPr/>
          <a:lstStyle>
            <a:lvl1pPr>
              <a:defRPr/>
            </a:lvl1pPr>
          </a:lstStyle>
          <a:p>
            <a:pPr>
              <a:defRPr/>
            </a:pPr>
            <a:fld id="{5FE73D68-3895-49E0-9862-3242ABF0750E}" type="datetimeFigureOut">
              <a:rPr lang="en-US"/>
              <a:pPr>
                <a:defRPr/>
              </a:pPr>
              <a:t>10/14/2020</a:t>
            </a:fld>
            <a:endParaRPr lang="en-US"/>
          </a:p>
        </p:txBody>
      </p:sp>
      <p:sp>
        <p:nvSpPr>
          <p:cNvPr id="6" name="Footer Placeholder 4">
            <a:extLst>
              <a:ext uri="{FF2B5EF4-FFF2-40B4-BE49-F238E27FC236}">
                <a16:creationId xmlns:a16="http://schemas.microsoft.com/office/drawing/2014/main" id="{AFD4C170-EBC0-497D-8C01-0B884C07CBE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638C0DB-0AFF-40EF-ADF3-FF826DDCE80F}"/>
              </a:ext>
            </a:extLst>
          </p:cNvPr>
          <p:cNvSpPr>
            <a:spLocks noGrp="1"/>
          </p:cNvSpPr>
          <p:nvPr>
            <p:ph type="sldNum" sz="quarter" idx="12"/>
          </p:nvPr>
        </p:nvSpPr>
        <p:spPr/>
        <p:txBody>
          <a:bodyPr/>
          <a:lstStyle>
            <a:lvl1pPr>
              <a:defRPr/>
            </a:lvl1pPr>
          </a:lstStyle>
          <a:p>
            <a:fld id="{AEF2C5AA-6F1A-4D23-B2FA-1F6147140A21}" type="slidenum">
              <a:rPr lang="en-US" altLang="en-US"/>
              <a:pPr/>
              <a:t>‹#›</a:t>
            </a:fld>
            <a:endParaRPr lang="en-US" altLang="en-US"/>
          </a:p>
        </p:txBody>
      </p:sp>
    </p:spTree>
    <p:extLst>
      <p:ext uri="{BB962C8B-B14F-4D97-AF65-F5344CB8AC3E}">
        <p14:creationId xmlns:p14="http://schemas.microsoft.com/office/powerpoint/2010/main" val="2142816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F8CF154-3A2B-430E-A244-788D50D3DFAF}"/>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26AFFD8-9CDF-4BA7-A1B7-0B7AB3363508}"/>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B00F750-66AB-4D50-8974-A6D8223E721D}"/>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D4FB8A8-7E13-499A-8D30-0EA62786788E}" type="datetimeFigureOut">
              <a:rPr lang="en-US"/>
              <a:pPr>
                <a:defRPr/>
              </a:pPr>
              <a:t>10/14/2020</a:t>
            </a:fld>
            <a:endParaRPr lang="en-US"/>
          </a:p>
        </p:txBody>
      </p:sp>
      <p:sp>
        <p:nvSpPr>
          <p:cNvPr id="5" name="Footer Placeholder 4">
            <a:extLst>
              <a:ext uri="{FF2B5EF4-FFF2-40B4-BE49-F238E27FC236}">
                <a16:creationId xmlns:a16="http://schemas.microsoft.com/office/drawing/2014/main" id="{5AD6ED03-19D4-41B4-9972-B65218FE1AE8}"/>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E8A04672-45DD-48D8-B9A6-2A34F0117205}"/>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56171AA4-DB68-4F8A-ABAC-40BBBE6C83BD}"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freeclothesdesign.com/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B7BEA9B3-4ED3-429C-994C-77BE9F2CC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451C210-80EC-43FC-9E62-7388210C2579}"/>
              </a:ext>
            </a:extLst>
          </p:cNvPr>
          <p:cNvSpPr/>
          <p:nvPr/>
        </p:nvSpPr>
        <p:spPr>
          <a:xfrm>
            <a:off x="1752600" y="514350"/>
            <a:ext cx="55626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F31C586A-3917-4A0C-81F6-B6746CA103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194E64E-9488-4047-9900-C374129F4891}"/>
              </a:ext>
            </a:extLst>
          </p:cNvPr>
          <p:cNvSpPr/>
          <p:nvPr/>
        </p:nvSpPr>
        <p:spPr>
          <a:xfrm>
            <a:off x="1114633" y="1200150"/>
            <a:ext cx="6803337" cy="1569660"/>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III.  </a:t>
            </a:r>
            <a:r>
              <a:rPr lang="en-US" sz="4800" b="1" dirty="0">
                <a:ln w="15875">
                  <a:solidFill>
                    <a:srgbClr val="9900FF"/>
                  </a:solidFill>
                </a:ln>
                <a:solidFill>
                  <a:srgbClr val="361937"/>
                </a:solidFill>
                <a:latin typeface="ArabBruD" panose="03060802060502020204" pitchFamily="66" charset="0"/>
                <a:ea typeface="Times New Roman" panose="02020603050405020304" pitchFamily="18" charset="0"/>
              </a:rPr>
              <a:t>Preaching can be done</a:t>
            </a:r>
          </a:p>
          <a:p>
            <a:pPr>
              <a:defRPr/>
            </a:pPr>
            <a:r>
              <a:rPr lang="en-US" sz="4800" b="1" dirty="0">
                <a:ln w="15875">
                  <a:solidFill>
                    <a:srgbClr val="9900FF"/>
                  </a:solidFill>
                </a:ln>
                <a:solidFill>
                  <a:srgbClr val="361937"/>
                </a:solidFill>
                <a:latin typeface="ArabBruD" panose="03060802060502020204" pitchFamily="66" charset="0"/>
              </a:rPr>
              <a:t>       done in many ways.</a:t>
            </a:r>
            <a:endParaRPr lang="en-US" sz="4800" dirty="0"/>
          </a:p>
        </p:txBody>
      </p:sp>
      <p:pic>
        <p:nvPicPr>
          <p:cNvPr id="13316" name="Picture 3">
            <a:extLst>
              <a:ext uri="{FF2B5EF4-FFF2-40B4-BE49-F238E27FC236}">
                <a16:creationId xmlns:a16="http://schemas.microsoft.com/office/drawing/2014/main" id="{650FEBA2-6E66-44BA-A315-B2AE11F482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9775" y="2413000"/>
            <a:ext cx="165735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a:extLst>
              <a:ext uri="{FF2B5EF4-FFF2-40B4-BE49-F238E27FC236}">
                <a16:creationId xmlns:a16="http://schemas.microsoft.com/office/drawing/2014/main" id="{DAB9B1D0-3897-4809-A097-E65F87090C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2563" y="2876550"/>
            <a:ext cx="2212975"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11221C51-6326-4AAC-BD5D-81081C8933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46AEDB0-D3CA-41CA-BE2D-79BFC1916901}"/>
              </a:ext>
            </a:extLst>
          </p:cNvPr>
          <p:cNvSpPr/>
          <p:nvPr/>
        </p:nvSpPr>
        <p:spPr>
          <a:xfrm>
            <a:off x="576761" y="1123950"/>
            <a:ext cx="7991418" cy="1569660"/>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IV.  </a:t>
            </a:r>
            <a:r>
              <a:rPr lang="en-US" sz="4800" b="1" dirty="0">
                <a:ln w="15875">
                  <a:solidFill>
                    <a:srgbClr val="9900FF"/>
                  </a:solidFill>
                </a:ln>
                <a:solidFill>
                  <a:srgbClr val="361937"/>
                </a:solidFill>
                <a:latin typeface="ArabBruD" panose="03060802060502020204" pitchFamily="66" charset="0"/>
                <a:ea typeface="Times New Roman" panose="02020603050405020304" pitchFamily="18" charset="0"/>
              </a:rPr>
              <a:t>Giving is often disrespected</a:t>
            </a:r>
          </a:p>
          <a:p>
            <a:pPr>
              <a:defRPr/>
            </a:pPr>
            <a:r>
              <a:rPr lang="en-US" sz="4800" b="1" dirty="0">
                <a:ln w="15875">
                  <a:solidFill>
                    <a:srgbClr val="9900FF"/>
                  </a:solidFill>
                </a:ln>
                <a:solidFill>
                  <a:srgbClr val="361937"/>
                </a:solidFill>
                <a:latin typeface="ArabBruD" panose="03060802060502020204" pitchFamily="66" charset="0"/>
              </a:rPr>
              <a:t>      as an act of worship.</a:t>
            </a:r>
            <a:endParaRPr lang="en-US" sz="4800" dirty="0"/>
          </a:p>
        </p:txBody>
      </p:sp>
      <p:pic>
        <p:nvPicPr>
          <p:cNvPr id="14340" name="Picture 2">
            <a:extLst>
              <a:ext uri="{FF2B5EF4-FFF2-40B4-BE49-F238E27FC236}">
                <a16:creationId xmlns:a16="http://schemas.microsoft.com/office/drawing/2014/main" id="{7D7E1EAA-6456-44B7-BC19-DCEFED0F46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86063" y="2617788"/>
            <a:ext cx="357187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7CD63E6A-CBF8-460B-A646-4EF935C4D0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977FAC0-4F65-4E5B-B15E-A6B7A6DFFA25}"/>
              </a:ext>
            </a:extLst>
          </p:cNvPr>
          <p:cNvSpPr/>
          <p:nvPr/>
        </p:nvSpPr>
        <p:spPr>
          <a:xfrm>
            <a:off x="1676400" y="1200150"/>
            <a:ext cx="5510932" cy="2246769"/>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V.  We come together</a:t>
            </a:r>
            <a:endParaRPr lang="en-US" sz="4800" b="1" dirty="0">
              <a:ln w="15875">
                <a:solidFill>
                  <a:srgbClr val="9900FF"/>
                </a:solidFill>
              </a:ln>
              <a:solidFill>
                <a:srgbClr val="361937"/>
              </a:solidFill>
              <a:latin typeface="ArabBruD" panose="03060802060502020204" pitchFamily="66" charset="0"/>
              <a:ea typeface="Times New Roman" panose="02020603050405020304" pitchFamily="18" charset="0"/>
            </a:endParaRPr>
          </a:p>
          <a:p>
            <a:pPr>
              <a:defRPr/>
            </a:pPr>
            <a:r>
              <a:rPr lang="en-US" sz="4800" b="1" dirty="0">
                <a:ln w="15875">
                  <a:solidFill>
                    <a:srgbClr val="9900FF"/>
                  </a:solidFill>
                </a:ln>
                <a:solidFill>
                  <a:srgbClr val="361937"/>
                </a:solidFill>
                <a:latin typeface="ArabBruD" panose="03060802060502020204" pitchFamily="66" charset="0"/>
              </a:rPr>
              <a:t>     specifically to eat </a:t>
            </a:r>
          </a:p>
          <a:p>
            <a:pPr>
              <a:defRPr/>
            </a:pPr>
            <a:r>
              <a:rPr lang="en-US" sz="4800" b="1" dirty="0">
                <a:ln w="15875">
                  <a:solidFill>
                    <a:srgbClr val="9900FF"/>
                  </a:solidFill>
                </a:ln>
                <a:solidFill>
                  <a:srgbClr val="361937"/>
                </a:solidFill>
                <a:latin typeface="ArabBruD" panose="03060802060502020204" pitchFamily="66" charset="0"/>
              </a:rPr>
              <a:t>     the Lord’s Supper. </a:t>
            </a:r>
            <a:endParaRPr lang="en-US" sz="4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E9B8B253-3CFC-4AD5-A428-A1865A240A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9144001"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4225943-A190-4FE8-B7C8-A5D9CFECE183}"/>
              </a:ext>
            </a:extLst>
          </p:cNvPr>
          <p:cNvSpPr/>
          <p:nvPr/>
        </p:nvSpPr>
        <p:spPr>
          <a:xfrm>
            <a:off x="1447800" y="776288"/>
            <a:ext cx="67818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11: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when you meet together,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it is not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eat the Lord's Supper,</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20: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 the first day of the week</a:t>
            </a:r>
            <a:r>
              <a:rPr lang="en-US" sz="2600" b="1" dirty="0">
                <a:solidFill>
                  <a:srgbClr val="000000"/>
                </a:solidFill>
                <a:latin typeface="Arial Narrow" panose="020B0606020202030204" pitchFamily="34" charset="0"/>
                <a:ea typeface="Times New Roman" panose="02020603050405020304" pitchFamily="18" charset="0"/>
              </a:rPr>
              <a:t>, when we were gathered together </a:t>
            </a:r>
            <a:r>
              <a:rPr lang="en-US" sz="2600" b="1" dirty="0">
                <a:solidFill>
                  <a:srgbClr val="C00000"/>
                </a:solidFill>
                <a:latin typeface="Arial Narrow" panose="020B0606020202030204" pitchFamily="34" charset="0"/>
                <a:ea typeface="Times New Roman" panose="02020603050405020304" pitchFamily="18" charset="0"/>
              </a:rPr>
              <a:t>to break bread,</a:t>
            </a:r>
            <a:r>
              <a:rPr lang="en-US" sz="2600" b="1" dirty="0">
                <a:solidFill>
                  <a:srgbClr val="000000"/>
                </a:solidFill>
                <a:latin typeface="Arial Narrow" panose="020B0606020202030204" pitchFamily="34" charset="0"/>
                <a:ea typeface="Times New Roman" panose="02020603050405020304" pitchFamily="18" charset="0"/>
              </a:rPr>
              <a:t> Paul began talking to them, intending to leave the next day, and he prolonged his message until midnight.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2EFE9E9A-4892-4D21-9952-E3AF326F0E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1120636-2BA7-41A7-A7E7-4FCB574BF43B}"/>
              </a:ext>
            </a:extLst>
          </p:cNvPr>
          <p:cNvSpPr/>
          <p:nvPr/>
        </p:nvSpPr>
        <p:spPr>
          <a:xfrm>
            <a:off x="1295400" y="1047750"/>
            <a:ext cx="6553200" cy="2492375"/>
          </a:xfrm>
          <a:prstGeom prst="rect">
            <a:avLst/>
          </a:prstGeom>
        </p:spPr>
        <p:txBody>
          <a:bodyPr>
            <a:spAutoFit/>
          </a:bodyPr>
          <a:lstStyle/>
          <a:p>
            <a:pPr>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 Corinthians 16: 1</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Now concerning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collection for the saints</a:t>
            </a:r>
            <a:r>
              <a:rPr lang="en-US" sz="2600" b="1" dirty="0">
                <a:solidFill>
                  <a:srgbClr val="000000"/>
                </a:solidFill>
                <a:latin typeface="Arial Narrow" panose="020B0606020202030204" pitchFamily="34" charset="0"/>
                <a:ea typeface="Times New Roman" panose="02020603050405020304" pitchFamily="18" charset="0"/>
              </a:rPr>
              <a:t>, as I directed the churches of Galatia, so do you also.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On the </a:t>
            </a:r>
            <a:r>
              <a:rPr lang="en-US" sz="2600" b="1" u="heavy" dirty="0">
                <a:solidFill>
                  <a:srgbClr val="500050"/>
                </a:solidFill>
                <a:uFill>
                  <a:solidFill>
                    <a:srgbClr val="000058"/>
                  </a:solidFill>
                </a:uFill>
                <a:latin typeface="Arial Narrow" panose="020B0606020202030204" pitchFamily="34" charset="0"/>
                <a:ea typeface="Times New Roman" panose="02020603050405020304" pitchFamily="18" charset="0"/>
              </a:rPr>
              <a:t>first day of every </a:t>
            </a:r>
            <a:r>
              <a:rPr lang="en-US" sz="2600" b="1" u="heavy" dirty="0">
                <a:solidFill>
                  <a:srgbClr val="500050"/>
                </a:solidFill>
                <a:latin typeface="Arial Narrow" panose="020B0606020202030204" pitchFamily="34" charset="0"/>
                <a:ea typeface="Times New Roman" panose="02020603050405020304" pitchFamily="18" charset="0"/>
              </a:rPr>
              <a:t>week </a:t>
            </a:r>
            <a:r>
              <a:rPr lang="en-US" sz="2600" b="1" dirty="0">
                <a:solidFill>
                  <a:srgbClr val="000000"/>
                </a:solidFill>
                <a:latin typeface="Arial Narrow" panose="020B0606020202030204" pitchFamily="34" charset="0"/>
                <a:ea typeface="Times New Roman" panose="02020603050405020304" pitchFamily="18" charset="0"/>
              </a:rPr>
              <a:t>each one of you is to put aside and save, as he may prosper, so that no collections be made when I come. </a:t>
            </a:r>
            <a:endParaRPr lang="en-US"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0EA56836-4A6F-424B-9A63-6433DDB946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9144001"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0CFD51A-CCF0-4152-BCC6-1D33CD00BBAD}"/>
              </a:ext>
            </a:extLst>
          </p:cNvPr>
          <p:cNvSpPr/>
          <p:nvPr/>
        </p:nvSpPr>
        <p:spPr>
          <a:xfrm>
            <a:off x="1770063" y="1123950"/>
            <a:ext cx="5562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20: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On the first day of the week, </a:t>
            </a:r>
            <a:r>
              <a:rPr lang="en-US" sz="2600" b="1" u="dbl" dirty="0">
                <a:solidFill>
                  <a:srgbClr val="500050"/>
                </a:solidFill>
                <a:latin typeface="Arial Narrow" panose="020B0606020202030204" pitchFamily="34" charset="0"/>
                <a:ea typeface="Times New Roman" panose="02020603050405020304" pitchFamily="18" charset="0"/>
              </a:rPr>
              <a:t>when we were gathered together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break bread,</a:t>
            </a:r>
            <a:r>
              <a:rPr lang="en-US" sz="2600" b="1" dirty="0">
                <a:solidFill>
                  <a:srgbClr val="000000"/>
                </a:solidFill>
                <a:latin typeface="Arial Narrow" panose="020B0606020202030204" pitchFamily="34" charset="0"/>
                <a:ea typeface="Times New Roman" panose="02020603050405020304" pitchFamily="18" charset="0"/>
              </a:rPr>
              <a:t> Paul began talking to them, intending to leave the next day,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prolonged his message until midnight.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C5485BEF-9DFE-4DAC-8AC0-4F5FC81FD7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1A09FCE-5DC3-4520-817B-E044AD3995C3}"/>
              </a:ext>
            </a:extLst>
          </p:cNvPr>
          <p:cNvSpPr/>
          <p:nvPr/>
        </p:nvSpPr>
        <p:spPr>
          <a:xfrm>
            <a:off x="838200" y="361950"/>
            <a:ext cx="7924800" cy="4247317"/>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11: 26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as often as you eat this bread and drink the cup,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proclaim the Lord's death</a:t>
            </a:r>
            <a:r>
              <a:rPr lang="en-US" sz="2600" b="1" dirty="0">
                <a:solidFill>
                  <a:srgbClr val="000000"/>
                </a:solidFill>
                <a:latin typeface="Arial Narrow" panose="020B0606020202030204" pitchFamily="34" charset="0"/>
                <a:ea typeface="Times New Roman" panose="02020603050405020304" pitchFamily="18" charset="0"/>
              </a:rPr>
              <a:t> </a:t>
            </a:r>
            <a:r>
              <a:rPr lang="en-US" sz="2600" b="1" u="heavy" dirty="0">
                <a:solidFill>
                  <a:srgbClr val="000000"/>
                </a:solidFill>
                <a:latin typeface="Arial Narrow" panose="020B0606020202030204" pitchFamily="34" charset="0"/>
                <a:ea typeface="Times New Roman" panose="02020603050405020304" pitchFamily="18" charset="0"/>
              </a:rPr>
              <a:t>until He comes.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1000" b="1"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11: 27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whoever eats the bread or drinks the cup of the Lord in an unworthy manner, shall be guilty of the body and the blood of the Lord. </a:t>
            </a:r>
            <a:r>
              <a:rPr lang="en-US" sz="2000" b="1" dirty="0">
                <a:solidFill>
                  <a:srgbClr val="C00000"/>
                </a:solidFill>
                <a:latin typeface="Arial Narrow" panose="020B0606020202030204" pitchFamily="34" charset="0"/>
                <a:ea typeface="Times New Roman" panose="02020603050405020304" pitchFamily="18" charset="0"/>
              </a:rPr>
              <a:t>28</a:t>
            </a:r>
            <a:r>
              <a:rPr lang="en-US" sz="2600" b="1" dirty="0">
                <a:solidFill>
                  <a:srgbClr val="000000"/>
                </a:solidFill>
                <a:latin typeface="Arial Narrow" panose="020B0606020202030204" pitchFamily="34" charset="0"/>
                <a:ea typeface="Times New Roman" panose="02020603050405020304" pitchFamily="18" charset="0"/>
              </a:rPr>
              <a:t> But a man must examine himself, and in so doing he is to eat of the bread and drink of the cup. </a:t>
            </a:r>
            <a:r>
              <a:rPr lang="en-US" sz="2000" b="1" dirty="0">
                <a:solidFill>
                  <a:srgbClr val="C00000"/>
                </a:solidFill>
                <a:latin typeface="Arial Narrow" panose="020B0606020202030204" pitchFamily="34" charset="0"/>
                <a:ea typeface="Times New Roman" panose="02020603050405020304" pitchFamily="18" charset="0"/>
              </a:rPr>
              <a:t>29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he who eats and drinks, </a:t>
            </a:r>
            <a:r>
              <a:rPr lang="en-US" sz="2600" b="1" u="heavy" dirty="0">
                <a:solidFill>
                  <a:srgbClr val="500050"/>
                </a:solidFill>
                <a:uFill>
                  <a:solidFill>
                    <a:srgbClr val="000058"/>
                  </a:solidFill>
                </a:uFill>
                <a:latin typeface="Arial Narrow" panose="020B0606020202030204" pitchFamily="34" charset="0"/>
                <a:ea typeface="Times New Roman" panose="02020603050405020304" pitchFamily="18" charset="0"/>
              </a:rPr>
              <a:t>eats and drinks judgment</a:t>
            </a:r>
            <a:r>
              <a:rPr lang="en-US" sz="2600" b="1" dirty="0">
                <a:solidFill>
                  <a:srgbClr val="000000"/>
                </a:solidFill>
                <a:latin typeface="Arial Narrow" panose="020B0606020202030204" pitchFamily="34" charset="0"/>
                <a:ea typeface="Times New Roman" panose="02020603050405020304" pitchFamily="18" charset="0"/>
              </a:rPr>
              <a:t> to himself</a:t>
            </a:r>
            <a:r>
              <a:rPr lang="en-US" sz="2600" b="1" dirty="0">
                <a:solidFill>
                  <a:srgbClr val="C00000"/>
                </a:solidFill>
                <a:latin typeface="Times New Roman" panose="02020603050405020304" pitchFamily="18" charset="0"/>
                <a:ea typeface="Times New Roman" panose="02020603050405020304" pitchFamily="18" charset="0"/>
              </a:rPr>
              <a:t> </a:t>
            </a:r>
            <a:r>
              <a:rPr lang="en-US" sz="2600" b="1" u="dbl" dirty="0">
                <a:solidFill>
                  <a:srgbClr val="C00000"/>
                </a:solidFill>
                <a:highlight>
                  <a:srgbClr val="FFFF00"/>
                </a:highlight>
                <a:latin typeface="Times New Roman" panose="02020603050405020304" pitchFamily="18" charset="0"/>
                <a:ea typeface="Times New Roman" panose="02020603050405020304" pitchFamily="18" charset="0"/>
              </a:rPr>
              <a:t>if</a:t>
            </a:r>
            <a:r>
              <a:rPr lang="en-US" sz="2600" b="1" u="dbl" dirty="0">
                <a:solidFill>
                  <a:srgbClr val="500050"/>
                </a:solidFill>
                <a:latin typeface="Arial Narrow" panose="020B0606020202030204" pitchFamily="34" charset="0"/>
                <a:ea typeface="Times New Roman" panose="02020603050405020304" pitchFamily="18" charset="0"/>
              </a:rPr>
              <a:t> he does not judge the body rightly.</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0688B47A-B31C-48B4-A73F-CCEADFB208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95F666D-4A87-4F15-AC0A-91F0078AD381}"/>
              </a:ext>
            </a:extLst>
          </p:cNvPr>
          <p:cNvSpPr/>
          <p:nvPr/>
        </p:nvSpPr>
        <p:spPr>
          <a:xfrm>
            <a:off x="1465220" y="590550"/>
            <a:ext cx="6213560" cy="707886"/>
          </a:xfrm>
          <a:prstGeom prst="rect">
            <a:avLst/>
          </a:prstGeom>
        </p:spPr>
        <p:txBody>
          <a:bodyPr wrap="none">
            <a:spAutoFit/>
          </a:bodyPr>
          <a:lstStyle/>
          <a:p>
            <a:pPr>
              <a:defRPr/>
            </a:pPr>
            <a:r>
              <a:rPr lang="en-US" sz="4000" b="1" dirty="0">
                <a:ln w="15875">
                  <a:solidFill>
                    <a:srgbClr val="9900FF"/>
                  </a:solidFill>
                </a:ln>
                <a:solidFill>
                  <a:srgbClr val="000099"/>
                </a:solidFill>
                <a:latin typeface="Calisto MT" panose="02040603050505030304" pitchFamily="18" charset="0"/>
                <a:ea typeface="Times New Roman" panose="02020603050405020304" pitchFamily="18" charset="0"/>
              </a:rPr>
              <a:t>This lesson has addressed :</a:t>
            </a:r>
            <a:endParaRPr lang="en-US" sz="4000" dirty="0">
              <a:ln w="15875">
                <a:solidFill>
                  <a:srgbClr val="9900FF"/>
                </a:solidFill>
              </a:ln>
            </a:endParaRPr>
          </a:p>
        </p:txBody>
      </p:sp>
      <p:sp>
        <p:nvSpPr>
          <p:cNvPr id="6" name="Rectangle 5">
            <a:extLst>
              <a:ext uri="{FF2B5EF4-FFF2-40B4-BE49-F238E27FC236}">
                <a16:creationId xmlns:a16="http://schemas.microsoft.com/office/drawing/2014/main" id="{A404F106-4EA5-405E-B965-82417756B54A}"/>
              </a:ext>
            </a:extLst>
          </p:cNvPr>
          <p:cNvSpPr/>
          <p:nvPr/>
        </p:nvSpPr>
        <p:spPr>
          <a:xfrm>
            <a:off x="2209800" y="1352550"/>
            <a:ext cx="5029200" cy="3231654"/>
          </a:xfrm>
          <a:prstGeom prst="rect">
            <a:avLst/>
          </a:prstGeom>
        </p:spPr>
        <p:txBody>
          <a:bodyPr>
            <a:spAutoFit/>
          </a:bodyPr>
          <a:lstStyle/>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1</a:t>
            </a:r>
            <a:r>
              <a:rPr lang="en-US" sz="3200" b="1" dirty="0">
                <a:ln w="15875">
                  <a:solidFill>
                    <a:srgbClr val="9900FF"/>
                  </a:solidFill>
                </a:ln>
                <a:solidFill>
                  <a:srgbClr val="640000"/>
                </a:solidFill>
                <a:latin typeface="+mn-lt"/>
                <a:cs typeface="Times New Roman" panose="02020603050405020304" pitchFamily="18" charset="0"/>
              </a:rPr>
              <a:t>.   </a:t>
            </a:r>
            <a:r>
              <a:rPr lang="en-US" sz="3200" b="1" dirty="0">
                <a:ln w="15875">
                  <a:solidFill>
                    <a:srgbClr val="9900FF"/>
                  </a:solidFill>
                </a:ln>
                <a:solidFill>
                  <a:srgbClr val="640000"/>
                </a:solidFill>
                <a:latin typeface="+mn-lt"/>
              </a:rPr>
              <a:t>Using a call to worship</a:t>
            </a:r>
          </a:p>
          <a:p>
            <a:pPr>
              <a:defRPr/>
            </a:pPr>
            <a:endParaRPr lang="en-US" sz="900" b="1" dirty="0">
              <a:ln w="15875">
                <a:solidFill>
                  <a:srgbClr val="9900FF"/>
                </a:solidFill>
              </a:ln>
              <a:solidFill>
                <a:srgbClr val="640000"/>
              </a:solidFill>
              <a:latin typeface="+mn-lt"/>
            </a:endParaRP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2</a:t>
            </a:r>
            <a:r>
              <a:rPr lang="en-US" sz="3200" b="1" dirty="0">
                <a:ln w="15875">
                  <a:solidFill>
                    <a:srgbClr val="9900FF"/>
                  </a:solidFill>
                </a:ln>
                <a:solidFill>
                  <a:srgbClr val="640000"/>
                </a:solidFill>
                <a:latin typeface="+mn-lt"/>
                <a:cs typeface="Times New Roman" panose="02020603050405020304" pitchFamily="18" charset="0"/>
              </a:rPr>
              <a:t>.   </a:t>
            </a:r>
            <a:r>
              <a:rPr lang="en-US" sz="3200" b="1" dirty="0">
                <a:ln w="15875">
                  <a:solidFill>
                    <a:srgbClr val="9900FF"/>
                  </a:solidFill>
                </a:ln>
                <a:solidFill>
                  <a:srgbClr val="640000"/>
                </a:solidFill>
                <a:latin typeface="+mn-lt"/>
              </a:rPr>
              <a:t>Singing in the assembly</a:t>
            </a:r>
          </a:p>
          <a:p>
            <a:pPr>
              <a:defRPr/>
            </a:pPr>
            <a:r>
              <a:rPr lang="en-US" sz="900" b="1" dirty="0">
                <a:ln w="15875">
                  <a:solidFill>
                    <a:srgbClr val="9900FF"/>
                  </a:solidFill>
                </a:ln>
                <a:solidFill>
                  <a:srgbClr val="640000"/>
                </a:solidFill>
                <a:latin typeface="+mn-lt"/>
              </a:rPr>
              <a:t> </a:t>
            </a: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3</a:t>
            </a:r>
            <a:r>
              <a:rPr lang="en-US" sz="32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mn-lt"/>
              </a:rPr>
              <a:t>Styles of preaching</a:t>
            </a:r>
          </a:p>
          <a:p>
            <a:pPr>
              <a:defRPr/>
            </a:pPr>
            <a:endParaRPr lang="en-US" sz="900" b="1" dirty="0">
              <a:ln w="15875">
                <a:solidFill>
                  <a:srgbClr val="9900FF"/>
                </a:solidFill>
              </a:ln>
              <a:solidFill>
                <a:srgbClr val="640000"/>
              </a:solidFill>
              <a:latin typeface="+mn-lt"/>
            </a:endParaRP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4</a:t>
            </a:r>
            <a:r>
              <a:rPr lang="en-US" sz="3600" b="1" dirty="0">
                <a:ln w="15875">
                  <a:solidFill>
                    <a:srgbClr val="9900FF"/>
                  </a:solidFill>
                </a:ln>
                <a:solidFill>
                  <a:srgbClr val="640000"/>
                </a:solidFill>
                <a:cs typeface="Times New Roman" panose="02020603050405020304" pitchFamily="18" charset="0"/>
              </a:rPr>
              <a:t>.</a:t>
            </a:r>
            <a:r>
              <a:rPr lang="en-US" sz="3600" b="1" dirty="0">
                <a:ln w="15875">
                  <a:solidFill>
                    <a:srgbClr val="9900FF"/>
                  </a:solidFill>
                </a:ln>
                <a:solidFill>
                  <a:srgbClr val="640000"/>
                </a:solidFill>
              </a:rPr>
              <a:t>  </a:t>
            </a:r>
            <a:r>
              <a:rPr lang="en-US" sz="3200" b="1" dirty="0">
                <a:ln w="15875">
                  <a:solidFill>
                    <a:srgbClr val="9900FF"/>
                  </a:solidFill>
                </a:ln>
                <a:solidFill>
                  <a:srgbClr val="640000"/>
                </a:solidFill>
                <a:latin typeface="+mn-lt"/>
              </a:rPr>
              <a:t>Weekly offerings</a:t>
            </a:r>
            <a:endParaRPr lang="en-US" sz="3200" b="1" dirty="0">
              <a:ln w="15875">
                <a:solidFill>
                  <a:srgbClr val="9900FF"/>
                </a:solidFill>
              </a:ln>
              <a:solidFill>
                <a:srgbClr val="640000"/>
              </a:solidFill>
              <a:latin typeface="+mn-lt"/>
              <a:cs typeface="Times New Roman" panose="02020603050405020304" pitchFamily="18" charset="0"/>
            </a:endParaRPr>
          </a:p>
          <a:p>
            <a:pPr>
              <a:defRPr/>
            </a:pPr>
            <a:endParaRPr lang="en-US" sz="900" b="1" dirty="0">
              <a:ln w="15875">
                <a:solidFill>
                  <a:srgbClr val="9900FF"/>
                </a:solidFill>
              </a:ln>
              <a:solidFill>
                <a:srgbClr val="640000"/>
              </a:solidFill>
              <a:latin typeface="+mn-lt"/>
            </a:endParaRPr>
          </a:p>
          <a:p>
            <a:pPr>
              <a:defRPr/>
            </a:pPr>
            <a:r>
              <a:rPr lang="en-US" sz="2800" b="1" dirty="0">
                <a:ln w="15875">
                  <a:solidFill>
                    <a:srgbClr val="9900FF"/>
                  </a:solidFill>
                </a:ln>
                <a:solidFill>
                  <a:srgbClr val="000000"/>
                </a:solidFill>
                <a:latin typeface="Times New Roman" panose="02020603050405020304" pitchFamily="18" charset="0"/>
                <a:cs typeface="Times New Roman" panose="02020603050405020304" pitchFamily="18" charset="0"/>
              </a:rPr>
              <a:t>5</a:t>
            </a:r>
            <a:r>
              <a:rPr lang="en-US" sz="3600" b="1" dirty="0">
                <a:ln w="15875">
                  <a:solidFill>
                    <a:srgbClr val="9900FF"/>
                  </a:solidFill>
                </a:ln>
                <a:solidFill>
                  <a:srgbClr val="640000"/>
                </a:solidFill>
                <a:cs typeface="Times New Roman" panose="02020603050405020304" pitchFamily="18" charset="0"/>
              </a:rPr>
              <a:t>.  </a:t>
            </a:r>
            <a:r>
              <a:rPr lang="en-US" sz="3200" b="1" dirty="0">
                <a:ln w="15875">
                  <a:solidFill>
                    <a:srgbClr val="9900FF"/>
                  </a:solidFill>
                </a:ln>
                <a:solidFill>
                  <a:srgbClr val="640000"/>
                </a:solidFill>
                <a:latin typeface="+mn-lt"/>
                <a:cs typeface="Times New Roman" panose="02020603050405020304" pitchFamily="18" charset="0"/>
              </a:rPr>
              <a:t>Eating the Lord’s Supper</a:t>
            </a:r>
            <a:r>
              <a:rPr lang="en-US" sz="3200" b="1" dirty="0">
                <a:ln w="15875">
                  <a:solidFill>
                    <a:srgbClr val="9900FF"/>
                  </a:solidFill>
                </a:ln>
                <a:solidFill>
                  <a:srgbClr val="640000"/>
                </a:solidFill>
                <a:latin typeface="+mn-lt"/>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F5A0A2FF-F9B5-4453-8C84-72F6C8FA30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D0C07CD-AE0E-4EAA-B8FB-126D8700D384}"/>
              </a:ext>
            </a:extLst>
          </p:cNvPr>
          <p:cNvSpPr/>
          <p:nvPr/>
        </p:nvSpPr>
        <p:spPr>
          <a:xfrm>
            <a:off x="2209800" y="1352550"/>
            <a:ext cx="5867400" cy="1569660"/>
          </a:xfrm>
          <a:prstGeom prst="rect">
            <a:avLst/>
          </a:prstGeom>
        </p:spPr>
        <p:txBody>
          <a:bodyPr>
            <a:spAutoFit/>
          </a:bodyPr>
          <a:lstStyle/>
          <a:p>
            <a:pPr>
              <a:spcBef>
                <a:spcPts val="0"/>
              </a:spcBef>
              <a:spcAft>
                <a:spcPts val="0"/>
              </a:spcAft>
              <a:tabLst>
                <a:tab pos="182880" algn="l"/>
              </a:tabLst>
              <a:defRPr/>
            </a:pPr>
            <a:r>
              <a:rPr lang="en-US" sz="3200" b="1" dirty="0">
                <a:solidFill>
                  <a:srgbClr val="C00000"/>
                </a:solidFill>
                <a:latin typeface="Times New Roman" panose="02020603050405020304" pitchFamily="18" charset="0"/>
                <a:ea typeface="Times New Roman" panose="02020603050405020304" pitchFamily="18" charset="0"/>
              </a:rPr>
              <a:t>Psalms 122: 1</a:t>
            </a:r>
            <a:r>
              <a:rPr lang="en-US" sz="3200" b="1" dirty="0">
                <a:latin typeface="Times New Roman" panose="02020603050405020304" pitchFamily="18" charset="0"/>
                <a:ea typeface="Times New Roman" panose="02020603050405020304" pitchFamily="18" charset="0"/>
              </a:rPr>
              <a:t> </a:t>
            </a:r>
            <a:endParaRPr lang="en-US" sz="32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3200" b="1" dirty="0">
                <a:ln>
                  <a:solidFill>
                    <a:srgbClr val="000000"/>
                  </a:solidFill>
                </a:ln>
                <a:latin typeface="Arial Narrow" panose="020B0606020202030204" pitchFamily="34" charset="0"/>
                <a:ea typeface="Times New Roman" panose="02020603050405020304" pitchFamily="18" charset="0"/>
              </a:rPr>
              <a:t>I was glad when they said to me,</a:t>
            </a:r>
            <a:endParaRPr lang="en-US" sz="3200" dirty="0">
              <a:ln>
                <a:solidFill>
                  <a:srgbClr val="000000"/>
                </a:solidFill>
              </a:ln>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3200" b="1" dirty="0">
                <a:ln>
                  <a:solidFill>
                    <a:srgbClr val="000000"/>
                  </a:solidFill>
                </a:ln>
                <a:latin typeface="Arial Narrow" panose="020B0606020202030204" pitchFamily="34" charset="0"/>
                <a:ea typeface="Times New Roman" panose="02020603050405020304" pitchFamily="18" charset="0"/>
              </a:rPr>
              <a:t>Let us go to the house of the Lord.</a:t>
            </a:r>
            <a:endParaRPr lang="en-US" sz="3200" dirty="0">
              <a:ln>
                <a:solidFill>
                  <a:srgbClr val="000000"/>
                </a:solidFill>
              </a:ln>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B4A40824-4E1E-4659-9F77-8E76216128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1">
            <a:extLst>
              <a:ext uri="{FF2B5EF4-FFF2-40B4-BE49-F238E27FC236}">
                <a16:creationId xmlns:a16="http://schemas.microsoft.com/office/drawing/2014/main" id="{437F9A9B-5FF3-43D0-909C-97E1687C8465}"/>
              </a:ext>
            </a:extLst>
          </p:cNvPr>
          <p:cNvSpPr>
            <a:spLocks noChangeArrowheads="1"/>
          </p:cNvSpPr>
          <p:nvPr/>
        </p:nvSpPr>
        <p:spPr bwMode="auto">
          <a:xfrm>
            <a:off x="838200" y="742950"/>
            <a:ext cx="8382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Psalms 22: 25-31</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25</a:t>
            </a:r>
            <a:r>
              <a:rPr lang="en-US" altLang="en-US" sz="2400" b="1">
                <a:solidFill>
                  <a:srgbClr val="000000"/>
                </a:solidFill>
                <a:latin typeface="Arial Narrow" panose="020B0606020202030204" pitchFamily="34" charset="0"/>
                <a:cs typeface="Times New Roman" panose="02020603050405020304" pitchFamily="18" charset="0"/>
              </a:rPr>
              <a:t>     From You comes  my praise in the great assembly;</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I shall pay my vows before those who fear Him.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26 The afflicted will eat and be satisfied;</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Those who seek Him will praise the Lord.</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Let your heart live forever!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27 All the ends of the earth will remember and turn to the Lord,</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And all the families of the nations will worship before You.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28 For the kingdom is the Lord's</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And He rules over the nations.</a:t>
            </a:r>
          </a:p>
          <a:p>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0.wp.com/www.freeppt.net/template/Bible_with_Cross_christian_ppt_templates.jpg">
            <a:hlinkClick r:id="rId3"/>
            <a:extLst>
              <a:ext uri="{FF2B5EF4-FFF2-40B4-BE49-F238E27FC236}">
                <a16:creationId xmlns:a16="http://schemas.microsoft.com/office/drawing/2014/main" id="{BE4B77BC-C6F1-41D6-B45D-3B0DE320BB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 t="4314" r="14999" b="24364"/>
          <a:stretch>
            <a:fillRect/>
          </a:stretch>
        </p:blipFill>
        <p:spPr bwMode="auto">
          <a:xfrm>
            <a:off x="-76200" y="0"/>
            <a:ext cx="92202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3907621-D2A2-4249-8E4E-5528A5F31C35}"/>
              </a:ext>
            </a:extLst>
          </p:cNvPr>
          <p:cNvSpPr/>
          <p:nvPr/>
        </p:nvSpPr>
        <p:spPr>
          <a:xfrm>
            <a:off x="609600" y="1352550"/>
            <a:ext cx="7848600" cy="1938992"/>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Christian Worship #5</a:t>
            </a:r>
          </a:p>
          <a:p>
            <a:pPr algn="ctr">
              <a:defRPr/>
            </a:pPr>
            <a:endParaRPr lang="en-US" sz="2800" b="1" i="1" dirty="0">
              <a:ln w="19050">
                <a:solidFill>
                  <a:srgbClr val="00FF00"/>
                </a:solidFill>
              </a:ln>
              <a:latin typeface="ArabBruD" panose="03060802060502020204" pitchFamily="66" charset="0"/>
              <a:ea typeface="SimSun" panose="02010600030101010101" pitchFamily="2" charset="-122"/>
            </a:endParaRPr>
          </a:p>
          <a:p>
            <a:pPr algn="ctr">
              <a:defRPr/>
            </a:pPr>
            <a:r>
              <a:rPr lang="en-US" sz="4400" b="1" i="1" dirty="0">
                <a:ln w="19050">
                  <a:solidFill>
                    <a:srgbClr val="00FF00"/>
                  </a:solidFill>
                </a:ln>
                <a:latin typeface="ArabBruD" panose="03060802060502020204" pitchFamily="66" charset="0"/>
                <a:ea typeface="SimSun" panose="02010600030101010101" pitchFamily="2" charset="-122"/>
              </a:rPr>
              <a:t>Beyond the Five Acts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392A5858-DCDF-4F73-B909-B71C9D6E6C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1">
            <a:extLst>
              <a:ext uri="{FF2B5EF4-FFF2-40B4-BE49-F238E27FC236}">
                <a16:creationId xmlns:a16="http://schemas.microsoft.com/office/drawing/2014/main" id="{E1903E2E-797F-4CE7-8283-F963F2D3E8F9}"/>
              </a:ext>
            </a:extLst>
          </p:cNvPr>
          <p:cNvSpPr>
            <a:spLocks noChangeArrowheads="1"/>
          </p:cNvSpPr>
          <p:nvPr/>
        </p:nvSpPr>
        <p:spPr bwMode="auto">
          <a:xfrm>
            <a:off x="990600" y="895350"/>
            <a:ext cx="8382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Psalms 22: 25-31          </a:t>
            </a:r>
            <a:r>
              <a:rPr lang="en-US" altLang="en-US" sz="28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r>
              <a:rPr lang="en-US" altLang="en-US" sz="28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29 All the prosperous of the earth will eat and worship,</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All those who go down to the dust will bow before Him,</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Even he who cannot keep his soul alive.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30  Posterity will serve Him;</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It will be told of the Lord to the coming generation.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31 They will come and will declare His righteousness</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To a people who will be born, that He has performed it.</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E47F6A4E-AF14-482A-B4CE-E54A29292F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D6A75413-50B6-4321-BB58-93075782D46E}"/>
              </a:ext>
            </a:extLst>
          </p:cNvPr>
          <p:cNvSpPr>
            <a:spLocks noChangeArrowheads="1"/>
          </p:cNvSpPr>
          <p:nvPr/>
        </p:nvSpPr>
        <p:spPr bwMode="auto">
          <a:xfrm>
            <a:off x="838200" y="285750"/>
            <a:ext cx="7620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Hebrews 10: 19-31</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19</a:t>
            </a:r>
            <a:r>
              <a:rPr lang="en-US" altLang="en-US" sz="2400" b="1">
                <a:solidFill>
                  <a:srgbClr val="000000"/>
                </a:solidFill>
                <a:latin typeface="Arial Narrow" panose="020B0606020202030204" pitchFamily="34" charset="0"/>
                <a:cs typeface="Times New Roman" panose="02020603050405020304" pitchFamily="18" charset="0"/>
              </a:rPr>
              <a:t>     Therefore, brethren, since we have confidence to enter the holy place by the blood of Jesus, 20 by a new and living way which He inaugurated for us through the veil, that is, His flesh, 21 and since we have a great priest over the house of God, 22 let us draw near with a sincere heart in full assurance of faith, having our hearts sprinkled clean from an evil conscience and our bodies washed with pure water. 23 Let us hold fast the confession of our hope without wavering, for He who promised is faithful; 24 and let us consider how 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626AA690-A5B2-4DE4-8166-EECB7517AD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13A657F8-7DB4-4DE3-9C8F-2CBEED809AD4}"/>
              </a:ext>
            </a:extLst>
          </p:cNvPr>
          <p:cNvSpPr>
            <a:spLocks noChangeArrowheads="1"/>
          </p:cNvSpPr>
          <p:nvPr/>
        </p:nvSpPr>
        <p:spPr bwMode="auto">
          <a:xfrm>
            <a:off x="914400" y="438150"/>
            <a:ext cx="7620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Hebrews 10: 19-31   </a:t>
            </a:r>
            <a:r>
              <a:rPr lang="en-US" altLang="en-US" sz="2800" b="1">
                <a:solidFill>
                  <a:srgbClr val="C00000"/>
                </a:solidFill>
                <a:latin typeface="Times New Roman" panose="02020603050405020304" pitchFamily="18" charset="0"/>
                <a:ea typeface="Times New Roman" panose="02020603050405020304" pitchFamily="18" charset="0"/>
              </a:rPr>
              <a:t>…  </a:t>
            </a:r>
            <a:r>
              <a:rPr lang="en-US" altLang="en-US" sz="2400" b="1" i="1">
                <a:solidFill>
                  <a:srgbClr val="C00000"/>
                </a:solidFill>
                <a:latin typeface="Times New Roman" panose="02020603050405020304" pitchFamily="18" charset="0"/>
                <a:ea typeface="Times New Roman" panose="02020603050405020304" pitchFamily="18" charset="0"/>
              </a:rPr>
              <a:t>continuation</a:t>
            </a:r>
            <a:r>
              <a:rPr lang="en-US" altLang="en-US" sz="2800" b="1">
                <a:solidFill>
                  <a:srgbClr val="C00000"/>
                </a:solidFill>
                <a:latin typeface="Times New Roman" panose="02020603050405020304" pitchFamily="18" charset="0"/>
                <a:ea typeface="Times New Roman" panose="02020603050405020304" pitchFamily="18" charset="0"/>
              </a:rPr>
              <a:t> </a:t>
            </a:r>
            <a:endParaRPr lang="en-US" altLang="en-US" sz="2400">
              <a:latin typeface="Times New Roman" panose="02020603050405020304" pitchFamily="18" charset="0"/>
              <a:ea typeface="Times New Roman" panose="02020603050405020304" pitchFamily="18" charset="0"/>
            </a:endParaRPr>
          </a:p>
          <a:p>
            <a:pPr>
              <a:spcBef>
                <a:spcPct val="0"/>
              </a:spcBef>
              <a:buFontTx/>
              <a:buNone/>
            </a:pPr>
            <a:r>
              <a:rPr lang="en-US" altLang="en-US" sz="800" b="1">
                <a:solidFill>
                  <a:srgbClr val="C00000"/>
                </a:solidFill>
                <a:latin typeface="Times New Roman" panose="02020603050405020304" pitchFamily="18" charset="0"/>
                <a:cs typeface="Times New Roman" panose="02020603050405020304" pitchFamily="18" charset="0"/>
              </a:rPr>
              <a:t> </a:t>
            </a: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stimulate one another to love and good deeds, 25 not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forsaking our own assembling together, as is the habit of some, but encouraging one another; and all the more as you see the day drawing near.  </a:t>
            </a:r>
            <a:endParaRPr lang="en-US" altLang="en-US" sz="2400">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26 </a:t>
            </a:r>
            <a:r>
              <a:rPr lang="en-US" altLang="en-US" sz="2400" b="1">
                <a:solidFill>
                  <a:srgbClr val="000000"/>
                </a:solidFill>
                <a:latin typeface="Arial Narrow" panose="020B0606020202030204" pitchFamily="34" charset="0"/>
                <a:cs typeface="Times New Roman" panose="02020603050405020304" pitchFamily="18" charset="0"/>
              </a:rPr>
              <a:t>    For if we go on sinning willfully after receiving the knowledge of the truth, there no longer remains a sacrifice for sins, 27 but a terrifying expectation of judgment and the fury of a fire which will consume the adversaries. 28  Anyone who has set aside the Law of Moses dies without mercy on the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496A81B6-8AE2-4CA9-95EA-0BB7E4A8FC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52C45CF1-9215-45CD-99A7-931C9CF720FF}"/>
              </a:ext>
            </a:extLst>
          </p:cNvPr>
          <p:cNvSpPr>
            <a:spLocks noChangeArrowheads="1"/>
          </p:cNvSpPr>
          <p:nvPr/>
        </p:nvSpPr>
        <p:spPr bwMode="auto">
          <a:xfrm>
            <a:off x="838200" y="438150"/>
            <a:ext cx="7620000"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Hebrews 10: 19-31   </a:t>
            </a:r>
            <a:r>
              <a:rPr lang="en-US" altLang="en-US" sz="2800" b="1">
                <a:solidFill>
                  <a:srgbClr val="C00000"/>
                </a:solidFill>
                <a:latin typeface="Times New Roman" panose="02020603050405020304" pitchFamily="18" charset="0"/>
                <a:ea typeface="Times New Roman" panose="02020603050405020304" pitchFamily="18" charset="0"/>
              </a:rPr>
              <a:t>…  </a:t>
            </a:r>
            <a:r>
              <a:rPr lang="en-US" altLang="en-US" sz="2400" b="1" i="1">
                <a:solidFill>
                  <a:srgbClr val="C00000"/>
                </a:solidFill>
                <a:latin typeface="Times New Roman" panose="02020603050405020304" pitchFamily="18" charset="0"/>
                <a:ea typeface="Times New Roman" panose="02020603050405020304" pitchFamily="18" charset="0"/>
              </a:rPr>
              <a:t>continuation</a:t>
            </a:r>
            <a:r>
              <a:rPr lang="en-US" altLang="en-US" sz="2800" b="1">
                <a:solidFill>
                  <a:srgbClr val="C00000"/>
                </a:solidFill>
                <a:latin typeface="Times New Roman" panose="02020603050405020304" pitchFamily="18" charset="0"/>
                <a:ea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endParaRPr lang="en-US" altLang="en-US" sz="8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testimony of two or three witnesses. 29  How much severer punishment do you think he will deserve who has trampled</a:t>
            </a: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under foot the Son of God, and has regarded as unclean the blood of the covenant by which he was sanctified, and has insulted the Spirit of grace? 30 For we know Him who said, "Vengeance is Mine, I will repay." and again, "The Lord will judge his people." 31 It is a terrifying thing to fall into the hands of the living God. </a:t>
            </a:r>
            <a:endParaRPr lang="en-US" altLang="en-US" sz="2400">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1800" b="1">
                <a:solidFill>
                  <a:srgbClr val="000000"/>
                </a:solidFill>
                <a:latin typeface="Arial Narrow" panose="020B0606020202030204" pitchFamily="34" charset="0"/>
                <a:cs typeface="Times New Roman" panose="02020603050405020304" pitchFamily="18" charset="0"/>
              </a:rPr>
              <a:t> </a:t>
            </a:r>
            <a:endParaRPr lang="en-US" altLang="en-US" sz="160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7FD13AF5-2F89-499B-BEF9-C7CCC5E138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8F138073-523C-40AC-B297-CD9B41FF7FA9}"/>
              </a:ext>
            </a:extLst>
          </p:cNvPr>
          <p:cNvPicPr>
            <a:picLocks noChangeAspect="1"/>
          </p:cNvPicPr>
          <p:nvPr/>
        </p:nvPicPr>
        <p:blipFill>
          <a:blip r:embed="rId2">
            <a:extLst>
              <a:ext uri="{28A0092B-C50C-407E-A947-70E740481C1C}">
                <a14:useLocalDpi xmlns:a14="http://schemas.microsoft.com/office/drawing/2010/main" val="0"/>
              </a:ext>
            </a:extLst>
          </a:blip>
          <a:srcRect l="1666" t="5562"/>
          <a:stretch>
            <a:fillRect/>
          </a:stretch>
        </p:blipFill>
        <p:spPr bwMode="auto">
          <a:xfrm>
            <a:off x="-14288" y="-17463"/>
            <a:ext cx="9144001" cy="513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61AC19F-9F72-46E3-AA8B-694387DB3FE8}"/>
              </a:ext>
            </a:extLst>
          </p:cNvPr>
          <p:cNvSpPr/>
          <p:nvPr/>
        </p:nvSpPr>
        <p:spPr>
          <a:xfrm>
            <a:off x="1403784" y="1047750"/>
            <a:ext cx="6070380" cy="1815882"/>
          </a:xfrm>
          <a:prstGeom prst="rect">
            <a:avLst/>
          </a:prstGeom>
        </p:spPr>
        <p:txBody>
          <a:bodyPr wrap="none">
            <a:spAutoFit/>
          </a:bodyPr>
          <a:lstStyle/>
          <a:p>
            <a:pPr algn="ctr">
              <a:defRPr/>
            </a:pPr>
            <a:r>
              <a:rPr lang="en-US" sz="4400" b="1" dirty="0">
                <a:ln w="15875">
                  <a:solidFill>
                    <a:srgbClr val="9900FF"/>
                  </a:solidFill>
                </a:ln>
                <a:solidFill>
                  <a:srgbClr val="361937"/>
                </a:solidFill>
                <a:latin typeface="ArabBruD" panose="03060802060502020204" pitchFamily="66" charset="0"/>
                <a:ea typeface="Times New Roman" panose="02020603050405020304" pitchFamily="18" charset="0"/>
              </a:rPr>
              <a:t>My approach to preaching</a:t>
            </a:r>
          </a:p>
          <a:p>
            <a:pPr algn="ctr">
              <a:defRPr/>
            </a:pPr>
            <a:endParaRPr lang="en-US" sz="2400" b="1" dirty="0">
              <a:ln w="15875">
                <a:solidFill>
                  <a:srgbClr val="9900FF"/>
                </a:solidFill>
              </a:ln>
              <a:solidFill>
                <a:srgbClr val="361937"/>
              </a:solidFill>
              <a:latin typeface="ArabBruD" panose="03060802060502020204" pitchFamily="66" charset="0"/>
            </a:endParaRPr>
          </a:p>
          <a:p>
            <a:pPr algn="ctr">
              <a:defRPr/>
            </a:pPr>
            <a:r>
              <a:rPr lang="en-US" sz="4400" b="1" dirty="0">
                <a:ln w="15875">
                  <a:solidFill>
                    <a:srgbClr val="9900FF"/>
                  </a:solidFill>
                </a:ln>
                <a:solidFill>
                  <a:srgbClr val="361937"/>
                </a:solidFill>
                <a:latin typeface="ArabBruD" panose="03060802060502020204" pitchFamily="66" charset="0"/>
              </a:rPr>
              <a:t>Expository – vs - Topical</a:t>
            </a:r>
            <a:endParaRPr lang="en-US" sz="4400" dirty="0"/>
          </a:p>
        </p:txBody>
      </p:sp>
      <p:pic>
        <p:nvPicPr>
          <p:cNvPr id="6148" name="Picture 2">
            <a:extLst>
              <a:ext uri="{FF2B5EF4-FFF2-40B4-BE49-F238E27FC236}">
                <a16:creationId xmlns:a16="http://schemas.microsoft.com/office/drawing/2014/main" id="{5BCD4B1F-4D52-4592-B3B9-EE2AA43547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633663"/>
            <a:ext cx="280987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a:extLst>
              <a:ext uri="{FF2B5EF4-FFF2-40B4-BE49-F238E27FC236}">
                <a16:creationId xmlns:a16="http://schemas.microsoft.com/office/drawing/2014/main" id="{A5D005E5-9DBE-4BD2-ADFF-83E71A9798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7650" y="2659063"/>
            <a:ext cx="280987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1B2F8A73-01B4-4F08-A113-67CDCBC1326D}"/>
              </a:ext>
            </a:extLst>
          </p:cNvPr>
          <p:cNvPicPr>
            <a:picLocks noChangeAspect="1"/>
          </p:cNvPicPr>
          <p:nvPr/>
        </p:nvPicPr>
        <p:blipFill>
          <a:blip r:embed="rId2">
            <a:extLst>
              <a:ext uri="{28A0092B-C50C-407E-A947-70E740481C1C}">
                <a14:useLocalDpi xmlns:a14="http://schemas.microsoft.com/office/drawing/2010/main" val="0"/>
              </a:ext>
            </a:extLst>
          </a:blip>
          <a:srcRect l="1666" t="5562"/>
          <a:stretch>
            <a:fillRect/>
          </a:stretch>
        </p:blipFill>
        <p:spPr bwMode="auto">
          <a:xfrm>
            <a:off x="-6350" y="14288"/>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a:extLst>
              <a:ext uri="{FF2B5EF4-FFF2-40B4-BE49-F238E27FC236}">
                <a16:creationId xmlns:a16="http://schemas.microsoft.com/office/drawing/2014/main" id="{F5F1E9F0-664A-49D7-9411-993894B09A48}"/>
              </a:ext>
            </a:extLst>
          </p:cNvPr>
          <p:cNvPicPr>
            <a:picLocks noChangeAspect="1"/>
          </p:cNvPicPr>
          <p:nvPr/>
        </p:nvPicPr>
        <p:blipFill>
          <a:blip r:embed="rId3">
            <a:extLst>
              <a:ext uri="{28A0092B-C50C-407E-A947-70E740481C1C}">
                <a14:useLocalDpi xmlns:a14="http://schemas.microsoft.com/office/drawing/2010/main" val="0"/>
              </a:ext>
            </a:extLst>
          </a:blip>
          <a:srcRect l="58897"/>
          <a:stretch>
            <a:fillRect/>
          </a:stretch>
        </p:blipFill>
        <p:spPr bwMode="auto">
          <a:xfrm>
            <a:off x="7848600" y="3375025"/>
            <a:ext cx="820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a:extLst>
              <a:ext uri="{FF2B5EF4-FFF2-40B4-BE49-F238E27FC236}">
                <a16:creationId xmlns:a16="http://schemas.microsoft.com/office/drawing/2014/main" id="{1DB416AE-D0A9-4F6C-9515-917FB400D6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 y="3241675"/>
            <a:ext cx="76200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F0B21F7-EA52-458A-8371-1133DD06E172}"/>
              </a:ext>
            </a:extLst>
          </p:cNvPr>
          <p:cNvSpPr/>
          <p:nvPr/>
        </p:nvSpPr>
        <p:spPr>
          <a:xfrm>
            <a:off x="1485395" y="1012988"/>
            <a:ext cx="6160854" cy="1569660"/>
          </a:xfrm>
          <a:prstGeom prst="rect">
            <a:avLst/>
          </a:prstGeom>
        </p:spPr>
        <p:txBody>
          <a:bodyPr wrap="none">
            <a:spAutoFit/>
          </a:bodyPr>
          <a:lstStyle/>
          <a:p>
            <a:pPr>
              <a:defRPr/>
            </a:pPr>
            <a:r>
              <a:rPr lang="en-US" sz="4800" b="1" dirty="0">
                <a:ln w="15875">
                  <a:solidFill>
                    <a:srgbClr val="9900FF"/>
                  </a:solidFill>
                </a:ln>
                <a:solidFill>
                  <a:srgbClr val="000099"/>
                </a:solidFill>
                <a:latin typeface="Calisto MT" panose="02040603050505030304" pitchFamily="18" charset="0"/>
                <a:ea typeface="Times New Roman" panose="02020603050405020304" pitchFamily="18" charset="0"/>
              </a:rPr>
              <a:t>Where do we find the </a:t>
            </a:r>
          </a:p>
          <a:p>
            <a:pPr>
              <a:defRPr/>
            </a:pPr>
            <a:r>
              <a:rPr lang="en-US" sz="4800" b="1" dirty="0">
                <a:ln w="15875">
                  <a:solidFill>
                    <a:srgbClr val="9900FF"/>
                  </a:solidFill>
                </a:ln>
                <a:solidFill>
                  <a:srgbClr val="000099"/>
                </a:solidFill>
                <a:latin typeface="Calisto MT" panose="02040603050505030304" pitchFamily="18" charset="0"/>
                <a:ea typeface="Times New Roman" panose="02020603050405020304" pitchFamily="18" charset="0"/>
              </a:rPr>
              <a:t>“5 Acts” of worship?</a:t>
            </a:r>
            <a:endParaRPr lang="en-US" sz="4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a:extLst>
              <a:ext uri="{FF2B5EF4-FFF2-40B4-BE49-F238E27FC236}">
                <a16:creationId xmlns:a16="http://schemas.microsoft.com/office/drawing/2014/main" id="{962960D5-B729-4084-BBCF-95D01BB9C179}"/>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0"/>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96AEEC1-B300-4647-B997-FE0D3F5908BA}"/>
              </a:ext>
            </a:extLst>
          </p:cNvPr>
          <p:cNvSpPr/>
          <p:nvPr/>
        </p:nvSpPr>
        <p:spPr>
          <a:xfrm>
            <a:off x="1447800" y="742950"/>
            <a:ext cx="6807505" cy="923330"/>
          </a:xfrm>
          <a:prstGeom prst="rect">
            <a:avLst/>
          </a:prstGeom>
        </p:spPr>
        <p:txBody>
          <a:bodyPr wrap="none">
            <a:spAutoFit/>
          </a:bodyPr>
          <a:lstStyle/>
          <a:p>
            <a:pPr>
              <a:defRPr/>
            </a:pPr>
            <a:r>
              <a:rPr lang="en-US" sz="5400" b="1" dirty="0">
                <a:ln w="15875">
                  <a:solidFill>
                    <a:srgbClr val="9900FF"/>
                  </a:solidFill>
                </a:ln>
                <a:solidFill>
                  <a:srgbClr val="361937"/>
                </a:solidFill>
                <a:latin typeface="ArabBruD" panose="03060802060502020204" pitchFamily="66" charset="0"/>
                <a:ea typeface="Times New Roman" panose="02020603050405020304" pitchFamily="18" charset="0"/>
              </a:rPr>
              <a:t>How do we do worship?</a:t>
            </a:r>
            <a:endParaRPr lang="en-US" sz="5400" dirty="0"/>
          </a:p>
        </p:txBody>
      </p:sp>
      <p:pic>
        <p:nvPicPr>
          <p:cNvPr id="8196" name="Picture 2">
            <a:extLst>
              <a:ext uri="{FF2B5EF4-FFF2-40B4-BE49-F238E27FC236}">
                <a16:creationId xmlns:a16="http://schemas.microsoft.com/office/drawing/2014/main" id="{C4C5DDC3-AE00-4737-BCA9-7A7CFA2E2D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962150"/>
            <a:ext cx="4008438" cy="30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42693A0B-564D-4706-A714-B411319044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8CD43E5-344D-455B-B681-B0538645FA4D}"/>
              </a:ext>
            </a:extLst>
          </p:cNvPr>
          <p:cNvSpPr/>
          <p:nvPr/>
        </p:nvSpPr>
        <p:spPr>
          <a:xfrm>
            <a:off x="1715048" y="1581150"/>
            <a:ext cx="5717078" cy="830997"/>
          </a:xfrm>
          <a:prstGeom prst="rect">
            <a:avLst/>
          </a:prstGeom>
        </p:spPr>
        <p:txBody>
          <a:bodyPr wrap="none">
            <a:spAutoFit/>
          </a:bodyPr>
          <a:lstStyle/>
          <a:p>
            <a:pPr>
              <a:defRPr/>
            </a:pPr>
            <a:r>
              <a:rPr lang="en-US" sz="40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  </a:t>
            </a:r>
            <a:r>
              <a:rPr lang="en-US" sz="4800" b="1" dirty="0">
                <a:ln w="15875">
                  <a:solidFill>
                    <a:srgbClr val="9900FF"/>
                  </a:solidFill>
                </a:ln>
                <a:solidFill>
                  <a:srgbClr val="361937"/>
                </a:solidFill>
                <a:latin typeface="ArabBruD" panose="03060802060502020204" pitchFamily="66" charset="0"/>
                <a:ea typeface="Times New Roman" panose="02020603050405020304" pitchFamily="18" charset="0"/>
              </a:rPr>
              <a:t>The Call to Worship</a:t>
            </a:r>
            <a:endParaRPr lang="en-US" sz="4800" dirty="0"/>
          </a:p>
        </p:txBody>
      </p:sp>
      <p:pic>
        <p:nvPicPr>
          <p:cNvPr id="9220" name="Picture 3">
            <a:extLst>
              <a:ext uri="{FF2B5EF4-FFF2-40B4-BE49-F238E27FC236}">
                <a16:creationId xmlns:a16="http://schemas.microsoft.com/office/drawing/2014/main" id="{CF2F9DE6-CDD1-4CA0-BC88-FBCD458D74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70225" y="1949450"/>
            <a:ext cx="3071813"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1AF341C6-E5B8-4270-B248-9C13B2CCC7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08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01C350D-EB75-4C96-A612-43AD3C1B904B}"/>
              </a:ext>
            </a:extLst>
          </p:cNvPr>
          <p:cNvSpPr/>
          <p:nvPr/>
        </p:nvSpPr>
        <p:spPr>
          <a:xfrm>
            <a:off x="1114633" y="1123950"/>
            <a:ext cx="6915676" cy="3046988"/>
          </a:xfrm>
          <a:prstGeom prst="rect">
            <a:avLst/>
          </a:prstGeom>
        </p:spPr>
        <p:txBody>
          <a:bodyPr wrap="none">
            <a:spAutoFit/>
          </a:bodyPr>
          <a:lstStyle/>
          <a:p>
            <a:pPr>
              <a:defRPr/>
            </a:pPr>
            <a:r>
              <a:rPr lang="en-US" sz="4400" b="1" dirty="0">
                <a:ln w="15875">
                  <a:solidFill>
                    <a:srgbClr val="9900FF"/>
                  </a:solidFill>
                </a:ln>
                <a:solidFill>
                  <a:srgbClr val="361937"/>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4800" b="1" dirty="0">
                <a:ln w="15875">
                  <a:solidFill>
                    <a:srgbClr val="9900FF"/>
                  </a:solidFill>
                </a:ln>
                <a:solidFill>
                  <a:srgbClr val="361937"/>
                </a:solidFill>
                <a:latin typeface="ArabBruD" panose="03060802060502020204" pitchFamily="66" charset="0"/>
                <a:ea typeface="Times New Roman" panose="02020603050405020304" pitchFamily="18" charset="0"/>
              </a:rPr>
              <a:t>American congregations</a:t>
            </a:r>
          </a:p>
          <a:p>
            <a:pPr>
              <a:defRPr/>
            </a:pPr>
            <a:r>
              <a:rPr lang="en-US" sz="4800" b="1" dirty="0">
                <a:ln w="15875">
                  <a:solidFill>
                    <a:srgbClr val="9900FF"/>
                  </a:solidFill>
                </a:ln>
                <a:solidFill>
                  <a:srgbClr val="361937"/>
                </a:solidFill>
                <a:latin typeface="ArabBruD" panose="03060802060502020204" pitchFamily="66" charset="0"/>
              </a:rPr>
              <a:t>     do singing differently</a:t>
            </a:r>
          </a:p>
          <a:p>
            <a:pPr>
              <a:defRPr/>
            </a:pPr>
            <a:r>
              <a:rPr lang="en-US" sz="4800" b="1" dirty="0">
                <a:ln w="15875">
                  <a:solidFill>
                    <a:srgbClr val="9900FF"/>
                  </a:solidFill>
                </a:ln>
                <a:solidFill>
                  <a:srgbClr val="361937"/>
                </a:solidFill>
                <a:latin typeface="ArabBruD" panose="03060802060502020204" pitchFamily="66" charset="0"/>
              </a:rPr>
              <a:t>     than some cultures.</a:t>
            </a:r>
          </a:p>
          <a:p>
            <a:pPr>
              <a:defRPr/>
            </a:pPr>
            <a:endParaRPr lang="en-US" sz="4800" dirty="0"/>
          </a:p>
        </p:txBody>
      </p:sp>
      <p:pic>
        <p:nvPicPr>
          <p:cNvPr id="10244" name="Picture 2">
            <a:extLst>
              <a:ext uri="{FF2B5EF4-FFF2-40B4-BE49-F238E27FC236}">
                <a16:creationId xmlns:a16="http://schemas.microsoft.com/office/drawing/2014/main" id="{B04C2A73-DB4B-42F0-AD80-613AC6588E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3028950"/>
            <a:ext cx="18923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4">
            <a:extLst>
              <a:ext uri="{FF2B5EF4-FFF2-40B4-BE49-F238E27FC236}">
                <a16:creationId xmlns:a16="http://schemas.microsoft.com/office/drawing/2014/main" id="{106AA767-A766-4C34-AA16-963B5724CF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409950"/>
            <a:ext cx="1495425"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68671247-4B49-470C-9A50-A449B71F0E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F901506-BF12-4534-B646-35D71F855E8A}"/>
              </a:ext>
            </a:extLst>
          </p:cNvPr>
          <p:cNvSpPr/>
          <p:nvPr/>
        </p:nvSpPr>
        <p:spPr>
          <a:xfrm>
            <a:off x="1790700" y="895350"/>
            <a:ext cx="5562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16</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Let the </a:t>
            </a:r>
            <a:r>
              <a:rPr lang="en-US" sz="2600" b="1" u="heavy" dirty="0">
                <a:solidFill>
                  <a:srgbClr val="000058"/>
                </a:solidFill>
                <a:latin typeface="Arial Narrow" panose="020B0606020202030204" pitchFamily="34" charset="0"/>
                <a:ea typeface="Times New Roman" panose="02020603050405020304" pitchFamily="18" charset="0"/>
              </a:rPr>
              <a:t>word of Christ richly dwell within</a:t>
            </a:r>
            <a:r>
              <a:rPr lang="en-US" sz="2600" b="1" dirty="0">
                <a:solidFill>
                  <a:srgbClr val="000000"/>
                </a:solidFill>
                <a:latin typeface="Arial Narrow" panose="020B0606020202030204" pitchFamily="34" charset="0"/>
                <a:ea typeface="Times New Roman" panose="02020603050405020304" pitchFamily="18" charset="0"/>
              </a:rPr>
              <a:t> you, with all wisdom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teaching and admonishing one another</a:t>
            </a:r>
            <a:r>
              <a:rPr lang="en-US" sz="2600" b="1" dirty="0">
                <a:solidFill>
                  <a:srgbClr val="000000"/>
                </a:solidFill>
                <a:latin typeface="Arial Narrow" panose="020B0606020202030204" pitchFamily="34" charset="0"/>
                <a:ea typeface="Times New Roman" panose="02020603050405020304" pitchFamily="18" charset="0"/>
              </a:rPr>
              <a:t> with psalms and hymns and spiritual songs, singing with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thankfulness in your hearts</a:t>
            </a:r>
            <a:r>
              <a:rPr lang="en-US" sz="2600" b="1" dirty="0">
                <a:solidFill>
                  <a:srgbClr val="000000"/>
                </a:solidFill>
                <a:latin typeface="Arial Narrow" panose="020B0606020202030204" pitchFamily="34" charset="0"/>
                <a:ea typeface="Times New Roman" panose="02020603050405020304" pitchFamily="18" charset="0"/>
              </a:rPr>
              <a:t> to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B82EF830-3B2F-4B19-AD86-651EC6915D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C10EF5D-1C44-4B3B-984C-789D670224D7}"/>
              </a:ext>
            </a:extLst>
          </p:cNvPr>
          <p:cNvSpPr/>
          <p:nvPr/>
        </p:nvSpPr>
        <p:spPr>
          <a:xfrm>
            <a:off x="1828800" y="1200150"/>
            <a:ext cx="5486400" cy="2092325"/>
          </a:xfrm>
          <a:prstGeom prst="rect">
            <a:avLst/>
          </a:prstGeom>
        </p:spPr>
        <p:txBody>
          <a:bodyPr>
            <a:spAutoFit/>
          </a:bodyPr>
          <a:lstStyle/>
          <a:p>
            <a:pPr>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Ephesians 5: 19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be filled </a:t>
            </a:r>
            <a:r>
              <a:rPr lang="en-US" sz="2600" b="1" dirty="0">
                <a:solidFill>
                  <a:srgbClr val="000000"/>
                </a:solidFill>
                <a:latin typeface="Arial Narrow" panose="020B0606020202030204" pitchFamily="34" charset="0"/>
                <a:ea typeface="Times New Roman" panose="02020603050405020304" pitchFamily="18" charset="0"/>
              </a:rPr>
              <a:t>with the Spirit, </a:t>
            </a:r>
            <a:r>
              <a:rPr lang="en-US" sz="2000" b="1" dirty="0">
                <a:solidFill>
                  <a:srgbClr val="C00000"/>
                </a:solidFill>
                <a:latin typeface="Arial Narrow" panose="020B0606020202030204" pitchFamily="34" charset="0"/>
                <a:ea typeface="Times New Roman" panose="02020603050405020304" pitchFamily="18" charset="0"/>
              </a:rPr>
              <a:t>19 </a:t>
            </a:r>
            <a:r>
              <a:rPr lang="en-US" sz="20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speaking to one another</a:t>
            </a:r>
            <a:r>
              <a:rPr lang="en-US" sz="2600" b="1" dirty="0">
                <a:solidFill>
                  <a:srgbClr val="000000"/>
                </a:solidFill>
                <a:latin typeface="Arial Narrow" panose="020B0606020202030204" pitchFamily="34" charset="0"/>
                <a:ea typeface="Times New Roman" panose="02020603050405020304" pitchFamily="18" charset="0"/>
              </a:rPr>
              <a:t> in psalms and hymns and spiritual songs,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singing and making melody with your heart</a:t>
            </a:r>
            <a:r>
              <a:rPr lang="en-US" sz="2600" b="1" dirty="0">
                <a:solidFill>
                  <a:srgbClr val="000000"/>
                </a:solidFill>
                <a:latin typeface="Arial Narrow" panose="020B0606020202030204" pitchFamily="34" charset="0"/>
                <a:ea typeface="Times New Roman" panose="02020603050405020304" pitchFamily="18" charset="0"/>
              </a:rPr>
              <a:t> </a:t>
            </a:r>
            <a:r>
              <a:rPr lang="en-US" sz="2600" b="1" u="heavy" dirty="0">
                <a:solidFill>
                  <a:srgbClr val="000058"/>
                </a:solidFill>
                <a:latin typeface="Arial Narrow" panose="020B0606020202030204" pitchFamily="34" charset="0"/>
                <a:ea typeface="Times New Roman" panose="02020603050405020304" pitchFamily="18" charset="0"/>
              </a:rPr>
              <a:t>to the Lord;</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10762</TotalTime>
  <Words>1007</Words>
  <Application>Microsoft Office PowerPoint</Application>
  <PresentationFormat>On-screen Show (16:9)</PresentationFormat>
  <Paragraphs>87</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751</cp:revision>
  <dcterms:created xsi:type="dcterms:W3CDTF">2013-07-27T15:59:10Z</dcterms:created>
  <dcterms:modified xsi:type="dcterms:W3CDTF">2020-10-14T12:30:45Z</dcterms:modified>
</cp:coreProperties>
</file>