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768" r:id="rId2"/>
    <p:sldId id="769" r:id="rId3"/>
    <p:sldId id="1066" r:id="rId4"/>
    <p:sldId id="1298" r:id="rId5"/>
    <p:sldId id="1299" r:id="rId6"/>
    <p:sldId id="1264" r:id="rId7"/>
    <p:sldId id="1305" r:id="rId8"/>
    <p:sldId id="1301" r:id="rId9"/>
    <p:sldId id="1300" r:id="rId10"/>
    <p:sldId id="1297" r:id="rId11"/>
    <p:sldId id="1307" r:id="rId12"/>
    <p:sldId id="1260" r:id="rId13"/>
    <p:sldId id="1313" r:id="rId14"/>
    <p:sldId id="1315" r:id="rId15"/>
    <p:sldId id="1171" r:id="rId16"/>
    <p:sldId id="1312" r:id="rId17"/>
    <p:sldId id="1311" r:id="rId18"/>
    <p:sldId id="1310" r:id="rId19"/>
    <p:sldId id="1320" r:id="rId20"/>
    <p:sldId id="1318" r:id="rId21"/>
    <p:sldId id="1317" r:id="rId22"/>
    <p:sldId id="1316" r:id="rId23"/>
    <p:sldId id="1302" r:id="rId24"/>
    <p:sldId id="1324" r:id="rId25"/>
    <p:sldId id="1306" r:id="rId26"/>
    <p:sldId id="1323" r:id="rId27"/>
    <p:sldId id="1309" r:id="rId28"/>
    <p:sldId id="1322" r:id="rId29"/>
    <p:sldId id="1326" r:id="rId30"/>
    <p:sldId id="1284" r:id="rId31"/>
    <p:sldId id="1283" r:id="rId32"/>
    <p:sldId id="1254" r:id="rId33"/>
    <p:sldId id="1327" r:id="rId34"/>
    <p:sldId id="1328" r:id="rId35"/>
    <p:sldId id="1329" r:id="rId36"/>
    <p:sldId id="1252" r:id="rId37"/>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2270"/>
    <a:srgbClr val="0027A4"/>
    <a:srgbClr val="001132"/>
    <a:srgbClr val="000000"/>
    <a:srgbClr val="893BC3"/>
    <a:srgbClr val="B889DB"/>
    <a:srgbClr val="9F5FCF"/>
    <a:srgbClr val="474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303" autoAdjust="0"/>
  </p:normalViewPr>
  <p:slideViewPr>
    <p:cSldViewPr>
      <p:cViewPr varScale="1">
        <p:scale>
          <a:sx n="84" d="100"/>
          <a:sy n="84" d="100"/>
        </p:scale>
        <p:origin x="948"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7042C81-046B-4121-89BD-C26ADC11B3F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EA59322E-BB80-4969-A188-6763221E25E2}"/>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EC2B6F7C-6BD7-4E2B-A64B-221A7B56F003}" type="datetimeFigureOut">
              <a:rPr lang="en-US"/>
              <a:pPr>
                <a:defRPr/>
              </a:pPr>
              <a:t>9/2/2020</a:t>
            </a:fld>
            <a:endParaRPr lang="en-US"/>
          </a:p>
        </p:txBody>
      </p:sp>
      <p:sp>
        <p:nvSpPr>
          <p:cNvPr id="4" name="Slide Image Placeholder 3">
            <a:extLst>
              <a:ext uri="{FF2B5EF4-FFF2-40B4-BE49-F238E27FC236}">
                <a16:creationId xmlns:a16="http://schemas.microsoft.com/office/drawing/2014/main" id="{17F00110-8925-41CC-A68B-3F9CF9C83C56}"/>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833FEDBC-50BC-4910-92AB-3229FA7712A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57B703B-B3F7-4DB1-844D-D0788D6E60F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A173D2B4-19AF-4010-98E8-F8049BCFB33B}"/>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A6577A7-B35A-4F4D-BE88-693495C1EB74}"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E92B0041-C76A-4DC6-8BD2-4293060245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761D208B-774F-4628-92D8-2B6F04E17A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33B72CB5-BB17-48B8-8067-93680FFCA03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8E4B7C-E178-47D9-A565-28278297ED5A}" type="slidenum">
              <a:rPr lang="en-US" altLang="en-US"/>
              <a:pPr/>
              <a:t>3</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FE33449D-DEB3-495F-A4BA-F451738C3B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2F350F2-C9A2-4ABF-A834-BB057103F8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7652" name="Slide Number Placeholder 3">
            <a:extLst>
              <a:ext uri="{FF2B5EF4-FFF2-40B4-BE49-F238E27FC236}">
                <a16:creationId xmlns:a16="http://schemas.microsoft.com/office/drawing/2014/main" id="{04A7692E-7EC5-4E61-8D61-E448F8328C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8616ACA-8F63-43A1-968C-7BFDDA4E537A}" type="slidenum">
              <a:rPr lang="en-US" altLang="en-US"/>
              <a:pPr/>
              <a:t>15</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2045E608-26BE-41E2-AFF7-9251A36858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33ACD294-9ED4-4ECA-B1E9-53F6FF0884E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id="{8267B901-8C5A-46D3-8556-7D5C49E286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33F6619-91ED-4A16-84D5-18C2E8449B25}" type="slidenum">
              <a:rPr lang="en-US" altLang="en-US"/>
              <a:pPr/>
              <a:t>16</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DDBE07C5-CC5F-4C41-ADCB-E2ADF23BFF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48CA3129-AAD8-4E94-A860-71AF033DB4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748" name="Slide Number Placeholder 3">
            <a:extLst>
              <a:ext uri="{FF2B5EF4-FFF2-40B4-BE49-F238E27FC236}">
                <a16:creationId xmlns:a16="http://schemas.microsoft.com/office/drawing/2014/main" id="{8B2A22B0-51E5-470F-9EC2-DC10CE0661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0325FBB-6908-4CF3-9144-0962C68612EB}" type="slidenum">
              <a:rPr lang="en-US" altLang="en-US"/>
              <a:pPr/>
              <a:t>17</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E891CB86-2A0E-4105-A7FA-39C548AC92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D2963182-555B-41CC-820D-076969C496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3796" name="Slide Number Placeholder 3">
            <a:extLst>
              <a:ext uri="{FF2B5EF4-FFF2-40B4-BE49-F238E27FC236}">
                <a16:creationId xmlns:a16="http://schemas.microsoft.com/office/drawing/2014/main" id="{55A5D6CD-F4A6-49E5-B160-E26D4F3B0C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1D9F98-6C7D-4C42-885C-308DDD72C2FC}" type="slidenum">
              <a:rPr lang="en-US" altLang="en-US"/>
              <a:pPr/>
              <a:t>18</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ACB11469-0FA7-4811-A9D6-BECE1B16DE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2ACFA10F-76C4-4A33-A6D5-C1B56B5A30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6868" name="Slide Number Placeholder 3">
            <a:extLst>
              <a:ext uri="{FF2B5EF4-FFF2-40B4-BE49-F238E27FC236}">
                <a16:creationId xmlns:a16="http://schemas.microsoft.com/office/drawing/2014/main" id="{840C6EA7-C832-4B3A-AFF6-F3FBEFBE93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86D9A95-1834-4892-9A2D-D31B0CB8181C}" type="slidenum">
              <a:rPr lang="en-US" altLang="en-US"/>
              <a:pPr/>
              <a:t>20</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0605B7D9-8BD1-450A-BBA0-084F84303D7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07EA1107-EBA7-4C05-B9EF-BD34828FF6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8916" name="Slide Number Placeholder 3">
            <a:extLst>
              <a:ext uri="{FF2B5EF4-FFF2-40B4-BE49-F238E27FC236}">
                <a16:creationId xmlns:a16="http://schemas.microsoft.com/office/drawing/2014/main" id="{DE4BE359-00A0-47CE-81D3-6627C2FADF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105E0E-C8D3-46D3-B7E6-0C746816C77C}" type="slidenum">
              <a:rPr lang="en-US" altLang="en-US"/>
              <a:pPr/>
              <a:t>21</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D33E6C72-54D6-4AEC-9F0E-B855096E31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D07A5A6A-812D-4BDB-89E1-067285A17E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0964" name="Slide Number Placeholder 3">
            <a:extLst>
              <a:ext uri="{FF2B5EF4-FFF2-40B4-BE49-F238E27FC236}">
                <a16:creationId xmlns:a16="http://schemas.microsoft.com/office/drawing/2014/main" id="{20F41718-19C4-424A-B445-7FA0B52F6D2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8470735-6FD3-4DD3-B898-FC351DF7D5BE}" type="slidenum">
              <a:rPr lang="en-US" altLang="en-US"/>
              <a:pPr/>
              <a:t>22</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A4D1DFCC-3099-4599-9954-E215F8C9084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BB2A6EA0-FA0D-47E5-A8F3-2E92894B53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2" name="Slide Number Placeholder 3">
            <a:extLst>
              <a:ext uri="{FF2B5EF4-FFF2-40B4-BE49-F238E27FC236}">
                <a16:creationId xmlns:a16="http://schemas.microsoft.com/office/drawing/2014/main" id="{3AE11895-98DA-4FEE-9EE1-05559352E1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24FCAC2-6FD6-4F04-9C6D-F010124E0C1E}" type="slidenum">
              <a:rPr lang="en-US" altLang="en-US"/>
              <a:pPr/>
              <a:t>23</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EAEA738-D74C-4935-8D59-042F1801E86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F9EA5573-9A7D-4B97-A9A2-6348CD3E74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5060" name="Slide Number Placeholder 3">
            <a:extLst>
              <a:ext uri="{FF2B5EF4-FFF2-40B4-BE49-F238E27FC236}">
                <a16:creationId xmlns:a16="http://schemas.microsoft.com/office/drawing/2014/main" id="{57627F87-6964-4ED3-BC22-50A8B4A82E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8F22F7-340A-42BB-B695-72F5760CF0C7}" type="slidenum">
              <a:rPr lang="en-US" altLang="en-US"/>
              <a:pPr/>
              <a:t>24</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EDB25A3-17C8-4A00-AD3D-40E9A2C4FF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8CB5300A-0444-4A5A-ADCB-C39869C12F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FA2AF5B1-D46B-4492-A9D8-F8D0C68F45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762C84B-2217-4EA9-8401-7AE033E14FB1}" type="slidenum">
              <a:rPr lang="en-US" altLang="en-US"/>
              <a:pPr/>
              <a:t>26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0C1C3E4C-DE46-45DA-9605-10628614D5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3D228AC9-2429-4049-985D-F8A060FBC26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0CA38BD6-5AC4-4B4E-86A2-89A043B68F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EC538EC-E4DC-49FF-A64B-11B0274BCB2F}" type="slidenum">
              <a:rPr lang="en-US" altLang="en-US"/>
              <a:pPr/>
              <a:t>4</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EB9E8C05-631A-435E-8875-540EC01F25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1DFC94C0-B544-43D6-A76C-4765F0AABA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0180" name="Slide Number Placeholder 3">
            <a:extLst>
              <a:ext uri="{FF2B5EF4-FFF2-40B4-BE49-F238E27FC236}">
                <a16:creationId xmlns:a16="http://schemas.microsoft.com/office/drawing/2014/main" id="{F47253D2-B96C-4F10-99BC-EA977F6CCD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B2C6A98-8607-4514-B825-87B0E07EB042}" type="slidenum">
              <a:rPr lang="en-US" altLang="en-US"/>
              <a:pPr/>
              <a:t>27</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5EACEEA7-CF89-41E6-A976-A9C01EEED2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145327D8-9961-46E5-B90A-E0EDA3DA6E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2228" name="Slide Number Placeholder 3">
            <a:extLst>
              <a:ext uri="{FF2B5EF4-FFF2-40B4-BE49-F238E27FC236}">
                <a16:creationId xmlns:a16="http://schemas.microsoft.com/office/drawing/2014/main" id="{B411086D-6991-4BAE-BC36-2E18C40AEE6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CE01D0-0B17-4241-ACB2-09C0A18821CC}" type="slidenum">
              <a:rPr lang="en-US" altLang="en-US"/>
              <a:pPr/>
              <a:t>28</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E38A3459-A8A9-41A5-98E1-DBCC41503F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002C351C-4F5E-4797-A9C1-23DFCDEF1B0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a:extLst>
              <a:ext uri="{FF2B5EF4-FFF2-40B4-BE49-F238E27FC236}">
                <a16:creationId xmlns:a16="http://schemas.microsoft.com/office/drawing/2014/main" id="{07D156A2-205E-45C2-8DED-E5AB9B5C16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50B41E8-F910-496A-97B9-421C130D789C}" type="slidenum">
              <a:rPr lang="en-US" altLang="en-US"/>
              <a:pPr/>
              <a:t>29</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9865B961-F3CA-4CFA-A609-486B4A4EB91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4FA109DB-517C-4BE8-8BC1-AF7E0E41B9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6324" name="Slide Number Placeholder 3">
            <a:extLst>
              <a:ext uri="{FF2B5EF4-FFF2-40B4-BE49-F238E27FC236}">
                <a16:creationId xmlns:a16="http://schemas.microsoft.com/office/drawing/2014/main" id="{7F8EB620-8D48-4DBF-BC9F-123BF0D9C7D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96357BD-BCFF-409B-A646-CB6BF17A6BC7}" type="slidenum">
              <a:rPr lang="en-US" altLang="en-US"/>
              <a:pPr/>
              <a:t>30</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1FA4570F-CB81-475B-BB2D-58FB361A2E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4AE735CF-CC21-47A1-85C6-64F223E37D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CD3AA09D-4F52-4425-9741-D6BB02F52CD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E4D9FDA-5A39-4383-8218-99C63E23B43B}" type="slidenum">
              <a:rPr lang="en-US" altLang="en-US"/>
              <a:pPr/>
              <a:t>31</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E3DA5F91-637C-4C71-BCE9-96DFF1AE39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41CEC893-8390-423F-99A0-975F431288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0420" name="Slide Number Placeholder 3">
            <a:extLst>
              <a:ext uri="{FF2B5EF4-FFF2-40B4-BE49-F238E27FC236}">
                <a16:creationId xmlns:a16="http://schemas.microsoft.com/office/drawing/2014/main" id="{29F67916-955A-4249-B174-4BB15BE0BD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F83C7F-678F-41C2-A605-C951F5AC8E2E}" type="slidenum">
              <a:rPr lang="en-US" altLang="en-US"/>
              <a:pPr/>
              <a:t>32</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6BEE8648-0101-44A6-840F-9BBDBDADD2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28A9959A-E53C-4F64-8694-B44A8B342E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2468" name="Slide Number Placeholder 3">
            <a:extLst>
              <a:ext uri="{FF2B5EF4-FFF2-40B4-BE49-F238E27FC236}">
                <a16:creationId xmlns:a16="http://schemas.microsoft.com/office/drawing/2014/main" id="{9258906D-DC2A-43EB-A1D8-910D56F9E79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633F2A1-5EE9-41C7-A933-990BC470D8D5}" type="slidenum">
              <a:rPr lang="en-US" altLang="en-US"/>
              <a:pPr/>
              <a:t>33</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6D5173D7-B7E9-4CB8-99A0-1CA537487D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9F50EDD1-FA66-409A-92E9-64547015C72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a:extLst>
              <a:ext uri="{FF2B5EF4-FFF2-40B4-BE49-F238E27FC236}">
                <a16:creationId xmlns:a16="http://schemas.microsoft.com/office/drawing/2014/main" id="{F31F3F99-2017-4799-9B44-D07E61B255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6102F6A-8BAF-4F77-8705-63C685FC0E04}" type="slidenum">
              <a:rPr lang="en-US" altLang="en-US"/>
              <a:pPr/>
              <a:t>34</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BF3462A8-33BF-4A60-A8EE-84291CBC15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8E95FAC7-7F2B-438B-9478-2EDB82469E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a:extLst>
              <a:ext uri="{FF2B5EF4-FFF2-40B4-BE49-F238E27FC236}">
                <a16:creationId xmlns:a16="http://schemas.microsoft.com/office/drawing/2014/main" id="{057D2844-8ABF-4593-BF60-1D9AB807084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DD02F84-8DC5-4833-A2E1-3347D54C8608}" type="slidenum">
              <a:rPr lang="en-US" altLang="en-US"/>
              <a:pPr/>
              <a:t>35</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429B8A36-147F-4D30-81BB-78AC8C92B5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60B0EBBE-A10D-4378-96E6-B752978C22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a:extLst>
              <a:ext uri="{FF2B5EF4-FFF2-40B4-BE49-F238E27FC236}">
                <a16:creationId xmlns:a16="http://schemas.microsoft.com/office/drawing/2014/main" id="{379CD9E8-547C-4A85-8DFB-EA7C113E37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307EF8B-77B5-4A3F-AD80-5944BF7E4D07}" type="slidenum">
              <a:rPr lang="en-US" altLang="en-US"/>
              <a:pPr/>
              <a:t>36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F4C34961-0887-4083-8C7C-67C008EFEB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8D5F0348-F95B-4C5E-86FA-B473BC3DE5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4" name="Slide Number Placeholder 3">
            <a:extLst>
              <a:ext uri="{FF2B5EF4-FFF2-40B4-BE49-F238E27FC236}">
                <a16:creationId xmlns:a16="http://schemas.microsoft.com/office/drawing/2014/main" id="{62A3938B-6439-49F6-8B73-BEAEA47CA6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8E89E3-85B5-42D6-A7ED-CCEC9B497BCF}" type="slidenum">
              <a:rPr lang="en-US" altLang="en-US"/>
              <a:pPr/>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98ECA744-CE84-4F01-AC14-31AD8B80C52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DCEA0290-9DFD-49E8-9E05-7978EE1309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292" name="Slide Number Placeholder 3">
            <a:extLst>
              <a:ext uri="{FF2B5EF4-FFF2-40B4-BE49-F238E27FC236}">
                <a16:creationId xmlns:a16="http://schemas.microsoft.com/office/drawing/2014/main" id="{5E8FFB28-2A28-4C91-809F-1CF2C8999CB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0AD96FC-9FD1-4330-A44E-0FD71B7EE9CA}" type="slidenum">
              <a:rPr lang="en-US" altLang="en-US"/>
              <a:pPr/>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10C18A9-5CB4-49CB-A31B-D67D57A054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F87F8B5-853A-4D35-9D19-C02EF4CC71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5364" name="Slide Number Placeholder 3">
            <a:extLst>
              <a:ext uri="{FF2B5EF4-FFF2-40B4-BE49-F238E27FC236}">
                <a16:creationId xmlns:a16="http://schemas.microsoft.com/office/drawing/2014/main" id="{AEE44B85-751F-4151-8BDF-763E9143C6A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0E9F3E-9585-47BF-8C6D-7EE6578CD76C}" type="slidenum">
              <a:rPr lang="en-US" altLang="en-US"/>
              <a:pPr/>
              <a:t>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C4A36C18-6AD9-4A13-A5C8-D319FB6DD9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EF3C870E-9B87-41C6-8EF3-0F77E520D6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7412" name="Slide Number Placeholder 3">
            <a:extLst>
              <a:ext uri="{FF2B5EF4-FFF2-40B4-BE49-F238E27FC236}">
                <a16:creationId xmlns:a16="http://schemas.microsoft.com/office/drawing/2014/main" id="{1CA08A16-A261-4C3D-B48E-EF0CA400C53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328FAC6-09F9-42AA-8676-1A60C954EACD}" type="slidenum">
              <a:rPr lang="en-US" altLang="en-US"/>
              <a:pPr/>
              <a:t>9</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F7CAA7F2-62D4-4B88-9574-AEE92FCAD22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B1F8494C-E275-4745-9117-F92D332E077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9460" name="Slide Number Placeholder 3">
            <a:extLst>
              <a:ext uri="{FF2B5EF4-FFF2-40B4-BE49-F238E27FC236}">
                <a16:creationId xmlns:a16="http://schemas.microsoft.com/office/drawing/2014/main" id="{2B7A743F-2B1C-4472-8CF0-01F4646D9ED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02D325-4251-4EF4-A509-DE90A5F89DDE}" type="slidenum">
              <a:rPr lang="en-US" altLang="en-US"/>
              <a:pPr/>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3C2B2B6E-123A-462E-A073-773FD30EF7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45EA3E1E-F1A5-4DE1-9B90-E7D380F428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2532" name="Slide Number Placeholder 3">
            <a:extLst>
              <a:ext uri="{FF2B5EF4-FFF2-40B4-BE49-F238E27FC236}">
                <a16:creationId xmlns:a16="http://schemas.microsoft.com/office/drawing/2014/main" id="{875CC5E6-294F-4A7F-AD88-E4D3225AEF9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ACAE556-9EB7-48AE-AFBE-10A99290C1CD}" type="slidenum">
              <a:rPr lang="en-US" altLang="en-US"/>
              <a:pPr/>
              <a:t>12</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1ABF29AD-176F-4DBC-BCDE-A3E0F15760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33AF7B4E-AADB-4F0B-8B46-BCA2723FDE5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4580" name="Slide Number Placeholder 3">
            <a:extLst>
              <a:ext uri="{FF2B5EF4-FFF2-40B4-BE49-F238E27FC236}">
                <a16:creationId xmlns:a16="http://schemas.microsoft.com/office/drawing/2014/main" id="{CCD6CD04-BB9F-414D-9C1B-CDC2C53EB0A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9B63AE5-CF6A-4A1C-8189-E269A8FA0494}" type="slidenum">
              <a:rPr lang="en-US" altLang="en-US"/>
              <a:pPr/>
              <a:t>13</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C878FCB6-121C-4224-9D0D-860E2B784EA0}"/>
              </a:ext>
            </a:extLst>
          </p:cNvPr>
          <p:cNvSpPr>
            <a:spLocks noGrp="1"/>
          </p:cNvSpPr>
          <p:nvPr>
            <p:ph type="dt" sz="half" idx="10"/>
          </p:nvPr>
        </p:nvSpPr>
        <p:spPr/>
        <p:txBody>
          <a:bodyPr/>
          <a:lstStyle>
            <a:lvl1pPr>
              <a:defRPr/>
            </a:lvl1pPr>
          </a:lstStyle>
          <a:p>
            <a:pPr>
              <a:defRPr/>
            </a:pPr>
            <a:fld id="{6E994240-A560-4FF0-92B7-EFF0C0B46A76}" type="datetimeFigureOut">
              <a:rPr lang="en-US"/>
              <a:pPr>
                <a:defRPr/>
              </a:pPr>
              <a:t>9/2/2020</a:t>
            </a:fld>
            <a:endParaRPr lang="en-US"/>
          </a:p>
        </p:txBody>
      </p:sp>
      <p:sp>
        <p:nvSpPr>
          <p:cNvPr id="5" name="Footer Placeholder 4">
            <a:extLst>
              <a:ext uri="{FF2B5EF4-FFF2-40B4-BE49-F238E27FC236}">
                <a16:creationId xmlns:a16="http://schemas.microsoft.com/office/drawing/2014/main" id="{362AD3A6-4136-4A00-9355-250155D0011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08BCAB-C809-4933-85CF-FCCE8BAF035D}"/>
              </a:ext>
            </a:extLst>
          </p:cNvPr>
          <p:cNvSpPr>
            <a:spLocks noGrp="1"/>
          </p:cNvSpPr>
          <p:nvPr>
            <p:ph type="sldNum" sz="quarter" idx="12"/>
          </p:nvPr>
        </p:nvSpPr>
        <p:spPr/>
        <p:txBody>
          <a:bodyPr/>
          <a:lstStyle>
            <a:lvl1pPr>
              <a:defRPr/>
            </a:lvl1pPr>
          </a:lstStyle>
          <a:p>
            <a:fld id="{C27FFA1A-0A96-49ED-BEC2-9C8F0C465073}" type="slidenum">
              <a:rPr lang="en-US" altLang="en-US"/>
              <a:pPr/>
              <a:t>‹#›</a:t>
            </a:fld>
            <a:endParaRPr lang="en-US" altLang="en-US"/>
          </a:p>
        </p:txBody>
      </p:sp>
    </p:spTree>
    <p:extLst>
      <p:ext uri="{BB962C8B-B14F-4D97-AF65-F5344CB8AC3E}">
        <p14:creationId xmlns:p14="http://schemas.microsoft.com/office/powerpoint/2010/main" val="2020485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51DA04-28D8-4C62-8E72-E470298AA455}"/>
              </a:ext>
            </a:extLst>
          </p:cNvPr>
          <p:cNvSpPr>
            <a:spLocks noGrp="1"/>
          </p:cNvSpPr>
          <p:nvPr>
            <p:ph type="dt" sz="half" idx="10"/>
          </p:nvPr>
        </p:nvSpPr>
        <p:spPr/>
        <p:txBody>
          <a:bodyPr/>
          <a:lstStyle>
            <a:lvl1pPr>
              <a:defRPr/>
            </a:lvl1pPr>
          </a:lstStyle>
          <a:p>
            <a:pPr>
              <a:defRPr/>
            </a:pPr>
            <a:fld id="{CB0C41EE-179F-41AA-B06D-008EFDD2F833}" type="datetimeFigureOut">
              <a:rPr lang="en-US"/>
              <a:pPr>
                <a:defRPr/>
              </a:pPr>
              <a:t>9/2/2020</a:t>
            </a:fld>
            <a:endParaRPr lang="en-US"/>
          </a:p>
        </p:txBody>
      </p:sp>
      <p:sp>
        <p:nvSpPr>
          <p:cNvPr id="5" name="Footer Placeholder 4">
            <a:extLst>
              <a:ext uri="{FF2B5EF4-FFF2-40B4-BE49-F238E27FC236}">
                <a16:creationId xmlns:a16="http://schemas.microsoft.com/office/drawing/2014/main" id="{9AC94AC4-BB2E-4607-AFCE-DEE244FF98F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D80CF6E-9E71-41A5-BAC0-2080E594CB09}"/>
              </a:ext>
            </a:extLst>
          </p:cNvPr>
          <p:cNvSpPr>
            <a:spLocks noGrp="1"/>
          </p:cNvSpPr>
          <p:nvPr>
            <p:ph type="sldNum" sz="quarter" idx="12"/>
          </p:nvPr>
        </p:nvSpPr>
        <p:spPr/>
        <p:txBody>
          <a:bodyPr/>
          <a:lstStyle>
            <a:lvl1pPr>
              <a:defRPr/>
            </a:lvl1pPr>
          </a:lstStyle>
          <a:p>
            <a:fld id="{9B045610-42D1-458D-A9F0-F65AAA7E1369}" type="slidenum">
              <a:rPr lang="en-US" altLang="en-US"/>
              <a:pPr/>
              <a:t>‹#›</a:t>
            </a:fld>
            <a:endParaRPr lang="en-US" altLang="en-US"/>
          </a:p>
        </p:txBody>
      </p:sp>
    </p:spTree>
    <p:extLst>
      <p:ext uri="{BB962C8B-B14F-4D97-AF65-F5344CB8AC3E}">
        <p14:creationId xmlns:p14="http://schemas.microsoft.com/office/powerpoint/2010/main" val="212675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21565B-8322-41C2-AB32-ABC90FF8300C}"/>
              </a:ext>
            </a:extLst>
          </p:cNvPr>
          <p:cNvSpPr>
            <a:spLocks noGrp="1"/>
          </p:cNvSpPr>
          <p:nvPr>
            <p:ph type="dt" sz="half" idx="10"/>
          </p:nvPr>
        </p:nvSpPr>
        <p:spPr/>
        <p:txBody>
          <a:bodyPr/>
          <a:lstStyle>
            <a:lvl1pPr>
              <a:defRPr/>
            </a:lvl1pPr>
          </a:lstStyle>
          <a:p>
            <a:pPr>
              <a:defRPr/>
            </a:pPr>
            <a:fld id="{9924CC0F-6834-474D-B8D9-8C7AE054619C}" type="datetimeFigureOut">
              <a:rPr lang="en-US"/>
              <a:pPr>
                <a:defRPr/>
              </a:pPr>
              <a:t>9/2/2020</a:t>
            </a:fld>
            <a:endParaRPr lang="en-US"/>
          </a:p>
        </p:txBody>
      </p:sp>
      <p:sp>
        <p:nvSpPr>
          <p:cNvPr id="5" name="Footer Placeholder 4">
            <a:extLst>
              <a:ext uri="{FF2B5EF4-FFF2-40B4-BE49-F238E27FC236}">
                <a16:creationId xmlns:a16="http://schemas.microsoft.com/office/drawing/2014/main" id="{C878620F-B926-40D4-8B76-70C5ABAE774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B09D645-5C3F-4936-BD5B-3C2F1A41260C}"/>
              </a:ext>
            </a:extLst>
          </p:cNvPr>
          <p:cNvSpPr>
            <a:spLocks noGrp="1"/>
          </p:cNvSpPr>
          <p:nvPr>
            <p:ph type="sldNum" sz="quarter" idx="12"/>
          </p:nvPr>
        </p:nvSpPr>
        <p:spPr/>
        <p:txBody>
          <a:bodyPr/>
          <a:lstStyle>
            <a:lvl1pPr>
              <a:defRPr/>
            </a:lvl1pPr>
          </a:lstStyle>
          <a:p>
            <a:fld id="{2DAE169F-6920-43DC-A927-B1601AC6306F}" type="slidenum">
              <a:rPr lang="en-US" altLang="en-US"/>
              <a:pPr/>
              <a:t>‹#›</a:t>
            </a:fld>
            <a:endParaRPr lang="en-US" altLang="en-US"/>
          </a:p>
        </p:txBody>
      </p:sp>
    </p:spTree>
    <p:extLst>
      <p:ext uri="{BB962C8B-B14F-4D97-AF65-F5344CB8AC3E}">
        <p14:creationId xmlns:p14="http://schemas.microsoft.com/office/powerpoint/2010/main" val="1110970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3ED10-4DBC-47B3-BD44-4274CC842425}"/>
              </a:ext>
            </a:extLst>
          </p:cNvPr>
          <p:cNvSpPr>
            <a:spLocks noGrp="1"/>
          </p:cNvSpPr>
          <p:nvPr>
            <p:ph type="dt" sz="half" idx="10"/>
          </p:nvPr>
        </p:nvSpPr>
        <p:spPr/>
        <p:txBody>
          <a:bodyPr/>
          <a:lstStyle>
            <a:lvl1pPr>
              <a:defRPr/>
            </a:lvl1pPr>
          </a:lstStyle>
          <a:p>
            <a:pPr>
              <a:defRPr/>
            </a:pPr>
            <a:fld id="{86810F21-C6F2-4463-9D28-6E6134BFA147}" type="datetimeFigureOut">
              <a:rPr lang="en-US"/>
              <a:pPr>
                <a:defRPr/>
              </a:pPr>
              <a:t>9/2/2020</a:t>
            </a:fld>
            <a:endParaRPr lang="en-US"/>
          </a:p>
        </p:txBody>
      </p:sp>
      <p:sp>
        <p:nvSpPr>
          <p:cNvPr id="5" name="Footer Placeholder 4">
            <a:extLst>
              <a:ext uri="{FF2B5EF4-FFF2-40B4-BE49-F238E27FC236}">
                <a16:creationId xmlns:a16="http://schemas.microsoft.com/office/drawing/2014/main" id="{AF15ADC8-A37C-489F-BEEE-46CFAE938B9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0F2FD4F-9670-464D-8ECA-69CB70E8063B}"/>
              </a:ext>
            </a:extLst>
          </p:cNvPr>
          <p:cNvSpPr>
            <a:spLocks noGrp="1"/>
          </p:cNvSpPr>
          <p:nvPr>
            <p:ph type="sldNum" sz="quarter" idx="12"/>
          </p:nvPr>
        </p:nvSpPr>
        <p:spPr/>
        <p:txBody>
          <a:bodyPr/>
          <a:lstStyle>
            <a:lvl1pPr>
              <a:defRPr/>
            </a:lvl1pPr>
          </a:lstStyle>
          <a:p>
            <a:fld id="{89E6EF36-EC58-4D6F-9208-4C83FBC4B709}" type="slidenum">
              <a:rPr lang="en-US" altLang="en-US"/>
              <a:pPr/>
              <a:t>‹#›</a:t>
            </a:fld>
            <a:endParaRPr lang="en-US" altLang="en-US"/>
          </a:p>
        </p:txBody>
      </p:sp>
    </p:spTree>
    <p:extLst>
      <p:ext uri="{BB962C8B-B14F-4D97-AF65-F5344CB8AC3E}">
        <p14:creationId xmlns:p14="http://schemas.microsoft.com/office/powerpoint/2010/main" val="208389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3AFF63-19DA-4354-8071-2E362715B09D}"/>
              </a:ext>
            </a:extLst>
          </p:cNvPr>
          <p:cNvSpPr>
            <a:spLocks noGrp="1"/>
          </p:cNvSpPr>
          <p:nvPr>
            <p:ph type="dt" sz="half" idx="10"/>
          </p:nvPr>
        </p:nvSpPr>
        <p:spPr/>
        <p:txBody>
          <a:bodyPr/>
          <a:lstStyle>
            <a:lvl1pPr>
              <a:defRPr/>
            </a:lvl1pPr>
          </a:lstStyle>
          <a:p>
            <a:pPr>
              <a:defRPr/>
            </a:pPr>
            <a:fld id="{43FFD440-303B-497C-94C3-CE4E5A49154E}" type="datetimeFigureOut">
              <a:rPr lang="en-US"/>
              <a:pPr>
                <a:defRPr/>
              </a:pPr>
              <a:t>9/2/2020</a:t>
            </a:fld>
            <a:endParaRPr lang="en-US"/>
          </a:p>
        </p:txBody>
      </p:sp>
      <p:sp>
        <p:nvSpPr>
          <p:cNvPr id="5" name="Footer Placeholder 4">
            <a:extLst>
              <a:ext uri="{FF2B5EF4-FFF2-40B4-BE49-F238E27FC236}">
                <a16:creationId xmlns:a16="http://schemas.microsoft.com/office/drawing/2014/main" id="{D2E19973-ECB6-423D-B18D-A9D5429EF59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E8C5305-D3A3-43E9-BDFC-AFC30DED344E}"/>
              </a:ext>
            </a:extLst>
          </p:cNvPr>
          <p:cNvSpPr>
            <a:spLocks noGrp="1"/>
          </p:cNvSpPr>
          <p:nvPr>
            <p:ph type="sldNum" sz="quarter" idx="12"/>
          </p:nvPr>
        </p:nvSpPr>
        <p:spPr/>
        <p:txBody>
          <a:bodyPr/>
          <a:lstStyle>
            <a:lvl1pPr>
              <a:defRPr/>
            </a:lvl1pPr>
          </a:lstStyle>
          <a:p>
            <a:fld id="{DAD99F82-C433-43EB-8ADF-3710419B37A1}" type="slidenum">
              <a:rPr lang="en-US" altLang="en-US"/>
              <a:pPr/>
              <a:t>‹#›</a:t>
            </a:fld>
            <a:endParaRPr lang="en-US" altLang="en-US"/>
          </a:p>
        </p:txBody>
      </p:sp>
    </p:spTree>
    <p:extLst>
      <p:ext uri="{BB962C8B-B14F-4D97-AF65-F5344CB8AC3E}">
        <p14:creationId xmlns:p14="http://schemas.microsoft.com/office/powerpoint/2010/main" val="1659037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09D32E9-212F-49AB-B2A7-766C3AB2AFCC}"/>
              </a:ext>
            </a:extLst>
          </p:cNvPr>
          <p:cNvSpPr>
            <a:spLocks noGrp="1"/>
          </p:cNvSpPr>
          <p:nvPr>
            <p:ph type="dt" sz="half" idx="10"/>
          </p:nvPr>
        </p:nvSpPr>
        <p:spPr/>
        <p:txBody>
          <a:bodyPr/>
          <a:lstStyle>
            <a:lvl1pPr>
              <a:defRPr/>
            </a:lvl1pPr>
          </a:lstStyle>
          <a:p>
            <a:pPr>
              <a:defRPr/>
            </a:pPr>
            <a:fld id="{11175AB9-B592-489D-B371-085D29BAC36E}" type="datetimeFigureOut">
              <a:rPr lang="en-US"/>
              <a:pPr>
                <a:defRPr/>
              </a:pPr>
              <a:t>9/2/2020</a:t>
            </a:fld>
            <a:endParaRPr lang="en-US"/>
          </a:p>
        </p:txBody>
      </p:sp>
      <p:sp>
        <p:nvSpPr>
          <p:cNvPr id="6" name="Footer Placeholder 4">
            <a:extLst>
              <a:ext uri="{FF2B5EF4-FFF2-40B4-BE49-F238E27FC236}">
                <a16:creationId xmlns:a16="http://schemas.microsoft.com/office/drawing/2014/main" id="{6A9082C0-2287-4AD5-B2DE-6B9E3A61431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30B53A4-6CC2-487A-A951-C7102078C3A2}"/>
              </a:ext>
            </a:extLst>
          </p:cNvPr>
          <p:cNvSpPr>
            <a:spLocks noGrp="1"/>
          </p:cNvSpPr>
          <p:nvPr>
            <p:ph type="sldNum" sz="quarter" idx="12"/>
          </p:nvPr>
        </p:nvSpPr>
        <p:spPr/>
        <p:txBody>
          <a:bodyPr/>
          <a:lstStyle>
            <a:lvl1pPr>
              <a:defRPr/>
            </a:lvl1pPr>
          </a:lstStyle>
          <a:p>
            <a:fld id="{481AC562-655D-4381-9FCD-CD997A533157}" type="slidenum">
              <a:rPr lang="en-US" altLang="en-US"/>
              <a:pPr/>
              <a:t>‹#›</a:t>
            </a:fld>
            <a:endParaRPr lang="en-US" altLang="en-US"/>
          </a:p>
        </p:txBody>
      </p:sp>
    </p:spTree>
    <p:extLst>
      <p:ext uri="{BB962C8B-B14F-4D97-AF65-F5344CB8AC3E}">
        <p14:creationId xmlns:p14="http://schemas.microsoft.com/office/powerpoint/2010/main" val="368577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A6D93D29-C4D3-4AF6-B926-7F83C3F25A6C}"/>
              </a:ext>
            </a:extLst>
          </p:cNvPr>
          <p:cNvSpPr>
            <a:spLocks noGrp="1"/>
          </p:cNvSpPr>
          <p:nvPr>
            <p:ph type="dt" sz="half" idx="10"/>
          </p:nvPr>
        </p:nvSpPr>
        <p:spPr/>
        <p:txBody>
          <a:bodyPr/>
          <a:lstStyle>
            <a:lvl1pPr>
              <a:defRPr/>
            </a:lvl1pPr>
          </a:lstStyle>
          <a:p>
            <a:pPr>
              <a:defRPr/>
            </a:pPr>
            <a:fld id="{FC64B60D-EBC4-4751-BC30-3A740329DDF1}" type="datetimeFigureOut">
              <a:rPr lang="en-US"/>
              <a:pPr>
                <a:defRPr/>
              </a:pPr>
              <a:t>9/2/2020</a:t>
            </a:fld>
            <a:endParaRPr lang="en-US"/>
          </a:p>
        </p:txBody>
      </p:sp>
      <p:sp>
        <p:nvSpPr>
          <p:cNvPr id="8" name="Footer Placeholder 4">
            <a:extLst>
              <a:ext uri="{FF2B5EF4-FFF2-40B4-BE49-F238E27FC236}">
                <a16:creationId xmlns:a16="http://schemas.microsoft.com/office/drawing/2014/main" id="{460F7CC7-F8B2-41E6-A32D-6CAEB74F3AB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C0480123-0975-4EC4-9AB0-FFE2BB00B1E6}"/>
              </a:ext>
            </a:extLst>
          </p:cNvPr>
          <p:cNvSpPr>
            <a:spLocks noGrp="1"/>
          </p:cNvSpPr>
          <p:nvPr>
            <p:ph type="sldNum" sz="quarter" idx="12"/>
          </p:nvPr>
        </p:nvSpPr>
        <p:spPr/>
        <p:txBody>
          <a:bodyPr/>
          <a:lstStyle>
            <a:lvl1pPr>
              <a:defRPr/>
            </a:lvl1pPr>
          </a:lstStyle>
          <a:p>
            <a:fld id="{5AB503C7-F3C3-471D-905B-14899FF7BA43}" type="slidenum">
              <a:rPr lang="en-US" altLang="en-US"/>
              <a:pPr/>
              <a:t>‹#›</a:t>
            </a:fld>
            <a:endParaRPr lang="en-US" altLang="en-US"/>
          </a:p>
        </p:txBody>
      </p:sp>
    </p:spTree>
    <p:extLst>
      <p:ext uri="{BB962C8B-B14F-4D97-AF65-F5344CB8AC3E}">
        <p14:creationId xmlns:p14="http://schemas.microsoft.com/office/powerpoint/2010/main" val="549806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07B06B48-359E-45AC-AC1E-882FAEB8EFCB}"/>
              </a:ext>
            </a:extLst>
          </p:cNvPr>
          <p:cNvSpPr>
            <a:spLocks noGrp="1"/>
          </p:cNvSpPr>
          <p:nvPr>
            <p:ph type="dt" sz="half" idx="10"/>
          </p:nvPr>
        </p:nvSpPr>
        <p:spPr/>
        <p:txBody>
          <a:bodyPr/>
          <a:lstStyle>
            <a:lvl1pPr>
              <a:defRPr/>
            </a:lvl1pPr>
          </a:lstStyle>
          <a:p>
            <a:pPr>
              <a:defRPr/>
            </a:pPr>
            <a:fld id="{3575EF72-2A13-4032-8ED8-1DF3E0222B66}" type="datetimeFigureOut">
              <a:rPr lang="en-US"/>
              <a:pPr>
                <a:defRPr/>
              </a:pPr>
              <a:t>9/2/2020</a:t>
            </a:fld>
            <a:endParaRPr lang="en-US"/>
          </a:p>
        </p:txBody>
      </p:sp>
      <p:sp>
        <p:nvSpPr>
          <p:cNvPr id="4" name="Footer Placeholder 4">
            <a:extLst>
              <a:ext uri="{FF2B5EF4-FFF2-40B4-BE49-F238E27FC236}">
                <a16:creationId xmlns:a16="http://schemas.microsoft.com/office/drawing/2014/main" id="{8812CC04-3B7B-48D7-A078-C7947E5CB64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3F530E9-D14A-46A7-ADAA-D03A03E01012}"/>
              </a:ext>
            </a:extLst>
          </p:cNvPr>
          <p:cNvSpPr>
            <a:spLocks noGrp="1"/>
          </p:cNvSpPr>
          <p:nvPr>
            <p:ph type="sldNum" sz="quarter" idx="12"/>
          </p:nvPr>
        </p:nvSpPr>
        <p:spPr/>
        <p:txBody>
          <a:bodyPr/>
          <a:lstStyle>
            <a:lvl1pPr>
              <a:defRPr/>
            </a:lvl1pPr>
          </a:lstStyle>
          <a:p>
            <a:fld id="{5F724E82-B2C2-4D4B-8422-2795D9987010}" type="slidenum">
              <a:rPr lang="en-US" altLang="en-US"/>
              <a:pPr/>
              <a:t>‹#›</a:t>
            </a:fld>
            <a:endParaRPr lang="en-US" altLang="en-US"/>
          </a:p>
        </p:txBody>
      </p:sp>
    </p:spTree>
    <p:extLst>
      <p:ext uri="{BB962C8B-B14F-4D97-AF65-F5344CB8AC3E}">
        <p14:creationId xmlns:p14="http://schemas.microsoft.com/office/powerpoint/2010/main" val="2777082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5799BE2-9AAE-427D-9519-865994EC1EBD}"/>
              </a:ext>
            </a:extLst>
          </p:cNvPr>
          <p:cNvSpPr>
            <a:spLocks noGrp="1"/>
          </p:cNvSpPr>
          <p:nvPr>
            <p:ph type="dt" sz="half" idx="10"/>
          </p:nvPr>
        </p:nvSpPr>
        <p:spPr/>
        <p:txBody>
          <a:bodyPr/>
          <a:lstStyle>
            <a:lvl1pPr>
              <a:defRPr/>
            </a:lvl1pPr>
          </a:lstStyle>
          <a:p>
            <a:pPr>
              <a:defRPr/>
            </a:pPr>
            <a:fld id="{C7DDDB07-7503-46F1-92B0-71230F5DE685}" type="datetimeFigureOut">
              <a:rPr lang="en-US"/>
              <a:pPr>
                <a:defRPr/>
              </a:pPr>
              <a:t>9/2/2020</a:t>
            </a:fld>
            <a:endParaRPr lang="en-US"/>
          </a:p>
        </p:txBody>
      </p:sp>
      <p:sp>
        <p:nvSpPr>
          <p:cNvPr id="3" name="Footer Placeholder 4">
            <a:extLst>
              <a:ext uri="{FF2B5EF4-FFF2-40B4-BE49-F238E27FC236}">
                <a16:creationId xmlns:a16="http://schemas.microsoft.com/office/drawing/2014/main" id="{385AB740-B6E1-414F-B5DE-64C6E5460D4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DB0E089-83BC-4931-8490-A17CD22B4FF6}"/>
              </a:ext>
            </a:extLst>
          </p:cNvPr>
          <p:cNvSpPr>
            <a:spLocks noGrp="1"/>
          </p:cNvSpPr>
          <p:nvPr>
            <p:ph type="sldNum" sz="quarter" idx="12"/>
          </p:nvPr>
        </p:nvSpPr>
        <p:spPr/>
        <p:txBody>
          <a:bodyPr/>
          <a:lstStyle>
            <a:lvl1pPr>
              <a:defRPr/>
            </a:lvl1pPr>
          </a:lstStyle>
          <a:p>
            <a:fld id="{18EADDAA-F2A5-414B-9DA7-40A0476BBCBE}" type="slidenum">
              <a:rPr lang="en-US" altLang="en-US"/>
              <a:pPr/>
              <a:t>‹#›</a:t>
            </a:fld>
            <a:endParaRPr lang="en-US" altLang="en-US"/>
          </a:p>
        </p:txBody>
      </p:sp>
    </p:spTree>
    <p:extLst>
      <p:ext uri="{BB962C8B-B14F-4D97-AF65-F5344CB8AC3E}">
        <p14:creationId xmlns:p14="http://schemas.microsoft.com/office/powerpoint/2010/main" val="3146135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BC85F53-C55F-450E-981F-CFE5A7F5F202}"/>
              </a:ext>
            </a:extLst>
          </p:cNvPr>
          <p:cNvSpPr>
            <a:spLocks noGrp="1"/>
          </p:cNvSpPr>
          <p:nvPr>
            <p:ph type="dt" sz="half" idx="10"/>
          </p:nvPr>
        </p:nvSpPr>
        <p:spPr/>
        <p:txBody>
          <a:bodyPr/>
          <a:lstStyle>
            <a:lvl1pPr>
              <a:defRPr/>
            </a:lvl1pPr>
          </a:lstStyle>
          <a:p>
            <a:pPr>
              <a:defRPr/>
            </a:pPr>
            <a:fld id="{4852A0DD-E257-46FE-A345-0F54AD21831C}" type="datetimeFigureOut">
              <a:rPr lang="en-US"/>
              <a:pPr>
                <a:defRPr/>
              </a:pPr>
              <a:t>9/2/2020</a:t>
            </a:fld>
            <a:endParaRPr lang="en-US"/>
          </a:p>
        </p:txBody>
      </p:sp>
      <p:sp>
        <p:nvSpPr>
          <p:cNvPr id="6" name="Footer Placeholder 4">
            <a:extLst>
              <a:ext uri="{FF2B5EF4-FFF2-40B4-BE49-F238E27FC236}">
                <a16:creationId xmlns:a16="http://schemas.microsoft.com/office/drawing/2014/main" id="{17D700BB-F063-40DE-B1B7-0EE461D89BA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1AFC916-C881-4F3B-8A41-CEE3D2113DF8}"/>
              </a:ext>
            </a:extLst>
          </p:cNvPr>
          <p:cNvSpPr>
            <a:spLocks noGrp="1"/>
          </p:cNvSpPr>
          <p:nvPr>
            <p:ph type="sldNum" sz="quarter" idx="12"/>
          </p:nvPr>
        </p:nvSpPr>
        <p:spPr/>
        <p:txBody>
          <a:bodyPr/>
          <a:lstStyle>
            <a:lvl1pPr>
              <a:defRPr/>
            </a:lvl1pPr>
          </a:lstStyle>
          <a:p>
            <a:fld id="{8EA571C3-0C5E-4E82-9EB8-7362DDC46809}" type="slidenum">
              <a:rPr lang="en-US" altLang="en-US"/>
              <a:pPr/>
              <a:t>‹#›</a:t>
            </a:fld>
            <a:endParaRPr lang="en-US" altLang="en-US"/>
          </a:p>
        </p:txBody>
      </p:sp>
    </p:spTree>
    <p:extLst>
      <p:ext uri="{BB962C8B-B14F-4D97-AF65-F5344CB8AC3E}">
        <p14:creationId xmlns:p14="http://schemas.microsoft.com/office/powerpoint/2010/main" val="3833538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7859E77-2A89-403E-B764-30C648408C6C}"/>
              </a:ext>
            </a:extLst>
          </p:cNvPr>
          <p:cNvSpPr>
            <a:spLocks noGrp="1"/>
          </p:cNvSpPr>
          <p:nvPr>
            <p:ph type="dt" sz="half" idx="10"/>
          </p:nvPr>
        </p:nvSpPr>
        <p:spPr/>
        <p:txBody>
          <a:bodyPr/>
          <a:lstStyle>
            <a:lvl1pPr>
              <a:defRPr/>
            </a:lvl1pPr>
          </a:lstStyle>
          <a:p>
            <a:pPr>
              <a:defRPr/>
            </a:pPr>
            <a:fld id="{610DE6DC-493A-4068-855F-44BD09E66366}" type="datetimeFigureOut">
              <a:rPr lang="en-US"/>
              <a:pPr>
                <a:defRPr/>
              </a:pPr>
              <a:t>9/2/2020</a:t>
            </a:fld>
            <a:endParaRPr lang="en-US"/>
          </a:p>
        </p:txBody>
      </p:sp>
      <p:sp>
        <p:nvSpPr>
          <p:cNvPr id="6" name="Footer Placeholder 4">
            <a:extLst>
              <a:ext uri="{FF2B5EF4-FFF2-40B4-BE49-F238E27FC236}">
                <a16:creationId xmlns:a16="http://schemas.microsoft.com/office/drawing/2014/main" id="{4238E25F-C403-4D76-A960-2A6CB763368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1BBBC65-6948-4C2B-878C-4B952D66504B}"/>
              </a:ext>
            </a:extLst>
          </p:cNvPr>
          <p:cNvSpPr>
            <a:spLocks noGrp="1"/>
          </p:cNvSpPr>
          <p:nvPr>
            <p:ph type="sldNum" sz="quarter" idx="12"/>
          </p:nvPr>
        </p:nvSpPr>
        <p:spPr/>
        <p:txBody>
          <a:bodyPr/>
          <a:lstStyle>
            <a:lvl1pPr>
              <a:defRPr/>
            </a:lvl1pPr>
          </a:lstStyle>
          <a:p>
            <a:fld id="{E90A9BA5-5EA3-4974-8FAD-2F1493DD2399}" type="slidenum">
              <a:rPr lang="en-US" altLang="en-US"/>
              <a:pPr/>
              <a:t>‹#›</a:t>
            </a:fld>
            <a:endParaRPr lang="en-US" altLang="en-US"/>
          </a:p>
        </p:txBody>
      </p:sp>
    </p:spTree>
    <p:extLst>
      <p:ext uri="{BB962C8B-B14F-4D97-AF65-F5344CB8AC3E}">
        <p14:creationId xmlns:p14="http://schemas.microsoft.com/office/powerpoint/2010/main" val="2459241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C77AA27-BF76-450E-8505-52CC4121F7C3}"/>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DDD0E160-240C-4828-A091-2D6B5FB9AABA}"/>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185BAF3C-38A6-4C9C-9E53-642AB235D3A0}"/>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E98F7F88-5BDD-4943-8C9A-C200372CA459}" type="datetimeFigureOut">
              <a:rPr lang="en-US"/>
              <a:pPr>
                <a:defRPr/>
              </a:pPr>
              <a:t>9/2/2020</a:t>
            </a:fld>
            <a:endParaRPr lang="en-US"/>
          </a:p>
        </p:txBody>
      </p:sp>
      <p:sp>
        <p:nvSpPr>
          <p:cNvPr id="5" name="Footer Placeholder 4">
            <a:extLst>
              <a:ext uri="{FF2B5EF4-FFF2-40B4-BE49-F238E27FC236}">
                <a16:creationId xmlns:a16="http://schemas.microsoft.com/office/drawing/2014/main" id="{F6941191-639E-47D9-963D-DD9F790D5F33}"/>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A9DAF515-7DC5-4A87-AA6A-6FEDA6A492A5}"/>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fld id="{88D4F463-4DE9-4F91-B85A-96A7C2C9BEAD}"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frm=1&amp;source=images&amp;cd=&amp;cad=rja&amp;uact=8&amp;ved=0CAcQjRw&amp;url=http%3A%2F%2Ffreeclothesdesign.com%2Ffree-christian-powerpoint-templates&amp;ei=y2xFVZnKIoaFyQSB64D4Cg&amp;bvm=bv.92291466,d.cGU&amp;psig=AFQjCNHdv_oBtnWXs8SaBb-gJma-byxVFg&amp;ust=1430699571446197"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url?sa=i&amp;rct=j&amp;q=&amp;esrc=s&amp;frm=1&amp;source=images&amp;cd=&amp;cad=rja&amp;uact=8&amp;ved=0CAcQjRw&amp;url=http%3A%2F%2Fwww.crystalgraphics.com%2Fpowerpoint%2Ftemplates.search.details.asp%3Fproduct%3DBible_co_22&amp;ei=eW9FVd-sCtKDyQTbw4CIBg&amp;bvm=bv.92291466,d.cGU&amp;psig=AFQjCNGwuJ5JEhVguGiNCQqBlvRO4wKpBg&amp;ust=1430700240449346"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wp.com/www.freeppt.net/template/Bible_with_Cross_christian_ppt_templates.jpg">
            <a:hlinkClick r:id="rId2"/>
            <a:extLst>
              <a:ext uri="{FF2B5EF4-FFF2-40B4-BE49-F238E27FC236}">
                <a16:creationId xmlns:a16="http://schemas.microsoft.com/office/drawing/2014/main" id="{558F8751-EC8D-4BCD-B634-BB1A38018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0432"/>
          <a:stretch>
            <a:fillRect/>
          </a:stretch>
        </p:blipFill>
        <p:spPr bwMode="auto">
          <a:xfrm>
            <a:off x="11113"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A2E7948-7917-498E-BF33-1FCB9274A7CC}"/>
              </a:ext>
            </a:extLst>
          </p:cNvPr>
          <p:cNvSpPr/>
          <p:nvPr/>
        </p:nvSpPr>
        <p:spPr>
          <a:xfrm>
            <a:off x="1981200" y="514350"/>
            <a:ext cx="5562600" cy="3785652"/>
          </a:xfrm>
          <a:prstGeom prst="rect">
            <a:avLst/>
          </a:prstGeom>
        </p:spPr>
        <p:txBody>
          <a:bodyPr>
            <a:spAutoFit/>
          </a:bodyPr>
          <a:lstStyle/>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Studies</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In</a:t>
            </a:r>
          </a:p>
          <a:p>
            <a:pPr algn="ctr">
              <a:defRPr/>
            </a:pPr>
            <a:r>
              <a:rPr lang="en-US" sz="8000" b="1" dirty="0">
                <a:ln w="12700">
                  <a:solidFill>
                    <a:srgbClr val="FFFF00"/>
                  </a:solidFill>
                </a:ln>
                <a:latin typeface="Bahnschrift Light Condensed" panose="020B0502040204020203" pitchFamily="34" charset="0"/>
                <a:ea typeface="SimSun" panose="02010600030101010101" pitchFamily="2" charset="-122"/>
              </a:rPr>
              <a:t>Christianity</a:t>
            </a:r>
            <a:endParaRPr lang="en-US" sz="8000" dirty="0">
              <a:ln w="12700">
                <a:solidFill>
                  <a:srgbClr val="FFFF00"/>
                </a:solidFill>
              </a:l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
            <a:extLst>
              <a:ext uri="{FF2B5EF4-FFF2-40B4-BE49-F238E27FC236}">
                <a16:creationId xmlns:a16="http://schemas.microsoft.com/office/drawing/2014/main" id="{EC3ADCA5-3B86-483A-8A6E-E8572C2B27A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503056C-88B4-48C8-B729-167A7A7F1524}"/>
              </a:ext>
            </a:extLst>
          </p:cNvPr>
          <p:cNvSpPr/>
          <p:nvPr/>
        </p:nvSpPr>
        <p:spPr>
          <a:xfrm>
            <a:off x="1219200" y="895350"/>
            <a:ext cx="6781800" cy="32924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God so loved the world</a:t>
            </a:r>
            <a:r>
              <a:rPr lang="en-US" sz="2600" b="1" dirty="0">
                <a:solidFill>
                  <a:srgbClr val="000000"/>
                </a:solidFill>
                <a:latin typeface="Arial Narrow" panose="020B0606020202030204" pitchFamily="34" charset="0"/>
                <a:ea typeface="Times New Roman" panose="02020603050405020304" pitchFamily="18" charset="0"/>
              </a:rPr>
              <a:t>, that He gave His only begotten Son, that whoever believes in Him shall not perish, but have eternal life.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5: 8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God demonstrates His own love toward us</a:t>
            </a:r>
            <a:r>
              <a:rPr lang="en-US" sz="2600" b="1" dirty="0">
                <a:solidFill>
                  <a:srgbClr val="000000"/>
                </a:solidFill>
                <a:latin typeface="Arial Narrow" panose="020B0606020202030204" pitchFamily="34" charset="0"/>
                <a:ea typeface="Times New Roman" panose="02020603050405020304" pitchFamily="18" charset="0"/>
              </a:rPr>
              <a:t>, in that while we were yet sinners, Christ died for us.</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F30EFA82-3E0E-4890-B708-28ACFA34B237}"/>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1588" y="0"/>
            <a:ext cx="9144001"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6537859-6D8E-4851-8FF6-877D8D8AB507}"/>
              </a:ext>
            </a:extLst>
          </p:cNvPr>
          <p:cNvSpPr/>
          <p:nvPr/>
        </p:nvSpPr>
        <p:spPr>
          <a:xfrm>
            <a:off x="1827212" y="1428750"/>
            <a:ext cx="5486400"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II</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Christians love </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themselves.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a:extLst>
              <a:ext uri="{FF2B5EF4-FFF2-40B4-BE49-F238E27FC236}">
                <a16:creationId xmlns:a16="http://schemas.microsoft.com/office/drawing/2014/main" id="{7D4142C6-87E5-46E2-9656-300C6F8BB05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6AF8760-02E4-4C43-B832-8F4D2E908996}"/>
              </a:ext>
            </a:extLst>
          </p:cNvPr>
          <p:cNvSpPr/>
          <p:nvPr/>
        </p:nvSpPr>
        <p:spPr>
          <a:xfrm>
            <a:off x="1143000" y="590550"/>
            <a:ext cx="6629400" cy="1754326"/>
          </a:xfrm>
          <a:prstGeom prst="rect">
            <a:avLst/>
          </a:prstGeom>
        </p:spPr>
        <p:txBody>
          <a:bodyPr>
            <a:spAutoFit/>
          </a:bodyPr>
          <a:lstStyle/>
          <a:p>
            <a:pPr>
              <a:defRPr/>
            </a:pPr>
            <a:r>
              <a:rPr lang="en-US" sz="36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When Jesus instructed us to love our </a:t>
            </a:r>
            <a:r>
              <a:rPr lang="en-US" sz="3600" b="1" i="1" dirty="0">
                <a:ln w="12700">
                  <a:solidFill>
                    <a:schemeClr val="tx1"/>
                  </a:solidFill>
                </a:ln>
                <a:solidFill>
                  <a:schemeClr val="bg2">
                    <a:lumMod val="75000"/>
                  </a:schemeClr>
                </a:solidFill>
                <a:latin typeface="Calisto MT" panose="02040603050505030304" pitchFamily="18" charset="0"/>
              </a:rPr>
              <a:t>neighbors, He also commanded us to love ourselves. </a:t>
            </a:r>
            <a:endParaRPr lang="en-US" sz="3600" dirty="0"/>
          </a:p>
        </p:txBody>
      </p:sp>
      <p:sp>
        <p:nvSpPr>
          <p:cNvPr id="2" name="Rectangle 1">
            <a:extLst>
              <a:ext uri="{FF2B5EF4-FFF2-40B4-BE49-F238E27FC236}">
                <a16:creationId xmlns:a16="http://schemas.microsoft.com/office/drawing/2014/main" id="{E676C49A-4FFB-4863-9F81-D2E03A63B49A}"/>
              </a:ext>
            </a:extLst>
          </p:cNvPr>
          <p:cNvSpPr/>
          <p:nvPr/>
        </p:nvSpPr>
        <p:spPr>
          <a:xfrm>
            <a:off x="2439988" y="2800350"/>
            <a:ext cx="4264025" cy="1292225"/>
          </a:xfrm>
          <a:prstGeom prst="rect">
            <a:avLst/>
          </a:prstGeom>
        </p:spPr>
        <p:txBody>
          <a:bodyPr>
            <a:spAutoFit/>
          </a:bodyPr>
          <a:lstStyle/>
          <a:p>
            <a:pPr>
              <a:defRPr/>
            </a:pPr>
            <a:r>
              <a:rPr lang="en-US" sz="2600" b="1" dirty="0">
                <a:solidFill>
                  <a:srgbClr val="C00000"/>
                </a:solidFill>
                <a:latin typeface="Times New Roman" panose="02020603050405020304" pitchFamily="18" charset="0"/>
                <a:ea typeface="Times New Roman" panose="02020603050405020304" pitchFamily="18" charset="0"/>
              </a:rPr>
              <a:t>Matthew 22: 39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defRPr/>
            </a:pPr>
            <a:r>
              <a:rPr lang="en-US" sz="2600" b="1" dirty="0">
                <a:solidFill>
                  <a:srgbClr val="000000"/>
                </a:solidFill>
                <a:latin typeface="Arial Narrow" panose="020B0606020202030204" pitchFamily="34" charset="0"/>
                <a:ea typeface="Times New Roman" panose="02020603050405020304" pitchFamily="18" charset="0"/>
              </a:rPr>
              <a:t>The second is like it, 'You shall love your neighbor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as yourself.</a:t>
            </a:r>
            <a:endParaRPr lang="en-US" sz="2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17A9DA7E-C6A4-41D2-8372-892B48519C7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524DAA3-0F80-44AB-950C-CC81FE82F3B1}"/>
              </a:ext>
            </a:extLst>
          </p:cNvPr>
          <p:cNvSpPr/>
          <p:nvPr/>
        </p:nvSpPr>
        <p:spPr>
          <a:xfrm>
            <a:off x="1143000" y="424934"/>
            <a:ext cx="6858000" cy="2123658"/>
          </a:xfrm>
          <a:prstGeom prst="rect">
            <a:avLst/>
          </a:prstGeom>
        </p:spPr>
        <p:txBody>
          <a:bodyPr>
            <a:spAutoFit/>
          </a:bodyPr>
          <a:lstStyle/>
          <a:p>
            <a:pPr algn="ctr">
              <a:defRPr/>
            </a:pPr>
            <a:r>
              <a:rPr lang="en-US" sz="44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One’s relationship with himself is the foundation </a:t>
            </a:r>
          </a:p>
          <a:p>
            <a:pPr algn="ctr">
              <a:defRPr/>
            </a:pPr>
            <a:r>
              <a:rPr lang="en-US" sz="44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of all his relationships.</a:t>
            </a:r>
          </a:p>
        </p:txBody>
      </p:sp>
      <p:sp>
        <p:nvSpPr>
          <p:cNvPr id="3" name="Rectangle 2">
            <a:extLst>
              <a:ext uri="{FF2B5EF4-FFF2-40B4-BE49-F238E27FC236}">
                <a16:creationId xmlns:a16="http://schemas.microsoft.com/office/drawing/2014/main" id="{786357E3-4070-453B-9B46-4FBE383BF65C}"/>
              </a:ext>
            </a:extLst>
          </p:cNvPr>
          <p:cNvSpPr/>
          <p:nvPr/>
        </p:nvSpPr>
        <p:spPr>
          <a:xfrm>
            <a:off x="1219200" y="2724150"/>
            <a:ext cx="6873875" cy="708025"/>
          </a:xfrm>
          <a:prstGeom prst="rect">
            <a:avLst/>
          </a:prstGeom>
        </p:spPr>
        <p:txBody>
          <a:bodyPr>
            <a:spAutoFit/>
          </a:bodyPr>
          <a:lstStyle/>
          <a:p>
            <a:pPr algn="ctr">
              <a:defRPr/>
            </a:pPr>
            <a:endParaRPr lang="en-US" sz="4000" dirty="0">
              <a:latin typeface="+mn-lt"/>
            </a:endParaRPr>
          </a:p>
        </p:txBody>
      </p:sp>
      <p:pic>
        <p:nvPicPr>
          <p:cNvPr id="23557" name="Picture 4">
            <a:extLst>
              <a:ext uri="{FF2B5EF4-FFF2-40B4-BE49-F238E27FC236}">
                <a16:creationId xmlns:a16="http://schemas.microsoft.com/office/drawing/2014/main" id="{1AE30D0E-72B5-4D5C-BE2E-1EA6A793B6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571750"/>
            <a:ext cx="3195638"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
            <a:extLst>
              <a:ext uri="{FF2B5EF4-FFF2-40B4-BE49-F238E27FC236}">
                <a16:creationId xmlns:a16="http://schemas.microsoft.com/office/drawing/2014/main" id="{2DB76BCB-7D27-45C4-804C-9F336BADDBC5}"/>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1588" y="0"/>
            <a:ext cx="9144001"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FBEC115-E09A-474A-8568-BBE812C924B6}"/>
              </a:ext>
            </a:extLst>
          </p:cNvPr>
          <p:cNvSpPr/>
          <p:nvPr/>
        </p:nvSpPr>
        <p:spPr>
          <a:xfrm>
            <a:off x="609600" y="1504950"/>
            <a:ext cx="7829551"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III</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Christians love others,</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i.e., their neighbor.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a:extLst>
              <a:ext uri="{FF2B5EF4-FFF2-40B4-BE49-F238E27FC236}">
                <a16:creationId xmlns:a16="http://schemas.microsoft.com/office/drawing/2014/main" id="{4582CF14-66EF-440F-99BC-EF9A31A0378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3">
            <a:extLst>
              <a:ext uri="{FF2B5EF4-FFF2-40B4-BE49-F238E27FC236}">
                <a16:creationId xmlns:a16="http://schemas.microsoft.com/office/drawing/2014/main" id="{CA37D214-8237-4160-8550-1BF818ABB7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3400" y="942975"/>
            <a:ext cx="381000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449A4A7-32A4-4FF0-8AD5-3A4BC256ECD6}"/>
              </a:ext>
            </a:extLst>
          </p:cNvPr>
          <p:cNvSpPr/>
          <p:nvPr/>
        </p:nvSpPr>
        <p:spPr>
          <a:xfrm>
            <a:off x="4953000" y="1048256"/>
            <a:ext cx="2710999" cy="3046988"/>
          </a:xfrm>
          <a:prstGeom prst="rect">
            <a:avLst/>
          </a:prstGeom>
        </p:spPr>
        <p:txBody>
          <a:bodyPr wrap="none">
            <a:spAutoFit/>
          </a:bodyPr>
          <a:lstStyle/>
          <a:p>
            <a:pPr algn="ctr">
              <a:defRPr/>
            </a:pPr>
            <a:r>
              <a:rPr lang="en-US" sz="48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Christians</a:t>
            </a:r>
          </a:p>
          <a:p>
            <a:pPr algn="ctr">
              <a:defRPr/>
            </a:pPr>
            <a:r>
              <a:rPr lang="en-US" sz="4800" b="1" i="1" dirty="0">
                <a:ln w="12700">
                  <a:solidFill>
                    <a:schemeClr val="tx1"/>
                  </a:solidFill>
                </a:ln>
                <a:solidFill>
                  <a:schemeClr val="bg2">
                    <a:lumMod val="75000"/>
                  </a:schemeClr>
                </a:solidFill>
                <a:latin typeface="Calisto MT" panose="02040603050505030304" pitchFamily="18" charset="0"/>
              </a:rPr>
              <a:t>share a</a:t>
            </a:r>
          </a:p>
          <a:p>
            <a:pPr algn="ctr">
              <a:defRPr/>
            </a:pPr>
            <a:r>
              <a:rPr lang="en-US" sz="4800" b="1" i="1" dirty="0">
                <a:ln w="12700">
                  <a:solidFill>
                    <a:schemeClr val="tx1"/>
                  </a:solidFill>
                </a:ln>
                <a:solidFill>
                  <a:schemeClr val="bg2">
                    <a:lumMod val="75000"/>
                  </a:schemeClr>
                </a:solidFill>
                <a:latin typeface="Calisto MT" panose="02040603050505030304" pitchFamily="18" charset="0"/>
              </a:rPr>
              <a:t>special</a:t>
            </a:r>
          </a:p>
          <a:p>
            <a:pPr algn="ctr">
              <a:defRPr/>
            </a:pPr>
            <a:r>
              <a:rPr lang="en-US" sz="4800" b="1" i="1" dirty="0">
                <a:ln w="12700">
                  <a:solidFill>
                    <a:schemeClr val="tx1"/>
                  </a:solidFill>
                </a:ln>
                <a:solidFill>
                  <a:schemeClr val="bg2">
                    <a:lumMod val="75000"/>
                  </a:schemeClr>
                </a:solidFill>
                <a:latin typeface="Calisto MT" panose="02040603050505030304" pitchFamily="18" charset="0"/>
              </a:rPr>
              <a:t>bond</a:t>
            </a:r>
            <a:endParaRPr lang="en-US" sz="4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a:extLst>
              <a:ext uri="{FF2B5EF4-FFF2-40B4-BE49-F238E27FC236}">
                <a16:creationId xmlns:a16="http://schemas.microsoft.com/office/drawing/2014/main" id="{AFB6261F-2190-458F-B39A-35B64BB0B16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5CF9A2D-08CC-4583-8828-942DACF5FB60}"/>
              </a:ext>
            </a:extLst>
          </p:cNvPr>
          <p:cNvSpPr/>
          <p:nvPr/>
        </p:nvSpPr>
        <p:spPr>
          <a:xfrm>
            <a:off x="1600200" y="1123950"/>
            <a:ext cx="59436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13: 34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 new commandment I give to you, that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love one another,</a:t>
            </a:r>
            <a:r>
              <a:rPr lang="en-US" sz="2600" b="1" dirty="0">
                <a:solidFill>
                  <a:srgbClr val="000000"/>
                </a:solidFill>
                <a:latin typeface="Arial Narrow" panose="020B0606020202030204" pitchFamily="34" charset="0"/>
                <a:ea typeface="Times New Roman" panose="02020603050405020304" pitchFamily="18" charset="0"/>
              </a:rPr>
              <a:t> even as I have loved you, that you also love one another.  </a:t>
            </a:r>
            <a:r>
              <a:rPr lang="en-US" sz="2000" b="1" dirty="0">
                <a:solidFill>
                  <a:srgbClr val="C00000"/>
                </a:solidFill>
                <a:latin typeface="Arial Narrow" panose="020B0606020202030204" pitchFamily="34" charset="0"/>
                <a:ea typeface="Times New Roman" panose="02020603050405020304" pitchFamily="18" charset="0"/>
              </a:rPr>
              <a:t>35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By this all men will know that you are My disciples, if you have love for one another."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
            <a:extLst>
              <a:ext uri="{FF2B5EF4-FFF2-40B4-BE49-F238E27FC236}">
                <a16:creationId xmlns:a16="http://schemas.microsoft.com/office/drawing/2014/main" id="{BA001F44-2983-4425-8116-5B70B7DFB2D0}"/>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1588" y="0"/>
            <a:ext cx="9144001"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4A21CDC-5FC1-4595-9ED7-467A3242DB97}"/>
              </a:ext>
            </a:extLst>
          </p:cNvPr>
          <p:cNvSpPr/>
          <p:nvPr/>
        </p:nvSpPr>
        <p:spPr>
          <a:xfrm>
            <a:off x="1941513" y="1047750"/>
            <a:ext cx="5257800" cy="28924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Peter 2: 17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Honor all people,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love the brotherhood,</a:t>
            </a:r>
            <a:r>
              <a:rPr lang="en-US" sz="2600" b="1" dirty="0">
                <a:solidFill>
                  <a:srgbClr val="000000"/>
                </a:solidFill>
                <a:latin typeface="Arial Narrow" panose="020B0606020202030204" pitchFamily="34" charset="0"/>
                <a:ea typeface="Times New Roman" panose="02020603050405020304" pitchFamily="18" charset="0"/>
              </a:rPr>
              <a:t> fear God, honor the king.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10: 29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wishing to justify himself, he said to Jesus,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who is my neighbor</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
            <a:extLst>
              <a:ext uri="{FF2B5EF4-FFF2-40B4-BE49-F238E27FC236}">
                <a16:creationId xmlns:a16="http://schemas.microsoft.com/office/drawing/2014/main" id="{DFEC7CA8-E893-40BB-84A5-D6FABFB69FE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749C4052-F80F-42D4-9E38-F46FF12F54B5}"/>
              </a:ext>
            </a:extLst>
          </p:cNvPr>
          <p:cNvSpPr/>
          <p:nvPr/>
        </p:nvSpPr>
        <p:spPr>
          <a:xfrm>
            <a:off x="1714500" y="1123950"/>
            <a:ext cx="57150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John 13: 29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some were supposing, because Judas had the money box, that Jesus was saying to him, "Buy the things we have need of for the feast"; or else, that he should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give something to the poor.</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a:extLst>
              <a:ext uri="{FF2B5EF4-FFF2-40B4-BE49-F238E27FC236}">
                <a16:creationId xmlns:a16="http://schemas.microsoft.com/office/drawing/2014/main" id="{18254738-D0F2-47DF-BD42-426821DFC8FF}"/>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1588" y="0"/>
            <a:ext cx="9144001"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84C6388-6E7C-49B5-BB39-D3565D155DA4}"/>
              </a:ext>
            </a:extLst>
          </p:cNvPr>
          <p:cNvSpPr/>
          <p:nvPr/>
        </p:nvSpPr>
        <p:spPr>
          <a:xfrm>
            <a:off x="990600" y="1581150"/>
            <a:ext cx="7448551"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IV</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Christians love the</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unborn.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ppt-lt.crystalgraphics.com/lt_bible_co_22_powerpoint_templates_title_slide.jpg">
            <a:hlinkClick r:id="rId2"/>
            <a:extLst>
              <a:ext uri="{FF2B5EF4-FFF2-40B4-BE49-F238E27FC236}">
                <a16:creationId xmlns:a16="http://schemas.microsoft.com/office/drawing/2014/main" id="{84EE2CFF-B5DF-48FF-8C2C-56374D3235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3334"/>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E96A5799-693B-4BE5-BEA4-FF3A41EC27EB}"/>
              </a:ext>
            </a:extLst>
          </p:cNvPr>
          <p:cNvSpPr/>
          <p:nvPr/>
        </p:nvSpPr>
        <p:spPr>
          <a:xfrm>
            <a:off x="278974" y="2387084"/>
            <a:ext cx="8586068" cy="1446550"/>
          </a:xfrm>
          <a:prstGeom prst="rect">
            <a:avLst/>
          </a:prstGeom>
        </p:spPr>
        <p:txBody>
          <a:bodyPr wrap="none">
            <a:spAutoFit/>
          </a:bodyPr>
          <a:lstStyle/>
          <a:p>
            <a:pPr algn="ctr">
              <a:defRPr/>
            </a:pPr>
            <a:r>
              <a:rPr lang="en-US" sz="4800" b="1" i="1" dirty="0">
                <a:ln w="9525">
                  <a:solidFill>
                    <a:srgbClr val="00FF00"/>
                  </a:solidFill>
                </a:ln>
                <a:solidFill>
                  <a:srgbClr val="9FFF9F"/>
                </a:solidFill>
                <a:latin typeface="ArabBruD" panose="03060802060502020204" pitchFamily="66" charset="0"/>
                <a:ea typeface="SimSun" panose="02010600030101010101" pitchFamily="2" charset="-122"/>
              </a:rPr>
              <a:t>The Christian Lifestyle #15</a:t>
            </a:r>
          </a:p>
          <a:p>
            <a:pPr algn="ctr">
              <a:defRPr/>
            </a:pPr>
            <a:r>
              <a:rPr lang="en-US" sz="4000" b="1" i="1" dirty="0">
                <a:ln w="9525">
                  <a:solidFill>
                    <a:srgbClr val="00FF00"/>
                  </a:solidFill>
                </a:ln>
                <a:solidFill>
                  <a:srgbClr val="9FFF9F"/>
                </a:solidFill>
                <a:latin typeface="ArabBruD" panose="03060802060502020204" pitchFamily="66" charset="0"/>
                <a:ea typeface="SimSun" panose="02010600030101010101" pitchFamily="2" charset="-122"/>
              </a:rPr>
              <a:t>Christians Are Compulsively Evangelistic</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a:extLst>
              <a:ext uri="{FF2B5EF4-FFF2-40B4-BE49-F238E27FC236}">
                <a16:creationId xmlns:a16="http://schemas.microsoft.com/office/drawing/2014/main" id="{30E74AE1-960B-4B5C-9DF9-8C2A9A66F5B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3B18846-3338-4B42-B2AF-5812130CA517}"/>
              </a:ext>
            </a:extLst>
          </p:cNvPr>
          <p:cNvSpPr/>
          <p:nvPr/>
        </p:nvSpPr>
        <p:spPr>
          <a:xfrm>
            <a:off x="1219200" y="725488"/>
            <a:ext cx="7315200" cy="369252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Exodus 21: 22</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If men struggle with each other and strike a woman with child so that she gives birth prematurely, yet there is no injury, he shall surely be fined as the woman's husband may demand of him, and he shall pay as the judges decide.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But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if there is any further injury</a:t>
            </a:r>
            <a:r>
              <a:rPr lang="en-US" sz="2600" b="1" dirty="0">
                <a:solidFill>
                  <a:srgbClr val="000000"/>
                </a:solidFill>
                <a:latin typeface="Arial Narrow" panose="020B0606020202030204" pitchFamily="34" charset="0"/>
                <a:ea typeface="Times New Roman" panose="02020603050405020304" pitchFamily="18" charset="0"/>
              </a:rPr>
              <a:t>, then you shall appoint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as a penalty life for life</a:t>
            </a:r>
            <a:r>
              <a:rPr lang="en-US" sz="2600" b="1" dirty="0">
                <a:solidFill>
                  <a:srgbClr val="000000"/>
                </a:solidFill>
                <a:latin typeface="Arial Narrow" panose="020B0606020202030204" pitchFamily="34" charset="0"/>
                <a:ea typeface="Times New Roman" panose="02020603050405020304" pitchFamily="18" charset="0"/>
              </a:rPr>
              <a:t>,</a:t>
            </a:r>
            <a:r>
              <a:rPr lang="en-US" sz="2600" b="1" dirty="0">
                <a:solidFill>
                  <a:srgbClr val="C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24</a:t>
            </a:r>
            <a:r>
              <a:rPr lang="en-US" sz="2600" b="1" dirty="0">
                <a:solidFill>
                  <a:srgbClr val="000000"/>
                </a:solidFill>
                <a:latin typeface="Arial Narrow" panose="020B0606020202030204" pitchFamily="34" charset="0"/>
                <a:ea typeface="Times New Roman" panose="02020603050405020304" pitchFamily="18" charset="0"/>
              </a:rPr>
              <a:t>  eye for eye, tooth for tooth, hand for hand, foot for foot, </a:t>
            </a:r>
            <a:r>
              <a:rPr lang="en-US" sz="2000" b="1" dirty="0">
                <a:solidFill>
                  <a:srgbClr val="C00000"/>
                </a:solidFill>
                <a:latin typeface="Arial Narrow" panose="020B0606020202030204" pitchFamily="34" charset="0"/>
                <a:ea typeface="Times New Roman" panose="02020603050405020304" pitchFamily="18" charset="0"/>
              </a:rPr>
              <a:t>25</a:t>
            </a:r>
            <a:r>
              <a:rPr lang="en-US" sz="2600" b="1" dirty="0">
                <a:solidFill>
                  <a:srgbClr val="000000"/>
                </a:solidFill>
                <a:latin typeface="Arial Narrow" panose="020B0606020202030204" pitchFamily="34" charset="0"/>
                <a:ea typeface="Times New Roman" panose="02020603050405020304" pitchFamily="18" charset="0"/>
              </a:rPr>
              <a:t> burn for burn, wound for wound, bruise for bruise.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
            <a:extLst>
              <a:ext uri="{FF2B5EF4-FFF2-40B4-BE49-F238E27FC236}">
                <a16:creationId xmlns:a16="http://schemas.microsoft.com/office/drawing/2014/main" id="{FA32E4C8-8F07-4F90-AB95-97BD348927B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1">
            <a:extLst>
              <a:ext uri="{FF2B5EF4-FFF2-40B4-BE49-F238E27FC236}">
                <a16:creationId xmlns:a16="http://schemas.microsoft.com/office/drawing/2014/main" id="{7A4EA5F6-3602-4207-A232-91E2C3A5075A}"/>
              </a:ext>
            </a:extLst>
          </p:cNvPr>
          <p:cNvSpPr>
            <a:spLocks noChangeArrowheads="1"/>
          </p:cNvSpPr>
          <p:nvPr/>
        </p:nvSpPr>
        <p:spPr bwMode="auto">
          <a:xfrm>
            <a:off x="533400" y="744538"/>
            <a:ext cx="46482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Psa. 139: 13</a:t>
            </a:r>
            <a:r>
              <a:rPr lang="en-US" altLang="en-US" sz="2600" b="1">
                <a:solidFill>
                  <a:srgbClr val="000000"/>
                </a:solidFill>
                <a:latin typeface="Times New Roman" panose="02020603050405020304" pitchFamily="18" charset="0"/>
                <a:cs typeface="Times New Roman" panose="02020603050405020304" pitchFamily="18" charset="0"/>
              </a:rPr>
              <a:t> </a:t>
            </a:r>
            <a:endParaRPr lang="en-US" altLang="en-US" sz="26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For </a:t>
            </a:r>
            <a:r>
              <a:rPr lang="en-US" altLang="en-US" sz="2600" b="1" u="sng">
                <a:solidFill>
                  <a:srgbClr val="4F2270"/>
                </a:solidFill>
                <a:latin typeface="Arial Narrow" panose="020B0606020202030204" pitchFamily="34" charset="0"/>
                <a:cs typeface="Times New Roman" panose="02020603050405020304" pitchFamily="18" charset="0"/>
              </a:rPr>
              <a:t>You formed my inward parts; </a:t>
            </a:r>
            <a:r>
              <a:rPr lang="en-US" altLang="en-US" sz="2600" b="1">
                <a:solidFill>
                  <a:srgbClr val="000000"/>
                </a:solidFill>
                <a:latin typeface="Arial Narrow" panose="020B0606020202030204" pitchFamily="34" charset="0"/>
                <a:cs typeface="Times New Roman" panose="02020603050405020304" pitchFamily="18" charset="0"/>
              </a:rPr>
              <a:t>You wove me in my mother's womb. </a:t>
            </a:r>
            <a:r>
              <a:rPr lang="en-US" altLang="en-US" sz="2000" b="1">
                <a:solidFill>
                  <a:srgbClr val="C00000"/>
                </a:solidFill>
                <a:latin typeface="Arial Narrow" panose="020B0606020202030204" pitchFamily="34" charset="0"/>
                <a:cs typeface="Times New Roman" panose="02020603050405020304" pitchFamily="18" charset="0"/>
              </a:rPr>
              <a:t>14</a:t>
            </a:r>
            <a:r>
              <a:rPr lang="en-US" altLang="en-US" sz="2000" b="1">
                <a:solidFill>
                  <a:srgbClr val="000000"/>
                </a:solidFill>
                <a:latin typeface="Arial Narrow" panose="020B0606020202030204" pitchFamily="34" charset="0"/>
                <a:cs typeface="Times New Roman" panose="02020603050405020304" pitchFamily="18" charset="0"/>
              </a:rPr>
              <a:t> </a:t>
            </a:r>
            <a:r>
              <a:rPr lang="en-US" altLang="en-US" sz="2600" b="1">
                <a:solidFill>
                  <a:srgbClr val="000000"/>
                </a:solidFill>
                <a:latin typeface="Arial Narrow" panose="020B0606020202030204" pitchFamily="34" charset="0"/>
                <a:cs typeface="Times New Roman" panose="02020603050405020304" pitchFamily="18" charset="0"/>
              </a:rPr>
              <a:t> I will give thanks to You, for I am fearfully and wonderfully made;</a:t>
            </a:r>
            <a:r>
              <a:rPr lang="en-US" altLang="en-US" sz="2600">
                <a:latin typeface="Times New Roman" panose="02020603050405020304" pitchFamily="18" charset="0"/>
                <a:cs typeface="Times New Roman" panose="02020603050405020304" pitchFamily="18" charset="0"/>
              </a:rPr>
              <a:t> </a:t>
            </a:r>
            <a:r>
              <a:rPr lang="en-US" altLang="en-US" sz="2600" b="1">
                <a:solidFill>
                  <a:srgbClr val="000000"/>
                </a:solidFill>
                <a:latin typeface="Arial Narrow" panose="020B0606020202030204" pitchFamily="34" charset="0"/>
                <a:cs typeface="Times New Roman" panose="02020603050405020304" pitchFamily="18" charset="0"/>
              </a:rPr>
              <a:t>wonderful are Your works, and my soul knows it very well. </a:t>
            </a:r>
            <a:endParaRPr lang="en-US" altLang="en-US" sz="2600">
              <a:latin typeface="Times New Roman" panose="02020603050405020304" pitchFamily="18" charset="0"/>
              <a:cs typeface="Times New Roman" panose="02020603050405020304" pitchFamily="18" charset="0"/>
            </a:endParaRPr>
          </a:p>
        </p:txBody>
      </p:sp>
      <p:pic>
        <p:nvPicPr>
          <p:cNvPr id="37892" name="Picture 3">
            <a:extLst>
              <a:ext uri="{FF2B5EF4-FFF2-40B4-BE49-F238E27FC236}">
                <a16:creationId xmlns:a16="http://schemas.microsoft.com/office/drawing/2014/main" id="{ECAF041E-4851-4D1C-9FAB-3BC825052D0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1428750"/>
            <a:ext cx="3257550"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a:extLst>
              <a:ext uri="{FF2B5EF4-FFF2-40B4-BE49-F238E27FC236}">
                <a16:creationId xmlns:a16="http://schemas.microsoft.com/office/drawing/2014/main" id="{3D435468-D6B5-4D6A-AA1A-5EBDBB578FB4}"/>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D29B205-A857-427B-8FCF-55E9EF357FCE}"/>
              </a:ext>
            </a:extLst>
          </p:cNvPr>
          <p:cNvSpPr/>
          <p:nvPr/>
        </p:nvSpPr>
        <p:spPr>
          <a:xfrm>
            <a:off x="1409700" y="525463"/>
            <a:ext cx="6324600" cy="40925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Jeremiah 1: 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Now the word of the Lord came to me saying,</a:t>
            </a:r>
            <a:r>
              <a:rPr lang="en-US" sz="2600" b="1" dirty="0">
                <a:solidFill>
                  <a:srgbClr val="C00000"/>
                </a:solidFill>
                <a:latin typeface="Arial Narrow" panose="020B0606020202030204" pitchFamily="34" charset="0"/>
                <a:ea typeface="Times New Roman" panose="02020603050405020304" pitchFamily="18" charset="0"/>
              </a:rPr>
              <a:t> </a:t>
            </a:r>
            <a:r>
              <a:rPr lang="en-US" sz="2000" b="1" dirty="0">
                <a:solidFill>
                  <a:srgbClr val="C00000"/>
                </a:solidFill>
                <a:latin typeface="Arial Narrow" panose="020B0606020202030204" pitchFamily="34" charset="0"/>
                <a:ea typeface="Times New Roman" panose="02020603050405020304" pitchFamily="18" charset="0"/>
              </a:rPr>
              <a:t>5</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Before I formed you in the womb</a:t>
            </a:r>
            <a:r>
              <a:rPr lang="en-US" sz="2600" b="1" dirty="0">
                <a:solidFill>
                  <a:srgbClr val="000000"/>
                </a:solidFill>
                <a:latin typeface="Arial Narrow" panose="020B0606020202030204" pitchFamily="34" charset="0"/>
                <a:ea typeface="Times New Roman" panose="02020603050405020304" pitchFamily="18" charset="0"/>
              </a:rPr>
              <a:t> I knew you, and before you were born I consecrated you; I have appointed you a prophet to the nations." </a:t>
            </a:r>
            <a:endParaRPr lang="en-US" sz="2600" dirty="0">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endParaRPr lang="en-US" sz="20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Galatians</a:t>
            </a:r>
            <a:r>
              <a:rPr lang="en-US" sz="2600" dirty="0">
                <a:solidFill>
                  <a:srgbClr val="C00000"/>
                </a:solidFill>
                <a:latin typeface="Times New Roman" panose="02020603050405020304" pitchFamily="18" charset="0"/>
                <a:ea typeface="Times New Roman" panose="02020603050405020304" pitchFamily="18" charset="0"/>
              </a:rPr>
              <a:t> </a:t>
            </a:r>
            <a:r>
              <a:rPr lang="en-US" sz="2600" b="1" dirty="0">
                <a:solidFill>
                  <a:srgbClr val="C00000"/>
                </a:solidFill>
                <a:latin typeface="Times New Roman" panose="02020603050405020304" pitchFamily="18" charset="0"/>
                <a:ea typeface="Times New Roman" panose="02020603050405020304" pitchFamily="18" charset="0"/>
              </a:rPr>
              <a:t>1: 15</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when God, who had set me apart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even from my mother's</a:t>
            </a:r>
            <a:r>
              <a:rPr lang="en-US" sz="2600" b="1" dirty="0">
                <a:solidFill>
                  <a:srgbClr val="000000"/>
                </a:solidFill>
                <a:latin typeface="Arial Narrow" panose="020B0606020202030204" pitchFamily="34" charset="0"/>
                <a:ea typeface="Times New Roman" panose="02020603050405020304" pitchFamily="18" charset="0"/>
              </a:rPr>
              <a:t> womb and called me through His grace, was pleased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to reveal His Son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
            <a:extLst>
              <a:ext uri="{FF2B5EF4-FFF2-40B4-BE49-F238E27FC236}">
                <a16:creationId xmlns:a16="http://schemas.microsoft.com/office/drawing/2014/main" id="{67F61C65-C51A-473B-8EDA-1376B282A09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C020565-1364-4F90-A923-13C91FB7DB25}"/>
              </a:ext>
            </a:extLst>
          </p:cNvPr>
          <p:cNvSpPr/>
          <p:nvPr/>
        </p:nvSpPr>
        <p:spPr>
          <a:xfrm>
            <a:off x="1295400" y="971550"/>
            <a:ext cx="6324600" cy="630942"/>
          </a:xfrm>
          <a:prstGeom prst="rect">
            <a:avLst/>
          </a:prstGeom>
        </p:spPr>
        <p:txBody>
          <a:bodyPr>
            <a:spAutoFit/>
          </a:bodyPr>
          <a:lstStyle/>
          <a:p>
            <a:pPr algn="ctr">
              <a:defRPr/>
            </a:pPr>
            <a:r>
              <a:rPr lang="en-US" sz="35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An unborn child can even worship.</a:t>
            </a:r>
            <a:endParaRPr lang="en-US" sz="3500" dirty="0">
              <a:solidFill>
                <a:schemeClr val="bg2">
                  <a:lumMod val="75000"/>
                </a:schemeClr>
              </a:solidFill>
              <a:latin typeface="Calisto MT" panose="02040603050505030304" pitchFamily="18" charset="0"/>
            </a:endParaRPr>
          </a:p>
        </p:txBody>
      </p:sp>
      <p:sp>
        <p:nvSpPr>
          <p:cNvPr id="4" name="Rectangle 3">
            <a:extLst>
              <a:ext uri="{FF2B5EF4-FFF2-40B4-BE49-F238E27FC236}">
                <a16:creationId xmlns:a16="http://schemas.microsoft.com/office/drawing/2014/main" id="{80BD7F14-F94F-46AE-8913-9B961558B20A}"/>
              </a:ext>
            </a:extLst>
          </p:cNvPr>
          <p:cNvSpPr/>
          <p:nvPr/>
        </p:nvSpPr>
        <p:spPr>
          <a:xfrm>
            <a:off x="1866900" y="2106613"/>
            <a:ext cx="54102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Luke 1: 41</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When Elizabeth heard Mary's greeting,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the baby leaped in her womb;</a:t>
            </a:r>
            <a:r>
              <a:rPr lang="en-US" sz="2600" b="1" dirty="0">
                <a:solidFill>
                  <a:srgbClr val="000000"/>
                </a:solidFill>
                <a:latin typeface="Arial Narrow" panose="020B0606020202030204" pitchFamily="34" charset="0"/>
                <a:ea typeface="Times New Roman" panose="02020603050405020304" pitchFamily="18" charset="0"/>
              </a:rPr>
              <a:t> and Elizabeth was filled with the Holy Spirit.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Foetus 13 weeks, (Spaceman) .">
            <a:extLst>
              <a:ext uri="{FF2B5EF4-FFF2-40B4-BE49-F238E27FC236}">
                <a16:creationId xmlns:a16="http://schemas.microsoft.com/office/drawing/2014/main" id="{9D2D3905-37E5-4643-9134-614A3E144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54" t="19072" r="18246" b="13177"/>
          <a:stretch>
            <a:fillRect/>
          </a:stretch>
        </p:blipFill>
        <p:spPr bwMode="auto">
          <a:xfrm>
            <a:off x="9525" y="-28575"/>
            <a:ext cx="4495800" cy="516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2" descr="18weekunbornbaby">
            <a:extLst>
              <a:ext uri="{FF2B5EF4-FFF2-40B4-BE49-F238E27FC236}">
                <a16:creationId xmlns:a16="http://schemas.microsoft.com/office/drawing/2014/main" id="{95CC6699-75B7-416F-B9A4-4033011BC4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5747" t="6168" r="33859" b="17570"/>
          <a:stretch>
            <a:fillRect/>
          </a:stretch>
        </p:blipFill>
        <p:spPr bwMode="auto">
          <a:xfrm>
            <a:off x="4267200" y="-47625"/>
            <a:ext cx="48768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53B374B-BE09-4D40-ADFB-F7A87F1A7BC7}"/>
              </a:ext>
            </a:extLst>
          </p:cNvPr>
          <p:cNvSpPr/>
          <p:nvPr/>
        </p:nvSpPr>
        <p:spPr>
          <a:xfrm>
            <a:off x="838200" y="4400550"/>
            <a:ext cx="1734770" cy="584775"/>
          </a:xfrm>
          <a:prstGeom prst="rect">
            <a:avLst/>
          </a:prstGeom>
        </p:spPr>
        <p:txBody>
          <a:bodyPr wrap="none">
            <a:spAutoFit/>
          </a:bodyPr>
          <a:lstStyle/>
          <a:p>
            <a:pPr>
              <a:defRPr/>
            </a:pPr>
            <a:r>
              <a:rPr lang="en-US" sz="3200" b="1" i="1" dirty="0">
                <a:ln w="12700">
                  <a:solidFill>
                    <a:schemeClr val="tx1"/>
                  </a:solidFill>
                </a:ln>
                <a:solidFill>
                  <a:srgbClr val="00B0F0"/>
                </a:solidFill>
                <a:latin typeface="Calisto MT" panose="02040603050505030304" pitchFamily="18" charset="0"/>
                <a:ea typeface="Times New Roman" panose="02020603050405020304" pitchFamily="18" charset="0"/>
              </a:rPr>
              <a:t>13  weeks</a:t>
            </a:r>
            <a:endParaRPr lang="en-US" sz="3200" dirty="0">
              <a:solidFill>
                <a:srgbClr val="00B0F0"/>
              </a:solidFill>
            </a:endParaRPr>
          </a:p>
        </p:txBody>
      </p:sp>
      <p:sp>
        <p:nvSpPr>
          <p:cNvPr id="3" name="Rectangle 2">
            <a:extLst>
              <a:ext uri="{FF2B5EF4-FFF2-40B4-BE49-F238E27FC236}">
                <a16:creationId xmlns:a16="http://schemas.microsoft.com/office/drawing/2014/main" id="{FC889715-6680-422F-B2EB-3B35F22E9C69}"/>
              </a:ext>
            </a:extLst>
          </p:cNvPr>
          <p:cNvSpPr/>
          <p:nvPr/>
        </p:nvSpPr>
        <p:spPr>
          <a:xfrm>
            <a:off x="6182203" y="4248150"/>
            <a:ext cx="1734770" cy="584775"/>
          </a:xfrm>
          <a:prstGeom prst="rect">
            <a:avLst/>
          </a:prstGeom>
        </p:spPr>
        <p:txBody>
          <a:bodyPr wrap="none">
            <a:spAutoFit/>
          </a:bodyPr>
          <a:lstStyle/>
          <a:p>
            <a:pPr>
              <a:defRPr/>
            </a:pPr>
            <a:r>
              <a:rPr lang="en-US" sz="3200" b="1" i="1" dirty="0">
                <a:ln w="12700">
                  <a:solidFill>
                    <a:schemeClr val="tx1"/>
                  </a:solidFill>
                </a:ln>
                <a:solidFill>
                  <a:srgbClr val="00B0F0"/>
                </a:solidFill>
                <a:latin typeface="Calisto MT" panose="02040603050505030304" pitchFamily="18" charset="0"/>
                <a:ea typeface="Times New Roman" panose="02020603050405020304" pitchFamily="18" charset="0"/>
              </a:rPr>
              <a:t>18  weeks</a:t>
            </a:r>
            <a:endParaRPr lang="en-US" sz="3200" dirty="0">
              <a:solidFill>
                <a:srgbClr val="00B0F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
            <a:extLst>
              <a:ext uri="{FF2B5EF4-FFF2-40B4-BE49-F238E27FC236}">
                <a16:creationId xmlns:a16="http://schemas.microsoft.com/office/drawing/2014/main" id="{EA654742-6806-4284-B891-679E87D27D2D}"/>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0" y="-15875"/>
            <a:ext cx="9144000"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29C517C-EE70-4D84-AC4B-2664AC975113}"/>
              </a:ext>
            </a:extLst>
          </p:cNvPr>
          <p:cNvSpPr/>
          <p:nvPr/>
        </p:nvSpPr>
        <p:spPr>
          <a:xfrm>
            <a:off x="1219201" y="1885950"/>
            <a:ext cx="6553200"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V</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Christians love the </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lost.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a:extLst>
              <a:ext uri="{FF2B5EF4-FFF2-40B4-BE49-F238E27FC236}">
                <a16:creationId xmlns:a16="http://schemas.microsoft.com/office/drawing/2014/main" id="{BDC99129-2EA3-40E6-AAD2-02E07B213CB8}"/>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E21C1369-C774-49F6-A038-A0A63DFC8ED8}"/>
              </a:ext>
            </a:extLst>
          </p:cNvPr>
          <p:cNvSpPr/>
          <p:nvPr/>
        </p:nvSpPr>
        <p:spPr>
          <a:xfrm>
            <a:off x="1524000" y="971550"/>
            <a:ext cx="6096000" cy="630942"/>
          </a:xfrm>
          <a:prstGeom prst="rect">
            <a:avLst/>
          </a:prstGeom>
        </p:spPr>
        <p:txBody>
          <a:bodyPr>
            <a:spAutoFit/>
          </a:bodyPr>
          <a:lstStyle/>
          <a:p>
            <a:pPr algn="ctr">
              <a:defRPr/>
            </a:pPr>
            <a:r>
              <a:rPr lang="en-US" sz="35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God has proven His love for man.</a:t>
            </a:r>
            <a:endParaRPr lang="en-US" sz="3500" dirty="0">
              <a:solidFill>
                <a:schemeClr val="bg2">
                  <a:lumMod val="75000"/>
                </a:schemeClr>
              </a:solidFill>
              <a:latin typeface="Calisto MT" panose="02040603050505030304" pitchFamily="18" charset="0"/>
            </a:endParaRPr>
          </a:p>
        </p:txBody>
      </p:sp>
      <p:sp>
        <p:nvSpPr>
          <p:cNvPr id="4" name="Rectangle 3">
            <a:extLst>
              <a:ext uri="{FF2B5EF4-FFF2-40B4-BE49-F238E27FC236}">
                <a16:creationId xmlns:a16="http://schemas.microsoft.com/office/drawing/2014/main" id="{9D83FF7C-BE63-477B-818C-CDAC6C14B8FC}"/>
              </a:ext>
            </a:extLst>
          </p:cNvPr>
          <p:cNvSpPr/>
          <p:nvPr/>
        </p:nvSpPr>
        <p:spPr>
          <a:xfrm>
            <a:off x="2209800" y="2114550"/>
            <a:ext cx="51054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Romans 5: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But God demonstrates His own love toward us, in that while we were yet sinners,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Christ died for us</a:t>
            </a:r>
            <a:r>
              <a:rPr lang="en-US" sz="2600" b="1" dirty="0">
                <a:solidFill>
                  <a:srgbClr val="000000"/>
                </a:solidFill>
                <a:latin typeface="Arial Narrow" panose="020B0606020202030204" pitchFamily="34" charset="0"/>
                <a:ea typeface="Times New Roman" panose="02020603050405020304" pitchFamily="18" charset="0"/>
              </a:rPr>
              <a:t>.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1">
            <a:extLst>
              <a:ext uri="{FF2B5EF4-FFF2-40B4-BE49-F238E27FC236}">
                <a16:creationId xmlns:a16="http://schemas.microsoft.com/office/drawing/2014/main" id="{B1350800-5DEC-4962-9600-3462838B4DD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a:extLst>
              <a:ext uri="{FF2B5EF4-FFF2-40B4-BE49-F238E27FC236}">
                <a16:creationId xmlns:a16="http://schemas.microsoft.com/office/drawing/2014/main" id="{5BC2A0A7-5DC7-4C63-A93E-FF370E6B83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33350"/>
            <a:ext cx="355282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67C9FA6-E6D4-4E51-B653-C95C5E845EE5}"/>
              </a:ext>
            </a:extLst>
          </p:cNvPr>
          <p:cNvSpPr/>
          <p:nvPr/>
        </p:nvSpPr>
        <p:spPr>
          <a:xfrm>
            <a:off x="4502150" y="666750"/>
            <a:ext cx="3886200" cy="1692275"/>
          </a:xfrm>
          <a:prstGeom prst="rect">
            <a:avLst/>
          </a:prstGeom>
        </p:spPr>
        <p:txBody>
          <a:bodyPr>
            <a:spAutoFit/>
          </a:bodyPr>
          <a:lstStyle/>
          <a:p>
            <a:pPr>
              <a:defRPr/>
            </a:pPr>
            <a:r>
              <a:rPr lang="en-US" sz="2600" b="1" dirty="0">
                <a:solidFill>
                  <a:srgbClr val="C00000"/>
                </a:solidFill>
                <a:latin typeface="Times New Roman" panose="02020603050405020304" pitchFamily="18" charset="0"/>
                <a:ea typeface="Times New Roman" panose="02020603050405020304" pitchFamily="18" charset="0"/>
              </a:rPr>
              <a:t>John 3: 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defRPr/>
            </a:pPr>
            <a:r>
              <a:rPr lang="en-US" sz="2600" b="1" dirty="0">
                <a:solidFill>
                  <a:srgbClr val="000000"/>
                </a:solidFill>
                <a:latin typeface="Arial Narrow" panose="020B0606020202030204" pitchFamily="34" charset="0"/>
                <a:ea typeface="Times New Roman" panose="02020603050405020304" pitchFamily="18" charset="0"/>
              </a:rPr>
              <a:t>For God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so loved</a:t>
            </a:r>
            <a:r>
              <a:rPr lang="en-US" sz="2600" b="1" dirty="0">
                <a:solidFill>
                  <a:srgbClr val="000000"/>
                </a:solidFill>
                <a:latin typeface="Arial Narrow" panose="020B0606020202030204" pitchFamily="34" charset="0"/>
                <a:ea typeface="Times New Roman" panose="02020603050405020304" pitchFamily="18" charset="0"/>
              </a:rPr>
              <a:t> the world, that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He gave</a:t>
            </a:r>
            <a:r>
              <a:rPr lang="en-US" sz="2600" b="1" dirty="0">
                <a:solidFill>
                  <a:srgbClr val="000000"/>
                </a:solidFill>
                <a:latin typeface="Arial Narrow" panose="020B0606020202030204" pitchFamily="34" charset="0"/>
                <a:ea typeface="Times New Roman" panose="02020603050405020304" pitchFamily="18" charset="0"/>
              </a:rPr>
              <a:t> His only begotten Son,</a:t>
            </a:r>
            <a:endParaRPr lang="en-US" sz="2600" dirty="0"/>
          </a:p>
        </p:txBody>
      </p:sp>
      <p:sp>
        <p:nvSpPr>
          <p:cNvPr id="6" name="Rectangle 5">
            <a:extLst>
              <a:ext uri="{FF2B5EF4-FFF2-40B4-BE49-F238E27FC236}">
                <a16:creationId xmlns:a16="http://schemas.microsoft.com/office/drawing/2014/main" id="{A69E45A7-6F85-44B9-A84F-D5C9BCA6DE95}"/>
              </a:ext>
            </a:extLst>
          </p:cNvPr>
          <p:cNvSpPr/>
          <p:nvPr/>
        </p:nvSpPr>
        <p:spPr>
          <a:xfrm>
            <a:off x="1828800" y="3240088"/>
            <a:ext cx="5486400" cy="16922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10: 45</a:t>
            </a:r>
            <a:r>
              <a:rPr lang="en-US" sz="2600" b="1" dirty="0">
                <a:solidFill>
                  <a:srgbClr val="000000"/>
                </a:solidFill>
                <a:latin typeface="Times New Roman" panose="02020603050405020304" pitchFamily="18"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For even the Son of Man did not come to be served, but to serve, and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to give His life</a:t>
            </a:r>
            <a:r>
              <a:rPr lang="en-US" sz="2600" b="1" dirty="0">
                <a:solidFill>
                  <a:srgbClr val="000000"/>
                </a:solidFill>
                <a:latin typeface="Arial Narrow" panose="020B0606020202030204" pitchFamily="34" charset="0"/>
                <a:ea typeface="Times New Roman" panose="02020603050405020304" pitchFamily="18" charset="0"/>
              </a:rPr>
              <a:t> a ransom for many.</a:t>
            </a:r>
            <a:endParaRPr lang="en-US" sz="2600" dirty="0">
              <a:latin typeface="Times New Roman" panose="02020603050405020304" pitchFamily="18" charset="0"/>
              <a:ea typeface="Times New Roman" panose="02020603050405020304" pitchFamily="18" charset="0"/>
            </a:endParaRPr>
          </a:p>
        </p:txBody>
      </p:sp>
      <p:sp>
        <p:nvSpPr>
          <p:cNvPr id="7" name="Rectangle 6">
            <a:extLst>
              <a:ext uri="{FF2B5EF4-FFF2-40B4-BE49-F238E27FC236}">
                <a16:creationId xmlns:a16="http://schemas.microsoft.com/office/drawing/2014/main" id="{EFFA6D1D-28DA-4C1D-956D-3EF1F11621FC}"/>
              </a:ext>
            </a:extLst>
          </p:cNvPr>
          <p:cNvSpPr/>
          <p:nvPr/>
        </p:nvSpPr>
        <p:spPr>
          <a:xfrm>
            <a:off x="239278" y="2566676"/>
            <a:ext cx="3379067" cy="553998"/>
          </a:xfrm>
          <a:prstGeom prst="rect">
            <a:avLst/>
          </a:prstGeom>
        </p:spPr>
        <p:txBody>
          <a:bodyPr wrap="none">
            <a:spAutoFit/>
          </a:bodyPr>
          <a:lstStyle/>
          <a:p>
            <a:pPr>
              <a:defRPr/>
            </a:pPr>
            <a:r>
              <a:rPr lang="en-US" sz="3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Will we run with it ?</a:t>
            </a:r>
            <a:endParaRPr lang="en-US" sz="3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a:extLst>
              <a:ext uri="{FF2B5EF4-FFF2-40B4-BE49-F238E27FC236}">
                <a16:creationId xmlns:a16="http://schemas.microsoft.com/office/drawing/2014/main" id="{93269AC9-FC4E-4090-B248-92C43B1936C2}"/>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C72DF98-1F78-4C5E-A1B4-260F3058FAB0}"/>
              </a:ext>
            </a:extLst>
          </p:cNvPr>
          <p:cNvSpPr/>
          <p:nvPr/>
        </p:nvSpPr>
        <p:spPr>
          <a:xfrm>
            <a:off x="1600200" y="590550"/>
            <a:ext cx="6172200" cy="2492375"/>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Mark 16: 15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And He said to them,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Go</a:t>
            </a:r>
            <a:r>
              <a:rPr lang="en-US" sz="2600" b="1" dirty="0">
                <a:solidFill>
                  <a:srgbClr val="000000"/>
                </a:solidFill>
                <a:latin typeface="Arial Narrow" panose="020B0606020202030204" pitchFamily="34" charset="0"/>
                <a:ea typeface="Times New Roman" panose="02020603050405020304" pitchFamily="18" charset="0"/>
              </a:rPr>
              <a:t> into all the world and proclaim the   gospel to all creation.  </a:t>
            </a:r>
            <a:r>
              <a:rPr lang="en-US" sz="2000" b="1" dirty="0">
                <a:solidFill>
                  <a:srgbClr val="C00000"/>
                </a:solidFill>
                <a:latin typeface="Arial Narrow" panose="020B0606020202030204" pitchFamily="34" charset="0"/>
                <a:ea typeface="Times New Roman" panose="02020603050405020304" pitchFamily="18" charset="0"/>
              </a:rPr>
              <a:t>16</a:t>
            </a:r>
            <a:r>
              <a:rPr lang="en-US" sz="2600" b="1" dirty="0">
                <a:solidFill>
                  <a:srgbClr val="000000"/>
                </a:solidFill>
                <a:latin typeface="Arial Narrow" panose="020B0606020202030204" pitchFamily="34" charset="0"/>
                <a:ea typeface="Times New Roman" panose="02020603050405020304" pitchFamily="18" charset="0"/>
              </a:rPr>
              <a:t>  He who has believed and has been baptized shall be saved; but he who has disbelieved shall be condemned. </a:t>
            </a:r>
            <a:endParaRPr lang="en-US" sz="2600" dirty="0">
              <a:latin typeface="Times New Roman" panose="02020603050405020304" pitchFamily="18" charset="0"/>
              <a:ea typeface="Times New Roman" panose="02020603050405020304" pitchFamily="18" charset="0"/>
            </a:endParaRPr>
          </a:p>
        </p:txBody>
      </p:sp>
      <p:sp>
        <p:nvSpPr>
          <p:cNvPr id="51204" name="Rectangle 2">
            <a:extLst>
              <a:ext uri="{FF2B5EF4-FFF2-40B4-BE49-F238E27FC236}">
                <a16:creationId xmlns:a16="http://schemas.microsoft.com/office/drawing/2014/main" id="{F7EE5856-9390-438E-B0C6-3A574F18AA15}"/>
              </a:ext>
            </a:extLst>
          </p:cNvPr>
          <p:cNvSpPr>
            <a:spLocks noChangeArrowheads="1"/>
          </p:cNvSpPr>
          <p:nvPr/>
        </p:nvSpPr>
        <p:spPr bwMode="auto">
          <a:xfrm>
            <a:off x="2514600" y="3257550"/>
            <a:ext cx="48768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1825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1825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1825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1825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182563" algn="l"/>
              </a:tabLst>
              <a:defRPr sz="2000">
                <a:solidFill>
                  <a:schemeClr val="tx1"/>
                </a:solidFill>
                <a:latin typeface="Calibri" panose="020F0502020204030204" pitchFamily="34" charset="0"/>
              </a:defRPr>
            </a:lvl9pPr>
          </a:lstStyle>
          <a:p>
            <a:pPr>
              <a:spcBef>
                <a:spcPct val="0"/>
              </a:spcBef>
              <a:buFontTx/>
              <a:buNone/>
            </a:pPr>
            <a:r>
              <a:rPr lang="en-US" altLang="en-US" sz="2600" b="1">
                <a:solidFill>
                  <a:srgbClr val="C00000"/>
                </a:solidFill>
                <a:latin typeface="Times New Roman" panose="02020603050405020304" pitchFamily="18" charset="0"/>
                <a:cs typeface="Times New Roman" panose="02020603050405020304" pitchFamily="18" charset="0"/>
              </a:rPr>
              <a:t>Matthew 10:7</a:t>
            </a:r>
            <a:r>
              <a:rPr lang="en-US" altLang="en-US" sz="2600" b="1">
                <a:solidFill>
                  <a:srgbClr val="000000"/>
                </a:solidFill>
                <a:latin typeface="Arial Narrow" panose="020B0606020202030204" pitchFamily="34" charset="0"/>
                <a:cs typeface="Times New Roman" panose="02020603050405020304" pitchFamily="18" charset="0"/>
              </a:rPr>
              <a:t> </a:t>
            </a:r>
          </a:p>
          <a:p>
            <a:pPr>
              <a:spcBef>
                <a:spcPct val="0"/>
              </a:spcBef>
              <a:buFontTx/>
              <a:buNone/>
            </a:pPr>
            <a:r>
              <a:rPr lang="en-US" altLang="en-US" sz="2600" b="1">
                <a:solidFill>
                  <a:srgbClr val="000000"/>
                </a:solidFill>
                <a:latin typeface="Arial Narrow" panose="020B0606020202030204" pitchFamily="34" charset="0"/>
                <a:cs typeface="Times New Roman" panose="02020603050405020304" pitchFamily="18" charset="0"/>
              </a:rPr>
              <a:t>And </a:t>
            </a:r>
            <a:r>
              <a:rPr lang="en-US" altLang="en-US" sz="2600" b="1" u="sng">
                <a:solidFill>
                  <a:srgbClr val="4F2270"/>
                </a:solidFill>
                <a:latin typeface="Arial Narrow" panose="020B0606020202030204" pitchFamily="34" charset="0"/>
                <a:cs typeface="Times New Roman" panose="02020603050405020304" pitchFamily="18" charset="0"/>
              </a:rPr>
              <a:t>as you go, </a:t>
            </a:r>
            <a:r>
              <a:rPr lang="en-US" altLang="en-US" sz="2600" b="1">
                <a:solidFill>
                  <a:srgbClr val="000000"/>
                </a:solidFill>
                <a:latin typeface="Arial Narrow" panose="020B0606020202030204" pitchFamily="34" charset="0"/>
                <a:cs typeface="Times New Roman" panose="02020603050405020304" pitchFamily="18" charset="0"/>
              </a:rPr>
              <a:t>preach, saying, ' The kingdom of heaven is at hand.' </a:t>
            </a:r>
            <a:endParaRPr lang="en-US" altLang="en-US" sz="2600">
              <a:latin typeface="Times New Roman" panose="02020603050405020304" pitchFamily="18"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5B13415A-11F2-4CAC-80D9-19F59CA7FA74}"/>
              </a:ext>
            </a:extLst>
          </p:cNvPr>
          <p:cNvCxnSpPr/>
          <p:nvPr/>
        </p:nvCxnSpPr>
        <p:spPr>
          <a:xfrm flipH="1">
            <a:off x="4343400" y="1428750"/>
            <a:ext cx="457200" cy="2474913"/>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a:extLst>
              <a:ext uri="{FF2B5EF4-FFF2-40B4-BE49-F238E27FC236}">
                <a16:creationId xmlns:a16="http://schemas.microsoft.com/office/drawing/2014/main" id="{93A8C321-1B3D-4E19-BFEB-445521173A8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9A6C7109-A43E-4860-8886-236F56F1859A}"/>
              </a:ext>
            </a:extLst>
          </p:cNvPr>
          <p:cNvSpPr/>
          <p:nvPr/>
        </p:nvSpPr>
        <p:spPr>
          <a:xfrm>
            <a:off x="1981200" y="686117"/>
            <a:ext cx="4572000" cy="630942"/>
          </a:xfrm>
          <a:prstGeom prst="rect">
            <a:avLst/>
          </a:prstGeom>
        </p:spPr>
        <p:txBody>
          <a:bodyPr>
            <a:spAutoFit/>
          </a:bodyPr>
          <a:lstStyle/>
          <a:p>
            <a:pPr algn="ctr">
              <a:defRPr/>
            </a:pPr>
            <a:r>
              <a:rPr lang="en-US" sz="35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The Christians IS love.</a:t>
            </a:r>
            <a:endParaRPr lang="en-US" sz="35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4B0526C5-639F-40B6-B17B-38317D81A0D5}"/>
              </a:ext>
            </a:extLst>
          </p:cNvPr>
          <p:cNvSpPr/>
          <p:nvPr/>
        </p:nvSpPr>
        <p:spPr>
          <a:xfrm>
            <a:off x="2743200" y="1352550"/>
            <a:ext cx="3657600" cy="3151188"/>
          </a:xfrm>
          <a:prstGeom prst="rect">
            <a:avLst/>
          </a:prstGeom>
        </p:spPr>
        <p:txBody>
          <a:bodyPr>
            <a:spAutoFit/>
          </a:bodyPr>
          <a:lstStyle/>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We love God</a:t>
            </a:r>
            <a:r>
              <a:rPr lang="en-US" sz="2800" b="1" dirty="0">
                <a:solidFill>
                  <a:srgbClr val="000000"/>
                </a:solidFill>
                <a:latin typeface="+mn-lt"/>
                <a:ea typeface="Times New Roman" panose="02020603050405020304" pitchFamily="18" charset="0"/>
              </a:rPr>
              <a:t>.</a:t>
            </a:r>
            <a:endParaRPr lang="en-US" sz="2400" b="1" dirty="0"/>
          </a:p>
          <a:p>
            <a:pPr>
              <a:lnSpc>
                <a:spcPct val="150000"/>
              </a:lnSpc>
              <a:defRPr/>
            </a:pPr>
            <a:r>
              <a:rPr lang="en-US" sz="2400" b="1" dirty="0">
                <a:solidFill>
                  <a:srgbClr val="000000"/>
                </a:solidFill>
                <a:latin typeface="Times New Roman" panose="02020603050405020304" pitchFamily="18" charset="0"/>
                <a:cs typeface="Times New Roman" panose="02020603050405020304" pitchFamily="18" charset="0"/>
              </a:rPr>
              <a:t>2.  </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ea typeface="Times New Roman" panose="02020603050405020304" pitchFamily="18" charset="0"/>
              </a:rPr>
              <a:t>We Love others</a:t>
            </a:r>
            <a:r>
              <a:rPr lang="en-US" sz="2800" b="1" dirty="0">
                <a:solidFill>
                  <a:srgbClr val="000000"/>
                </a:solidFill>
                <a:latin typeface="+mn-lt"/>
              </a:rPr>
              <a:t>.</a:t>
            </a:r>
            <a:endParaRPr lang="en-US" sz="2800" dirty="0">
              <a:latin typeface="+mn-lt"/>
            </a:endParaRPr>
          </a:p>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ea typeface="Times New Roman" panose="02020603050405020304" pitchFamily="18" charset="0"/>
              </a:rPr>
              <a:t>We Love </a:t>
            </a:r>
            <a:r>
              <a:rPr lang="en-US" sz="2800" dirty="0">
                <a:solidFill>
                  <a:srgbClr val="000000"/>
                </a:solidFill>
                <a:latin typeface="+mn-lt"/>
                <a:ea typeface="Times New Roman" panose="02020603050405020304" pitchFamily="18" charset="0"/>
              </a:rPr>
              <a:t>self</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4.</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ea typeface="Times New Roman" panose="02020603050405020304" pitchFamily="18" charset="0"/>
              </a:rPr>
              <a:t>We Love </a:t>
            </a:r>
            <a:r>
              <a:rPr lang="en-US" sz="2800" dirty="0">
                <a:solidFill>
                  <a:srgbClr val="212529"/>
                </a:solidFill>
                <a:latin typeface="+mn-lt"/>
                <a:ea typeface="Times New Roman" panose="02020603050405020304" pitchFamily="18" charset="0"/>
              </a:rPr>
              <a:t>the unborn</a:t>
            </a:r>
            <a:r>
              <a:rPr lang="en-US" sz="2800" b="1" dirty="0">
                <a:solidFill>
                  <a:srgbClr val="212529"/>
                </a:solidFill>
                <a:latin typeface="+mn-lt"/>
                <a:ea typeface="Times New Roman" panose="02020603050405020304" pitchFamily="18" charset="0"/>
              </a:rPr>
              <a:t>.</a:t>
            </a:r>
            <a:endParaRPr lang="en-US" sz="2800" dirty="0">
              <a:solidFill>
                <a:srgbClr val="212529"/>
              </a:solidFill>
              <a:latin typeface="+mn-lt"/>
              <a:ea typeface="Times New Roman" panose="02020603050405020304" pitchFamily="18" charset="0"/>
            </a:endParaRP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5.</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ea typeface="Times New Roman" panose="02020603050405020304" pitchFamily="18" charset="0"/>
              </a:rPr>
              <a:t>We Love </a:t>
            </a:r>
            <a:r>
              <a:rPr lang="en-US" sz="2800" dirty="0">
                <a:solidFill>
                  <a:srgbClr val="000000"/>
                </a:solidFill>
                <a:latin typeface="+mj-lt"/>
                <a:ea typeface="Times New Roman" panose="02020603050405020304" pitchFamily="18" charset="0"/>
              </a:rPr>
              <a:t>the lost</a:t>
            </a:r>
            <a:r>
              <a:rPr lang="en-US" sz="2800" b="1" dirty="0">
                <a:solidFill>
                  <a:srgbClr val="000000"/>
                </a:solidFill>
                <a:latin typeface="+mj-lt"/>
                <a:ea typeface="Times New Roman" panose="02020603050405020304" pitchFamily="18" charset="0"/>
              </a:rPr>
              <a:t>. </a:t>
            </a:r>
            <a:endParaRPr lang="en-US" sz="28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a:extLst>
              <a:ext uri="{FF2B5EF4-FFF2-40B4-BE49-F238E27FC236}">
                <a16:creationId xmlns:a16="http://schemas.microsoft.com/office/drawing/2014/main" id="{C9A83176-2F1F-4C6E-A79E-27344F1FC2F3}"/>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BEDDC2E2-1D8E-4586-892C-DC9CD0D6A3C5}"/>
              </a:ext>
            </a:extLst>
          </p:cNvPr>
          <p:cNvSpPr/>
          <p:nvPr/>
        </p:nvSpPr>
        <p:spPr>
          <a:xfrm>
            <a:off x="1447800" y="742950"/>
            <a:ext cx="62484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5: 7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Therefore do not be partakers with them; </a:t>
            </a:r>
            <a:r>
              <a:rPr lang="en-US" sz="2000" b="1" dirty="0">
                <a:solidFill>
                  <a:srgbClr val="C00000"/>
                </a:solidFill>
                <a:latin typeface="Arial Narrow" panose="020B0606020202030204" pitchFamily="34" charset="0"/>
                <a:ea typeface="Times New Roman" panose="02020603050405020304" pitchFamily="18" charset="0"/>
              </a:rPr>
              <a:t>8</a:t>
            </a:r>
            <a:r>
              <a:rPr lang="en-US" sz="2600" b="1" dirty="0">
                <a:solidFill>
                  <a:srgbClr val="000000"/>
                </a:solidFill>
                <a:latin typeface="Arial Narrow" panose="020B0606020202030204" pitchFamily="34" charset="0"/>
                <a:ea typeface="Times New Roman" panose="02020603050405020304" pitchFamily="18" charset="0"/>
              </a:rPr>
              <a:t> for you were formerly darkness, but now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are Light in the Lord;</a:t>
            </a:r>
            <a:r>
              <a:rPr lang="en-US" sz="2600" b="1" dirty="0">
                <a:solidFill>
                  <a:srgbClr val="000000"/>
                </a:solidFill>
                <a:latin typeface="Arial Narrow" panose="020B0606020202030204" pitchFamily="34" charset="0"/>
                <a:ea typeface="Times New Roman" panose="02020603050405020304" pitchFamily="18" charset="0"/>
              </a:rPr>
              <a:t> walk as children of Light.</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endParaRPr lang="en-US" sz="2600" dirty="0">
              <a:solidFill>
                <a:srgbClr val="000000"/>
              </a:solidFill>
              <a:latin typeface="Times New Roman" panose="02020603050405020304" pitchFamily="18" charset="0"/>
              <a:ea typeface="Times New Roman" panose="02020603050405020304" pitchFamily="18" charset="0"/>
            </a:endParaRPr>
          </a:p>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Ephesians 5: 11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participate</a:t>
            </a:r>
            <a:r>
              <a:rPr lang="en-US" sz="2600" b="1" dirty="0">
                <a:solidFill>
                  <a:srgbClr val="000000"/>
                </a:solidFill>
                <a:latin typeface="Arial Narrow" panose="020B0606020202030204" pitchFamily="34" charset="0"/>
                <a:ea typeface="Times New Roman" panose="02020603050405020304" pitchFamily="18" charset="0"/>
              </a:rPr>
              <a:t> in the unfruitful deeds of darkness, but instead even expose them; </a:t>
            </a:r>
            <a:endParaRPr lang="en-US" sz="2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
            <a:extLst>
              <a:ext uri="{FF2B5EF4-FFF2-40B4-BE49-F238E27FC236}">
                <a16:creationId xmlns:a16="http://schemas.microsoft.com/office/drawing/2014/main" id="{26931447-9079-487A-B137-F67D9F93BDAD}"/>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1">
            <a:extLst>
              <a:ext uri="{FF2B5EF4-FFF2-40B4-BE49-F238E27FC236}">
                <a16:creationId xmlns:a16="http://schemas.microsoft.com/office/drawing/2014/main" id="{53501FC5-3EAE-4C42-9F9E-E27C83BD5B7C}"/>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A47CCA4-85B7-472C-8634-DDDB95F64DE4}"/>
              </a:ext>
            </a:extLst>
          </p:cNvPr>
          <p:cNvSpPr/>
          <p:nvPr/>
        </p:nvSpPr>
        <p:spPr>
          <a:xfrm>
            <a:off x="2209800" y="1657350"/>
            <a:ext cx="4975016" cy="1200329"/>
          </a:xfrm>
          <a:prstGeom prst="rect">
            <a:avLst/>
          </a:prstGeom>
        </p:spPr>
        <p:txBody>
          <a:bodyPr wrap="none">
            <a:spAutoFit/>
          </a:bodyPr>
          <a:lstStyle/>
          <a:p>
            <a:pPr>
              <a:defRPr/>
            </a:pPr>
            <a:r>
              <a:rPr lang="en-US" sz="7200" b="1" i="1" dirty="0">
                <a:ln w="19050">
                  <a:solidFill>
                    <a:srgbClr val="640000"/>
                  </a:solidFill>
                </a:ln>
                <a:solidFill>
                  <a:schemeClr val="accent4">
                    <a:lumMod val="50000"/>
                  </a:schemeClr>
                </a:solidFill>
                <a:latin typeface="ArabBruD" panose="03060802060502020204" pitchFamily="66" charset="0"/>
                <a:ea typeface="SimSun" panose="02010600030101010101" pitchFamily="2" charset="-122"/>
              </a:rPr>
              <a:t>Lesson Text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a:extLst>
              <a:ext uri="{FF2B5EF4-FFF2-40B4-BE49-F238E27FC236}">
                <a16:creationId xmlns:a16="http://schemas.microsoft.com/office/drawing/2014/main" id="{324EBFE8-3B3B-4B03-ABA0-16FB33FD5B7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5" name="Rectangle 3">
            <a:extLst>
              <a:ext uri="{FF2B5EF4-FFF2-40B4-BE49-F238E27FC236}">
                <a16:creationId xmlns:a16="http://schemas.microsoft.com/office/drawing/2014/main" id="{26BCA290-9176-4FA9-8224-75E1D148A86B}"/>
              </a:ext>
            </a:extLst>
          </p:cNvPr>
          <p:cNvSpPr>
            <a:spLocks noChangeArrowheads="1"/>
          </p:cNvSpPr>
          <p:nvPr/>
        </p:nvSpPr>
        <p:spPr bwMode="auto">
          <a:xfrm>
            <a:off x="1371600" y="-400050"/>
            <a:ext cx="6858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Lesson Text :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
        <p:nvSpPr>
          <p:cNvPr id="59396" name="Rectangle 2">
            <a:extLst>
              <a:ext uri="{FF2B5EF4-FFF2-40B4-BE49-F238E27FC236}">
                <a16:creationId xmlns:a16="http://schemas.microsoft.com/office/drawing/2014/main" id="{6BFE71D1-2ED5-410B-93CC-D2272F960AE3}"/>
              </a:ext>
            </a:extLst>
          </p:cNvPr>
          <p:cNvSpPr>
            <a:spLocks noChangeArrowheads="1"/>
          </p:cNvSpPr>
          <p:nvPr/>
        </p:nvSpPr>
        <p:spPr bwMode="auto">
          <a:xfrm>
            <a:off x="457200" y="209550"/>
            <a:ext cx="7620000"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Luke 10: 30-37</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Arial Narrow" panose="020B0606020202030204" pitchFamily="34" charset="0"/>
                <a:cs typeface="Times New Roman" panose="02020603050405020304" pitchFamily="18" charset="0"/>
              </a:rPr>
              <a:t>30</a:t>
            </a:r>
            <a:r>
              <a:rPr lang="en-US" altLang="en-US" sz="2400" b="1">
                <a:solidFill>
                  <a:srgbClr val="000000"/>
                </a:solidFill>
                <a:latin typeface="Arial Narrow" panose="020B0606020202030204" pitchFamily="34" charset="0"/>
                <a:cs typeface="Times New Roman" panose="02020603050405020304" pitchFamily="18" charset="0"/>
              </a:rPr>
              <a:t>    Jesus replied and said, "A man was going down from Jerusalem to Jericho, and fell among robbers, and they stripped him and beat him, and went away leaving him half dead.  </a:t>
            </a:r>
            <a:r>
              <a:rPr lang="en-US" altLang="en-US" sz="2400" b="1">
                <a:solidFill>
                  <a:srgbClr val="C00000"/>
                </a:solidFill>
                <a:latin typeface="Arial Narrow" panose="020B0606020202030204" pitchFamily="34" charset="0"/>
                <a:cs typeface="Times New Roman" panose="02020603050405020304" pitchFamily="18" charset="0"/>
              </a:rPr>
              <a:t>31</a:t>
            </a:r>
            <a:r>
              <a:rPr lang="en-US" altLang="en-US" sz="2400" b="1">
                <a:solidFill>
                  <a:srgbClr val="000000"/>
                </a:solidFill>
                <a:latin typeface="Arial Narrow" panose="020B0606020202030204" pitchFamily="34" charset="0"/>
                <a:cs typeface="Times New Roman" panose="02020603050405020304" pitchFamily="18" charset="0"/>
              </a:rPr>
              <a:t> And by chance a priest was going down on that road, and when he saw him, he passed by on the other side.  </a:t>
            </a:r>
            <a:r>
              <a:rPr lang="en-US" altLang="en-US" sz="2400" b="1">
                <a:solidFill>
                  <a:srgbClr val="C00000"/>
                </a:solidFill>
                <a:latin typeface="Arial Narrow" panose="020B0606020202030204" pitchFamily="34" charset="0"/>
                <a:cs typeface="Times New Roman" panose="02020603050405020304" pitchFamily="18" charset="0"/>
              </a:rPr>
              <a:t>32</a:t>
            </a:r>
            <a:r>
              <a:rPr lang="en-US" altLang="en-US" sz="2400" b="1">
                <a:solidFill>
                  <a:srgbClr val="000000"/>
                </a:solidFill>
                <a:latin typeface="Arial Narrow" panose="020B0606020202030204" pitchFamily="34" charset="0"/>
                <a:cs typeface="Times New Roman" panose="02020603050405020304" pitchFamily="18" charset="0"/>
              </a:rPr>
              <a:t> Likewise a Levite also, when he came to the place and saw him, passed by on the other side.  </a:t>
            </a:r>
            <a:r>
              <a:rPr lang="en-US" altLang="en-US" sz="2400" b="1">
                <a:solidFill>
                  <a:srgbClr val="C00000"/>
                </a:solidFill>
                <a:latin typeface="Arial Narrow" panose="020B0606020202030204" pitchFamily="34" charset="0"/>
                <a:cs typeface="Times New Roman" panose="02020603050405020304" pitchFamily="18" charset="0"/>
              </a:rPr>
              <a:t>33</a:t>
            </a:r>
            <a:r>
              <a:rPr lang="en-US" altLang="en-US" sz="2400" b="1">
                <a:solidFill>
                  <a:srgbClr val="000000"/>
                </a:solidFill>
                <a:latin typeface="Arial Narrow" panose="020B0606020202030204" pitchFamily="34" charset="0"/>
                <a:cs typeface="Times New Roman" panose="02020603050405020304" pitchFamily="18" charset="0"/>
              </a:rPr>
              <a:t> But a Samaritan, who was on a journey, came upon him; and when he saw him, he felt compassion,  </a:t>
            </a:r>
            <a:r>
              <a:rPr lang="en-US" altLang="en-US" sz="2400" b="1">
                <a:solidFill>
                  <a:srgbClr val="C00000"/>
                </a:solidFill>
                <a:latin typeface="Arial Narrow" panose="020B0606020202030204" pitchFamily="34" charset="0"/>
                <a:cs typeface="Times New Roman" panose="02020603050405020304" pitchFamily="18" charset="0"/>
              </a:rPr>
              <a:t>34</a:t>
            </a:r>
            <a:r>
              <a:rPr lang="en-US" altLang="en-US" sz="2400" b="1">
                <a:solidFill>
                  <a:srgbClr val="000000"/>
                </a:solidFill>
                <a:latin typeface="Arial Narrow" panose="020B0606020202030204" pitchFamily="34" charset="0"/>
                <a:cs typeface="Times New Roman" panose="02020603050405020304" pitchFamily="18" charset="0"/>
              </a:rPr>
              <a:t> and came to him and bandaged up his wounds, pouring oil and wine on them; and he put him on his</a:t>
            </a: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 own beast, and brought him to an inn and took care of him.  </a:t>
            </a:r>
          </a:p>
          <a:p>
            <a:pPr algn="r">
              <a:spcBef>
                <a:spcPct val="0"/>
              </a:spcBef>
              <a:buFontTx/>
              <a:buNone/>
            </a:pPr>
            <a:r>
              <a:rPr lang="en-US" altLang="en-US" sz="2200" b="1" i="1">
                <a:solidFill>
                  <a:srgbClr val="C00000"/>
                </a:solidFill>
                <a:latin typeface="Times New Roman" panose="02020603050405020304" pitchFamily="18" charset="0"/>
                <a:cs typeface="Times New Roman" panose="02020603050405020304" pitchFamily="18" charset="0"/>
              </a:rPr>
              <a:t>Continued … </a:t>
            </a:r>
            <a:endParaRPr lang="en-US" altLang="en-US" sz="2200" b="1" i="1">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
            <a:extLst>
              <a:ext uri="{FF2B5EF4-FFF2-40B4-BE49-F238E27FC236}">
                <a16:creationId xmlns:a16="http://schemas.microsoft.com/office/drawing/2014/main" id="{DB3F69F8-C81E-440A-8B01-F5E9D5BFDCEE}"/>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Rectangle 3">
            <a:extLst>
              <a:ext uri="{FF2B5EF4-FFF2-40B4-BE49-F238E27FC236}">
                <a16:creationId xmlns:a16="http://schemas.microsoft.com/office/drawing/2014/main" id="{77365305-CEC0-4693-9694-F328F09DDC4D}"/>
              </a:ext>
            </a:extLst>
          </p:cNvPr>
          <p:cNvSpPr>
            <a:spLocks noChangeArrowheads="1"/>
          </p:cNvSpPr>
          <p:nvPr/>
        </p:nvSpPr>
        <p:spPr bwMode="auto">
          <a:xfrm>
            <a:off x="1371600" y="-400050"/>
            <a:ext cx="6858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Lesson Text :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
        <p:nvSpPr>
          <p:cNvPr id="61444" name="Rectangle 2">
            <a:extLst>
              <a:ext uri="{FF2B5EF4-FFF2-40B4-BE49-F238E27FC236}">
                <a16:creationId xmlns:a16="http://schemas.microsoft.com/office/drawing/2014/main" id="{E64B7FE9-C23E-4392-ADAA-9434F01B129F}"/>
              </a:ext>
            </a:extLst>
          </p:cNvPr>
          <p:cNvSpPr>
            <a:spLocks noChangeArrowheads="1"/>
          </p:cNvSpPr>
          <p:nvPr/>
        </p:nvSpPr>
        <p:spPr bwMode="auto">
          <a:xfrm>
            <a:off x="457200" y="209550"/>
            <a:ext cx="7620000"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Luke 10: 30-37      … </a:t>
            </a:r>
            <a:r>
              <a:rPr lang="en-US" altLang="en-US" sz="2400" b="1" i="1">
                <a:solidFill>
                  <a:srgbClr val="C00000"/>
                </a:solidFill>
                <a:latin typeface="Times New Roman" panose="02020603050405020304" pitchFamily="18" charset="0"/>
                <a:cs typeface="Times New Roman" panose="02020603050405020304" pitchFamily="18" charset="0"/>
              </a:rPr>
              <a:t>Continuation</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Arial Narrow" panose="020B0606020202030204" pitchFamily="34" charset="0"/>
                <a:cs typeface="Times New Roman" panose="02020603050405020304" pitchFamily="18" charset="0"/>
              </a:rPr>
              <a:t>35</a:t>
            </a:r>
            <a:r>
              <a:rPr lang="en-US" altLang="en-US" sz="2400" b="1">
                <a:solidFill>
                  <a:srgbClr val="000000"/>
                </a:solidFill>
                <a:latin typeface="Arial Narrow" panose="020B0606020202030204" pitchFamily="34" charset="0"/>
                <a:cs typeface="Times New Roman" panose="02020603050405020304" pitchFamily="18" charset="0"/>
              </a:rPr>
              <a:t> On the next day he took out two denarii and gave them to the innkeeper and said, 'Take care of him; and whatever more you spend, when I return I will repay you.'  </a:t>
            </a:r>
            <a:r>
              <a:rPr lang="en-US" altLang="en-US" sz="2400" b="1">
                <a:solidFill>
                  <a:srgbClr val="C00000"/>
                </a:solidFill>
                <a:latin typeface="Arial Narrow" panose="020B0606020202030204" pitchFamily="34" charset="0"/>
                <a:cs typeface="Times New Roman" panose="02020603050405020304" pitchFamily="18" charset="0"/>
              </a:rPr>
              <a:t>36</a:t>
            </a:r>
            <a:r>
              <a:rPr lang="en-US" altLang="en-US" sz="2400" b="1">
                <a:solidFill>
                  <a:srgbClr val="000000"/>
                </a:solidFill>
                <a:latin typeface="Arial Narrow" panose="020B0606020202030204" pitchFamily="34" charset="0"/>
                <a:cs typeface="Times New Roman" panose="02020603050405020304" pitchFamily="18" charset="0"/>
              </a:rPr>
              <a:t> Which of these three do you think proved to be a neighbor to the man who fell into the robbers' hands?"  </a:t>
            </a:r>
            <a:r>
              <a:rPr lang="en-US" altLang="en-US" sz="2400" b="1">
                <a:solidFill>
                  <a:srgbClr val="C00000"/>
                </a:solidFill>
                <a:latin typeface="Arial Narrow" panose="020B0606020202030204" pitchFamily="34" charset="0"/>
                <a:cs typeface="Times New Roman" panose="02020603050405020304" pitchFamily="18" charset="0"/>
              </a:rPr>
              <a:t>37</a:t>
            </a:r>
            <a:r>
              <a:rPr lang="en-US" altLang="en-US" sz="2400" b="1">
                <a:solidFill>
                  <a:srgbClr val="000000"/>
                </a:solidFill>
                <a:latin typeface="Arial Narrow" panose="020B0606020202030204" pitchFamily="34" charset="0"/>
                <a:cs typeface="Times New Roman" panose="02020603050405020304" pitchFamily="18" charset="0"/>
              </a:rPr>
              <a:t> And he said, "The one who showed mercy toward him." Then Jesus said to him, "Go and do the same." </a:t>
            </a:r>
            <a:endParaRPr lang="en-US" altLang="en-US" sz="2400">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I John 4: 7-17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Arial Narrow" panose="020B0606020202030204" pitchFamily="34" charset="0"/>
                <a:cs typeface="Times New Roman" panose="02020603050405020304" pitchFamily="18" charset="0"/>
              </a:rPr>
              <a:t>7 </a:t>
            </a:r>
            <a:r>
              <a:rPr lang="en-US" altLang="en-US" sz="2400" b="1">
                <a:solidFill>
                  <a:srgbClr val="000000"/>
                </a:solidFill>
                <a:latin typeface="Arial Narrow" panose="020B0606020202030204" pitchFamily="34" charset="0"/>
                <a:cs typeface="Times New Roman" panose="02020603050405020304" pitchFamily="18" charset="0"/>
              </a:rPr>
              <a:t>     Beloved, let us love one another, for love is from God; and everyone who loves is born of God and knows God. </a:t>
            </a:r>
            <a:r>
              <a:rPr lang="en-US" altLang="en-US" sz="2400" b="1">
                <a:solidFill>
                  <a:srgbClr val="C00000"/>
                </a:solidFill>
                <a:latin typeface="Arial Narrow" panose="020B0606020202030204" pitchFamily="34" charset="0"/>
                <a:cs typeface="Times New Roman" panose="02020603050405020304" pitchFamily="18" charset="0"/>
              </a:rPr>
              <a:t>8</a:t>
            </a:r>
            <a:r>
              <a:rPr lang="en-US" altLang="en-US" sz="2400" b="1">
                <a:solidFill>
                  <a:srgbClr val="000000"/>
                </a:solidFill>
                <a:latin typeface="Arial Narrow" panose="020B0606020202030204" pitchFamily="34" charset="0"/>
                <a:cs typeface="Times New Roman" panose="02020603050405020304" pitchFamily="18" charset="0"/>
              </a:rPr>
              <a:t> The </a:t>
            </a:r>
          </a:p>
          <a:p>
            <a:pPr>
              <a:spcBef>
                <a:spcPct val="0"/>
              </a:spcBef>
              <a:buFontTx/>
              <a:buNone/>
            </a:pPr>
            <a:endParaRPr lang="en-US" altLang="en-US" sz="1000" b="1">
              <a:solidFill>
                <a:srgbClr val="C00000"/>
              </a:solidFill>
              <a:latin typeface="Arial Narrow" panose="020B0606020202030204" pitchFamily="34" charset="0"/>
              <a:cs typeface="Times New Roman" panose="02020603050405020304" pitchFamily="18" charset="0"/>
            </a:endParaRPr>
          </a:p>
          <a:p>
            <a:pPr algn="r">
              <a:spcBef>
                <a:spcPct val="0"/>
              </a:spcBef>
              <a:buFontTx/>
              <a:buNone/>
            </a:pPr>
            <a:r>
              <a:rPr lang="en-US" altLang="en-US" sz="2400" b="1" i="1">
                <a:solidFill>
                  <a:srgbClr val="C00000"/>
                </a:solidFill>
                <a:latin typeface="Times New Roman" panose="02020603050405020304" pitchFamily="18" charset="0"/>
                <a:cs typeface="Times New Roman" panose="02020603050405020304" pitchFamily="18" charset="0"/>
              </a:rPr>
              <a:t>Continued …</a:t>
            </a:r>
            <a:endParaRPr lang="en-US" altLang="en-US" sz="2400" b="1">
              <a:solidFill>
                <a:srgbClr val="C00000"/>
              </a:solidFill>
              <a:latin typeface="Arial Narrow" panose="020B060602020203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1">
            <a:extLst>
              <a:ext uri="{FF2B5EF4-FFF2-40B4-BE49-F238E27FC236}">
                <a16:creationId xmlns:a16="http://schemas.microsoft.com/office/drawing/2014/main" id="{730870B0-9929-41C0-BA77-BBBDF262B039}"/>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3">
            <a:extLst>
              <a:ext uri="{FF2B5EF4-FFF2-40B4-BE49-F238E27FC236}">
                <a16:creationId xmlns:a16="http://schemas.microsoft.com/office/drawing/2014/main" id="{8F406AEF-C1B8-4E10-BB99-2BA3CC046FB8}"/>
              </a:ext>
            </a:extLst>
          </p:cNvPr>
          <p:cNvSpPr>
            <a:spLocks noChangeArrowheads="1"/>
          </p:cNvSpPr>
          <p:nvPr/>
        </p:nvSpPr>
        <p:spPr bwMode="auto">
          <a:xfrm>
            <a:off x="1371600" y="-400050"/>
            <a:ext cx="6858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Lesson Text :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
        <p:nvSpPr>
          <p:cNvPr id="63492" name="Rectangle 2">
            <a:extLst>
              <a:ext uri="{FF2B5EF4-FFF2-40B4-BE49-F238E27FC236}">
                <a16:creationId xmlns:a16="http://schemas.microsoft.com/office/drawing/2014/main" id="{2AE38528-3B8F-42C2-86BF-C40198CFE1FA}"/>
              </a:ext>
            </a:extLst>
          </p:cNvPr>
          <p:cNvSpPr>
            <a:spLocks noChangeArrowheads="1"/>
          </p:cNvSpPr>
          <p:nvPr/>
        </p:nvSpPr>
        <p:spPr bwMode="auto">
          <a:xfrm>
            <a:off x="457200" y="209550"/>
            <a:ext cx="76200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200" b="1">
              <a:solidFill>
                <a:srgbClr val="C00000"/>
              </a:solidFill>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I John 4: 7-17 </a:t>
            </a:r>
            <a:r>
              <a:rPr lang="en-US" altLang="en-US" sz="2400">
                <a:latin typeface="Times New Roman" panose="02020603050405020304" pitchFamily="18" charset="0"/>
                <a:cs typeface="Times New Roman" panose="02020603050405020304" pitchFamily="18" charset="0"/>
              </a:rPr>
              <a:t>   </a:t>
            </a:r>
            <a:r>
              <a:rPr lang="en-US" altLang="en-US" sz="24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one who does not love does not know God, for God is love. </a:t>
            </a:r>
          </a:p>
          <a:p>
            <a:pPr>
              <a:spcBef>
                <a:spcPct val="0"/>
              </a:spcBef>
              <a:buFontTx/>
              <a:buNone/>
            </a:pPr>
            <a:r>
              <a:rPr lang="en-US" altLang="en-US" sz="2400" b="1">
                <a:solidFill>
                  <a:srgbClr val="C00000"/>
                </a:solidFill>
                <a:latin typeface="Arial Narrow" panose="020B0606020202030204" pitchFamily="34" charset="0"/>
                <a:cs typeface="Times New Roman" panose="02020603050405020304" pitchFamily="18" charset="0"/>
              </a:rPr>
              <a:t>9</a:t>
            </a:r>
            <a:r>
              <a:rPr lang="en-US" altLang="en-US" sz="2400" b="1">
                <a:solidFill>
                  <a:srgbClr val="000000"/>
                </a:solidFill>
                <a:latin typeface="Arial Narrow" panose="020B0606020202030204" pitchFamily="34" charset="0"/>
                <a:cs typeface="Times New Roman" panose="02020603050405020304" pitchFamily="18" charset="0"/>
              </a:rPr>
              <a:t> By this the love of God was manifested in us, that God has sent His only begotten Son into the world so that we might live through Him. </a:t>
            </a:r>
            <a:r>
              <a:rPr lang="en-US" altLang="en-US" sz="2400" b="1">
                <a:solidFill>
                  <a:srgbClr val="C00000"/>
                </a:solidFill>
                <a:latin typeface="Arial Narrow" panose="020B0606020202030204" pitchFamily="34" charset="0"/>
                <a:cs typeface="Times New Roman" panose="02020603050405020304" pitchFamily="18" charset="0"/>
              </a:rPr>
              <a:t>10</a:t>
            </a:r>
            <a:r>
              <a:rPr lang="en-US" altLang="en-US" sz="2400" b="1">
                <a:solidFill>
                  <a:srgbClr val="000000"/>
                </a:solidFill>
                <a:latin typeface="Arial Narrow" panose="020B0606020202030204" pitchFamily="34" charset="0"/>
                <a:cs typeface="Times New Roman" panose="02020603050405020304" pitchFamily="18" charset="0"/>
              </a:rPr>
              <a:t> In this is love, not that we loved God, but that He loved us and sent His Son to be the propitiation for our sins. </a:t>
            </a:r>
            <a:r>
              <a:rPr lang="en-US" altLang="en-US" sz="2400" b="1">
                <a:solidFill>
                  <a:srgbClr val="C00000"/>
                </a:solidFill>
                <a:latin typeface="Arial Narrow" panose="020B0606020202030204" pitchFamily="34" charset="0"/>
                <a:cs typeface="Times New Roman" panose="02020603050405020304" pitchFamily="18" charset="0"/>
              </a:rPr>
              <a:t>11</a:t>
            </a:r>
            <a:r>
              <a:rPr lang="en-US" altLang="en-US" sz="2400" b="1">
                <a:solidFill>
                  <a:srgbClr val="000000"/>
                </a:solidFill>
                <a:latin typeface="Arial Narrow" panose="020B0606020202030204" pitchFamily="34" charset="0"/>
                <a:cs typeface="Times New Roman" panose="02020603050405020304" pitchFamily="18" charset="0"/>
              </a:rPr>
              <a:t>  Beloved, if God so loved us, we also ought to love one another. </a:t>
            </a:r>
            <a:r>
              <a:rPr lang="en-US" altLang="en-US" sz="2400" b="1">
                <a:solidFill>
                  <a:srgbClr val="C00000"/>
                </a:solidFill>
                <a:latin typeface="Arial Narrow" panose="020B0606020202030204" pitchFamily="34" charset="0"/>
                <a:cs typeface="Times New Roman" panose="02020603050405020304" pitchFamily="18" charset="0"/>
              </a:rPr>
              <a:t>12</a:t>
            </a:r>
            <a:r>
              <a:rPr lang="en-US" altLang="en-US" sz="2400" b="1">
                <a:solidFill>
                  <a:srgbClr val="000000"/>
                </a:solidFill>
                <a:latin typeface="Arial Narrow" panose="020B0606020202030204" pitchFamily="34" charset="0"/>
                <a:cs typeface="Times New Roman" panose="02020603050405020304" pitchFamily="18" charset="0"/>
              </a:rPr>
              <a:t>  No one has seen God at any time; if we love one another, God abides in us, and His love is perfected in us. </a:t>
            </a:r>
            <a:r>
              <a:rPr lang="en-US" altLang="en-US" sz="2400" b="1">
                <a:solidFill>
                  <a:srgbClr val="C00000"/>
                </a:solidFill>
                <a:latin typeface="Arial Narrow" panose="020B0606020202030204" pitchFamily="34" charset="0"/>
                <a:cs typeface="Times New Roman" panose="02020603050405020304" pitchFamily="18" charset="0"/>
              </a:rPr>
              <a:t>13</a:t>
            </a:r>
            <a:r>
              <a:rPr lang="en-US" altLang="en-US" sz="2400" b="1">
                <a:solidFill>
                  <a:srgbClr val="000000"/>
                </a:solidFill>
                <a:latin typeface="Arial Narrow" panose="020B0606020202030204" pitchFamily="34" charset="0"/>
                <a:cs typeface="Times New Roman" panose="02020603050405020304" pitchFamily="18" charset="0"/>
              </a:rPr>
              <a:t>  By this we know that we abide in Him and He in us, because He has given us of His Spirit. </a:t>
            </a:r>
            <a:r>
              <a:rPr lang="en-US" altLang="en-US" sz="2400" b="1">
                <a:solidFill>
                  <a:srgbClr val="C00000"/>
                </a:solidFill>
                <a:latin typeface="Arial Narrow" panose="020B0606020202030204" pitchFamily="34" charset="0"/>
                <a:cs typeface="Times New Roman" panose="02020603050405020304" pitchFamily="18" charset="0"/>
              </a:rPr>
              <a:t>14 </a:t>
            </a:r>
            <a:r>
              <a:rPr lang="en-US" altLang="en-US" sz="2400" b="1">
                <a:solidFill>
                  <a:srgbClr val="000000"/>
                </a:solidFill>
                <a:latin typeface="Arial Narrow" panose="020B0606020202030204" pitchFamily="34" charset="0"/>
                <a:cs typeface="Times New Roman" panose="02020603050405020304" pitchFamily="18" charset="0"/>
              </a:rPr>
              <a:t>We have seen </a:t>
            </a:r>
          </a:p>
          <a:p>
            <a:pPr algn="r">
              <a:spcBef>
                <a:spcPct val="0"/>
              </a:spcBef>
              <a:buFontTx/>
              <a:buNone/>
            </a:pPr>
            <a:r>
              <a:rPr lang="en-US" altLang="en-US" sz="2400" b="1" i="1">
                <a:solidFill>
                  <a:srgbClr val="C00000"/>
                </a:solidFill>
                <a:latin typeface="Times New Roman" panose="02020603050405020304" pitchFamily="18" charset="0"/>
                <a:cs typeface="Times New Roman" panose="02020603050405020304" pitchFamily="18" charset="0"/>
              </a:rPr>
              <a:t>Continued …</a:t>
            </a:r>
            <a:endParaRPr lang="en-US" altLang="en-US" sz="2400" b="1">
              <a:solidFill>
                <a:srgbClr val="C00000"/>
              </a:solidFill>
              <a:latin typeface="Arial Narrow" panose="020B0606020202030204" pitchFamily="34" charset="0"/>
              <a:cs typeface="Times New Roman" panose="02020603050405020304" pitchFamily="18" charset="0"/>
            </a:endParaRPr>
          </a:p>
          <a:p>
            <a:pPr>
              <a:spcBef>
                <a:spcPct val="0"/>
              </a:spcBef>
              <a:buFontTx/>
              <a:buNone/>
            </a:pPr>
            <a:endParaRPr lang="en-US" altLang="en-US" sz="2400" b="1">
              <a:solidFill>
                <a:srgbClr val="000000"/>
              </a:solidFill>
              <a:latin typeface="Arial Narrow" panose="020B060602020203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a:extLst>
              <a:ext uri="{FF2B5EF4-FFF2-40B4-BE49-F238E27FC236}">
                <a16:creationId xmlns:a16="http://schemas.microsoft.com/office/drawing/2014/main" id="{DBF84D32-DE26-4C4F-A572-5257474A355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Rectangle 3">
            <a:extLst>
              <a:ext uri="{FF2B5EF4-FFF2-40B4-BE49-F238E27FC236}">
                <a16:creationId xmlns:a16="http://schemas.microsoft.com/office/drawing/2014/main" id="{ADB54E4B-2F9D-4C6F-A3D5-F218C6EBF29F}"/>
              </a:ext>
            </a:extLst>
          </p:cNvPr>
          <p:cNvSpPr>
            <a:spLocks noChangeArrowheads="1"/>
          </p:cNvSpPr>
          <p:nvPr/>
        </p:nvSpPr>
        <p:spPr bwMode="auto">
          <a:xfrm>
            <a:off x="1371600" y="-400050"/>
            <a:ext cx="6858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2400" b="1">
                <a:latin typeface="Times New Roman" panose="02020603050405020304" pitchFamily="18" charset="0"/>
                <a:cs typeface="Times New Roman" panose="02020603050405020304" pitchFamily="18" charset="0"/>
              </a:rPr>
              <a:t>Lesson Text :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
        <p:nvSpPr>
          <p:cNvPr id="65540" name="Rectangle 2">
            <a:extLst>
              <a:ext uri="{FF2B5EF4-FFF2-40B4-BE49-F238E27FC236}">
                <a16:creationId xmlns:a16="http://schemas.microsoft.com/office/drawing/2014/main" id="{ED57D6E5-5B2B-4D61-AD9D-ED904068DCF4}"/>
              </a:ext>
            </a:extLst>
          </p:cNvPr>
          <p:cNvSpPr>
            <a:spLocks noChangeArrowheads="1"/>
          </p:cNvSpPr>
          <p:nvPr/>
        </p:nvSpPr>
        <p:spPr bwMode="auto">
          <a:xfrm>
            <a:off x="457200" y="209550"/>
            <a:ext cx="7620000" cy="468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900" b="1">
              <a:solidFill>
                <a:srgbClr val="C00000"/>
              </a:solidFill>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Times New Roman" panose="02020603050405020304" pitchFamily="18" charset="0"/>
                <a:cs typeface="Times New Roman" panose="02020603050405020304" pitchFamily="18" charset="0"/>
              </a:rPr>
              <a:t>I John 4: 7-17 </a:t>
            </a:r>
            <a:r>
              <a:rPr lang="en-US" altLang="en-US" sz="2400">
                <a:latin typeface="Times New Roman" panose="02020603050405020304" pitchFamily="18" charset="0"/>
                <a:cs typeface="Times New Roman" panose="02020603050405020304" pitchFamily="18" charset="0"/>
              </a:rPr>
              <a:t>   </a:t>
            </a:r>
            <a:r>
              <a:rPr lang="en-US" altLang="en-US" sz="2400" b="1">
                <a:solidFill>
                  <a:srgbClr val="C00000"/>
                </a:solidFill>
                <a:latin typeface="Times New Roman" panose="02020603050405020304" pitchFamily="18" charset="0"/>
                <a:cs typeface="Times New Roman" panose="02020603050405020304" pitchFamily="18" charset="0"/>
              </a:rPr>
              <a:t>…    </a:t>
            </a:r>
            <a:r>
              <a:rPr lang="en-US" altLang="en-US" sz="2400" b="1" i="1">
                <a:solidFill>
                  <a:srgbClr val="C00000"/>
                </a:solidFill>
                <a:latin typeface="Times New Roman" panose="02020603050405020304" pitchFamily="18" charset="0"/>
                <a:cs typeface="Times New Roman" panose="02020603050405020304" pitchFamily="18" charset="0"/>
              </a:rPr>
              <a:t>Continuation</a:t>
            </a:r>
            <a:endParaRPr lang="en-US" altLang="en-US" sz="2400" b="1">
              <a:solidFill>
                <a:srgbClr val="000000"/>
              </a:solidFill>
              <a:latin typeface="Arial Narrow" panose="020B0606020202030204" pitchFamily="34" charset="0"/>
              <a:cs typeface="Times New Roman" panose="02020603050405020304" pitchFamily="18" charset="0"/>
            </a:endParaRPr>
          </a:p>
          <a:p>
            <a:pPr>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and testify that the Father has sent the Son to be the Savior of the world. </a:t>
            </a:r>
            <a:endParaRPr lang="en-US" altLang="en-US" sz="2400">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a:p>
            <a:pPr>
              <a:spcBef>
                <a:spcPct val="0"/>
              </a:spcBef>
              <a:buFontTx/>
              <a:buNone/>
            </a:pPr>
            <a:r>
              <a:rPr lang="en-US" altLang="en-US" sz="2400" b="1">
                <a:solidFill>
                  <a:srgbClr val="C00000"/>
                </a:solidFill>
                <a:latin typeface="Arial Narrow" panose="020B0606020202030204" pitchFamily="34" charset="0"/>
                <a:cs typeface="Times New Roman" panose="02020603050405020304" pitchFamily="18" charset="0"/>
              </a:rPr>
              <a:t>15 </a:t>
            </a:r>
            <a:r>
              <a:rPr lang="en-US" altLang="en-US" sz="2400" b="1">
                <a:solidFill>
                  <a:srgbClr val="000000"/>
                </a:solidFill>
                <a:latin typeface="Arial Narrow" panose="020B0606020202030204" pitchFamily="34" charset="0"/>
                <a:cs typeface="Times New Roman" panose="02020603050405020304" pitchFamily="18" charset="0"/>
              </a:rPr>
              <a:t>     Whoever confesses that Jesus is the Son of God, God abides in him, and he in God. </a:t>
            </a:r>
            <a:r>
              <a:rPr lang="en-US" altLang="en-US" sz="2400" b="1">
                <a:solidFill>
                  <a:srgbClr val="C00000"/>
                </a:solidFill>
                <a:latin typeface="Arial Narrow" panose="020B0606020202030204" pitchFamily="34" charset="0"/>
                <a:cs typeface="Times New Roman" panose="02020603050405020304" pitchFamily="18" charset="0"/>
              </a:rPr>
              <a:t>16</a:t>
            </a:r>
            <a:r>
              <a:rPr lang="en-US" altLang="en-US" sz="2400" b="1">
                <a:solidFill>
                  <a:srgbClr val="000000"/>
                </a:solidFill>
                <a:latin typeface="Arial Narrow" panose="020B0606020202030204" pitchFamily="34" charset="0"/>
                <a:cs typeface="Times New Roman" panose="02020603050405020304" pitchFamily="18" charset="0"/>
              </a:rPr>
              <a:t>  We have come to know and have believed the love which God has for us. God is love, and the one who abides in love abides in God, and God abides in him. </a:t>
            </a:r>
            <a:r>
              <a:rPr lang="en-US" altLang="en-US" sz="2400" b="1">
                <a:solidFill>
                  <a:srgbClr val="C00000"/>
                </a:solidFill>
                <a:latin typeface="Arial Narrow" panose="020B0606020202030204" pitchFamily="34" charset="0"/>
                <a:cs typeface="Times New Roman" panose="02020603050405020304" pitchFamily="18" charset="0"/>
              </a:rPr>
              <a:t>17</a:t>
            </a:r>
            <a:r>
              <a:rPr lang="en-US" altLang="en-US" sz="2400" b="1">
                <a:solidFill>
                  <a:srgbClr val="000000"/>
                </a:solidFill>
                <a:latin typeface="Arial Narrow" panose="020B0606020202030204" pitchFamily="34" charset="0"/>
                <a:cs typeface="Times New Roman" panose="02020603050405020304" pitchFamily="18" charset="0"/>
              </a:rPr>
              <a:t> By this, love is perfected with us, so that we may have confidence in the day of judgment; because as He is, so also are we in this world.    </a:t>
            </a:r>
          </a:p>
          <a:p>
            <a:pPr>
              <a:spcBef>
                <a:spcPct val="0"/>
              </a:spcBef>
              <a:buFontTx/>
              <a:buNone/>
            </a:pPr>
            <a:r>
              <a:rPr lang="en-US" altLang="en-US" sz="2400" b="1">
                <a:solidFill>
                  <a:srgbClr val="0027A4"/>
                </a:solidFill>
                <a:latin typeface="Arial Narrow" panose="020B0606020202030204" pitchFamily="34" charset="0"/>
                <a:cs typeface="Times New Roman" panose="02020603050405020304" pitchFamily="18" charset="0"/>
              </a:rPr>
              <a:t> </a:t>
            </a:r>
            <a:endParaRPr lang="en-US" altLang="en-US" sz="2400">
              <a:solidFill>
                <a:srgbClr val="0027A4"/>
              </a:solidFill>
              <a:latin typeface="Times New Roman" panose="02020603050405020304" pitchFamily="18" charset="0"/>
              <a:cs typeface="Times New Roman" panose="02020603050405020304" pitchFamily="18" charset="0"/>
            </a:endParaRPr>
          </a:p>
          <a:p>
            <a:pPr>
              <a:lnSpc>
                <a:spcPct val="50000"/>
              </a:lnSpc>
              <a:spcBef>
                <a:spcPct val="0"/>
              </a:spcBef>
              <a:buFontTx/>
              <a:buNone/>
            </a:pPr>
            <a:r>
              <a:rPr lang="en-US" altLang="en-US" sz="2400" b="1">
                <a:solidFill>
                  <a:srgbClr val="000000"/>
                </a:solidFill>
                <a:latin typeface="Arial Narrow" panose="020B0606020202030204" pitchFamily="34" charset="0"/>
                <a:cs typeface="Times New Roman" panose="02020603050405020304" pitchFamily="18" charset="0"/>
              </a:rPr>
              <a:t> </a:t>
            </a:r>
            <a:endParaRPr lang="en-US" altLang="en-US" sz="2400">
              <a:latin typeface="Times New Roman" panose="02020603050405020304" pitchFamily="18"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a:extLst>
              <a:ext uri="{FF2B5EF4-FFF2-40B4-BE49-F238E27FC236}">
                <a16:creationId xmlns:a16="http://schemas.microsoft.com/office/drawing/2014/main" id="{2AD92B00-6F95-4E66-88EC-5B2D4374852B}"/>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B74CD83-84E8-4D21-BA8A-BA6BD8150CAC}"/>
              </a:ext>
            </a:extLst>
          </p:cNvPr>
          <p:cNvSpPr/>
          <p:nvPr/>
        </p:nvSpPr>
        <p:spPr>
          <a:xfrm>
            <a:off x="3562350" y="1657350"/>
            <a:ext cx="2019300" cy="707886"/>
          </a:xfrm>
          <a:prstGeom prst="rect">
            <a:avLst/>
          </a:prstGeom>
        </p:spPr>
        <p:txBody>
          <a:bodyPr>
            <a:spAutoFit/>
          </a:bodyPr>
          <a:lstStyle/>
          <a:p>
            <a:pPr algn="ctr">
              <a:defRPr/>
            </a:pPr>
            <a:r>
              <a:rPr lang="en-US" sz="40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The End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a:extLst>
              <a:ext uri="{FF2B5EF4-FFF2-40B4-BE49-F238E27FC236}">
                <a16:creationId xmlns:a16="http://schemas.microsoft.com/office/drawing/2014/main" id="{3EF11855-43BF-4AE2-93AF-C8A09F95E23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6B558DF-D05B-4741-905F-54A2207C5C58}"/>
              </a:ext>
            </a:extLst>
          </p:cNvPr>
          <p:cNvSpPr/>
          <p:nvPr/>
        </p:nvSpPr>
        <p:spPr>
          <a:xfrm>
            <a:off x="1790700" y="819150"/>
            <a:ext cx="5562600" cy="32924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John 3: 19</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This is the judgment, that the Light has come into the world, and men loved the darkness rather than the Light, for their deeds were evil.  </a:t>
            </a:r>
            <a:r>
              <a:rPr lang="en-US" sz="2000" b="1" dirty="0">
                <a:solidFill>
                  <a:srgbClr val="C00000"/>
                </a:solidFill>
                <a:latin typeface="Arial Narrow" panose="020B0606020202030204" pitchFamily="34" charset="0"/>
                <a:ea typeface="Times New Roman" panose="02020603050405020304" pitchFamily="18" charset="0"/>
              </a:rPr>
              <a:t>20</a:t>
            </a:r>
            <a:r>
              <a:rPr lang="en-US" sz="2600" b="1" dirty="0">
                <a:solidFill>
                  <a:srgbClr val="000000"/>
                </a:solidFill>
                <a:latin typeface="Arial Narrow" panose="020B0606020202030204" pitchFamily="34" charset="0"/>
                <a:ea typeface="Times New Roman" panose="02020603050405020304" pitchFamily="18" charset="0"/>
              </a:rPr>
              <a:t> "For everyone who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does evil hates the Light</a:t>
            </a:r>
            <a:r>
              <a:rPr lang="en-US" sz="2600" b="1" dirty="0">
                <a:solidFill>
                  <a:srgbClr val="000000"/>
                </a:solidFill>
                <a:latin typeface="Arial Narrow" panose="020B0606020202030204" pitchFamily="34" charset="0"/>
                <a:ea typeface="Times New Roman" panose="02020603050405020304" pitchFamily="18" charset="0"/>
              </a:rPr>
              <a:t>, and does not come to the Light for fear that his deeds will be exposed.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
            <a:extLst>
              <a:ext uri="{FF2B5EF4-FFF2-40B4-BE49-F238E27FC236}">
                <a16:creationId xmlns:a16="http://schemas.microsoft.com/office/drawing/2014/main" id="{BCE1831D-9154-4ED1-BFF7-2F6D705321F6}"/>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9525"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B753FCF4-5272-459E-8932-B7A155C3568E}"/>
              </a:ext>
            </a:extLst>
          </p:cNvPr>
          <p:cNvSpPr/>
          <p:nvPr/>
        </p:nvSpPr>
        <p:spPr>
          <a:xfrm>
            <a:off x="1752600" y="1047750"/>
            <a:ext cx="5791200" cy="289242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II Corinthians 6: 14</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Do not be bound together </a:t>
            </a:r>
            <a:r>
              <a:rPr lang="en-US" sz="2600" b="1" dirty="0">
                <a:solidFill>
                  <a:srgbClr val="000000"/>
                </a:solidFill>
                <a:latin typeface="Arial Narrow" panose="020B0606020202030204" pitchFamily="34" charset="0"/>
                <a:ea typeface="Times New Roman" panose="02020603050405020304" pitchFamily="18" charset="0"/>
              </a:rPr>
              <a:t>with unbelievers; for what partnership have righteousness and lawlessness, or what fellowship has light with darkness? </a:t>
            </a:r>
            <a:r>
              <a:rPr lang="en-US" sz="2000" b="1" dirty="0">
                <a:solidFill>
                  <a:srgbClr val="C00000"/>
                </a:solidFill>
                <a:latin typeface="Arial Narrow" panose="020B0606020202030204" pitchFamily="34" charset="0"/>
                <a:ea typeface="Times New Roman" panose="02020603050405020304" pitchFamily="18" charset="0"/>
              </a:rPr>
              <a:t>15</a:t>
            </a:r>
            <a:r>
              <a:rPr lang="en-US" sz="2600" b="1" dirty="0">
                <a:solidFill>
                  <a:srgbClr val="C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Or what harmony has Christ with Belial, or what has a believer in common with an unbeliever? </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a:extLst>
              <a:ext uri="{FF2B5EF4-FFF2-40B4-BE49-F238E27FC236}">
                <a16:creationId xmlns:a16="http://schemas.microsoft.com/office/drawing/2014/main" id="{A16062FF-C28B-4582-8FD3-C1B2DC5DBD15}"/>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43C37E53-975E-4DAD-9F3F-51187DAD86DD}"/>
              </a:ext>
            </a:extLst>
          </p:cNvPr>
          <p:cNvSpPr/>
          <p:nvPr/>
        </p:nvSpPr>
        <p:spPr>
          <a:xfrm>
            <a:off x="1638300" y="598101"/>
            <a:ext cx="4572000" cy="630942"/>
          </a:xfrm>
          <a:prstGeom prst="rect">
            <a:avLst/>
          </a:prstGeom>
        </p:spPr>
        <p:txBody>
          <a:bodyPr>
            <a:spAutoFit/>
          </a:bodyPr>
          <a:lstStyle/>
          <a:p>
            <a:pPr algn="ctr">
              <a:defRPr/>
            </a:pPr>
            <a:r>
              <a:rPr lang="en-US" sz="3500" b="1" i="1" dirty="0">
                <a:ln w="12700">
                  <a:solidFill>
                    <a:schemeClr val="tx1"/>
                  </a:solidFill>
                </a:ln>
                <a:solidFill>
                  <a:schemeClr val="bg2">
                    <a:lumMod val="75000"/>
                  </a:schemeClr>
                </a:solidFill>
                <a:latin typeface="Calisto MT" panose="02040603050505030304" pitchFamily="18" charset="0"/>
                <a:ea typeface="Times New Roman" panose="02020603050405020304" pitchFamily="18" charset="0"/>
              </a:rPr>
              <a:t>The Christians IS Love.</a:t>
            </a:r>
            <a:endParaRPr lang="en-US" sz="3500" dirty="0">
              <a:solidFill>
                <a:schemeClr val="bg2">
                  <a:lumMod val="75000"/>
                </a:schemeClr>
              </a:solidFill>
              <a:latin typeface="Calisto MT" panose="02040603050505030304" pitchFamily="18" charset="0"/>
            </a:endParaRPr>
          </a:p>
        </p:txBody>
      </p:sp>
      <p:sp>
        <p:nvSpPr>
          <p:cNvPr id="2" name="Rectangle 1">
            <a:extLst>
              <a:ext uri="{FF2B5EF4-FFF2-40B4-BE49-F238E27FC236}">
                <a16:creationId xmlns:a16="http://schemas.microsoft.com/office/drawing/2014/main" id="{4D0A43D9-5F8E-4266-9C64-999E01324A17}"/>
              </a:ext>
            </a:extLst>
          </p:cNvPr>
          <p:cNvSpPr/>
          <p:nvPr/>
        </p:nvSpPr>
        <p:spPr>
          <a:xfrm>
            <a:off x="1752600" y="1217613"/>
            <a:ext cx="6096000" cy="3151187"/>
          </a:xfrm>
          <a:prstGeom prst="rect">
            <a:avLst/>
          </a:prstGeom>
        </p:spPr>
        <p:txBody>
          <a:bodyPr>
            <a:spAutoFit/>
          </a:bodyPr>
          <a:lstStyle/>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1. </a:t>
            </a:r>
            <a:r>
              <a:rPr lang="en-US" sz="24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mn-lt"/>
                <a:ea typeface="Times New Roman" panose="02020603050405020304" pitchFamily="18" charset="0"/>
              </a:rPr>
              <a:t>Christians love God</a:t>
            </a:r>
            <a:r>
              <a:rPr lang="en-US" sz="2800" b="1" dirty="0">
                <a:solidFill>
                  <a:srgbClr val="000000"/>
                </a:solidFill>
                <a:latin typeface="+mn-lt"/>
                <a:ea typeface="Times New Roman" panose="02020603050405020304" pitchFamily="18" charset="0"/>
              </a:rPr>
              <a:t>.</a:t>
            </a:r>
            <a:endParaRPr lang="en-US" sz="2400" b="1" dirty="0"/>
          </a:p>
          <a:p>
            <a:pPr>
              <a:lnSpc>
                <a:spcPct val="150000"/>
              </a:lnSpc>
              <a:defRPr/>
            </a:pPr>
            <a:r>
              <a:rPr lang="en-US" sz="2400" b="1" dirty="0">
                <a:solidFill>
                  <a:srgbClr val="000000"/>
                </a:solidFill>
                <a:latin typeface="Times New Roman" panose="02020603050405020304" pitchFamily="18" charset="0"/>
                <a:cs typeface="Times New Roman" panose="02020603050405020304" pitchFamily="18" charset="0"/>
              </a:rPr>
              <a:t>2.</a:t>
            </a:r>
            <a:r>
              <a:rPr lang="en-US" sz="2400" dirty="0">
                <a:solidFill>
                  <a:srgbClr val="000000"/>
                </a:solidFill>
                <a:latin typeface="Times New Roman" panose="02020603050405020304" pitchFamily="18" charset="0"/>
                <a:cs typeface="Times New Roman" panose="02020603050405020304" pitchFamily="18" charset="0"/>
              </a:rPr>
              <a:t>   </a:t>
            </a:r>
            <a:r>
              <a:rPr lang="en-US" sz="2400" dirty="0">
                <a:solidFill>
                  <a:srgbClr val="000000"/>
                </a:solidFill>
                <a:ea typeface="Times New Roman" panose="02020603050405020304" pitchFamily="18" charset="0"/>
              </a:rPr>
              <a:t>Christians Love others</a:t>
            </a:r>
            <a:r>
              <a:rPr lang="en-US" sz="2800" b="1" dirty="0">
                <a:solidFill>
                  <a:srgbClr val="000000"/>
                </a:solidFill>
                <a:latin typeface="+mn-lt"/>
              </a:rPr>
              <a:t>.</a:t>
            </a:r>
            <a:endParaRPr lang="en-US" sz="2800" dirty="0">
              <a:latin typeface="+mn-lt"/>
            </a:endParaRPr>
          </a:p>
          <a:p>
            <a:pPr>
              <a:lnSpc>
                <a:spcPct val="140000"/>
              </a:lnSpc>
              <a:spcBef>
                <a:spcPts val="0"/>
              </a:spcBef>
              <a:spcAft>
                <a:spcPts val="0"/>
              </a:spcAft>
              <a:tabLst>
                <a:tab pos="182880" algn="l"/>
                <a:tab pos="228600" algn="l"/>
              </a:tabLst>
              <a:defRPr/>
            </a:pPr>
            <a:r>
              <a:rPr lang="en-US" sz="2400" b="1" dirty="0">
                <a:solidFill>
                  <a:srgbClr val="000000"/>
                </a:solidFill>
                <a:latin typeface="Times New Roman" panose="02020603050405020304" pitchFamily="18" charset="0"/>
                <a:ea typeface="Times New Roman" panose="02020603050405020304" pitchFamily="18" charset="0"/>
              </a:rPr>
              <a:t>3.</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ea typeface="Times New Roman" panose="02020603050405020304" pitchFamily="18" charset="0"/>
              </a:rPr>
              <a:t>Christians Love </a:t>
            </a:r>
            <a:r>
              <a:rPr lang="en-US" sz="2800" dirty="0">
                <a:solidFill>
                  <a:srgbClr val="000000"/>
                </a:solidFill>
                <a:latin typeface="+mn-lt"/>
                <a:ea typeface="Times New Roman" panose="02020603050405020304" pitchFamily="18" charset="0"/>
              </a:rPr>
              <a:t>self</a:t>
            </a:r>
            <a:r>
              <a:rPr lang="en-US" sz="2800" b="1" dirty="0">
                <a:solidFill>
                  <a:srgbClr val="000000"/>
                </a:solidFill>
                <a:latin typeface="+mn-lt"/>
                <a:ea typeface="Times New Roman" panose="02020603050405020304" pitchFamily="18" charset="0"/>
              </a:rPr>
              <a:t>.</a:t>
            </a:r>
            <a:endParaRPr lang="en-US" sz="2800" dirty="0">
              <a:latin typeface="+mn-lt"/>
              <a:ea typeface="Times New Roman" panose="02020603050405020304" pitchFamily="18" charset="0"/>
            </a:endParaRP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4.</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ea typeface="Times New Roman" panose="02020603050405020304" pitchFamily="18" charset="0"/>
              </a:rPr>
              <a:t>Christians Love </a:t>
            </a:r>
            <a:r>
              <a:rPr lang="en-US" sz="2800" dirty="0">
                <a:solidFill>
                  <a:srgbClr val="212529"/>
                </a:solidFill>
                <a:latin typeface="+mn-lt"/>
                <a:ea typeface="Times New Roman" panose="02020603050405020304" pitchFamily="18" charset="0"/>
              </a:rPr>
              <a:t>the unborn</a:t>
            </a:r>
            <a:r>
              <a:rPr lang="en-US" sz="2800" b="1" dirty="0">
                <a:solidFill>
                  <a:srgbClr val="212529"/>
                </a:solidFill>
                <a:latin typeface="+mn-lt"/>
                <a:ea typeface="Times New Roman" panose="02020603050405020304" pitchFamily="18" charset="0"/>
              </a:rPr>
              <a:t>.</a:t>
            </a:r>
            <a:endParaRPr lang="en-US" sz="2800" dirty="0">
              <a:solidFill>
                <a:srgbClr val="212529"/>
              </a:solidFill>
              <a:latin typeface="+mn-lt"/>
              <a:ea typeface="Times New Roman" panose="02020603050405020304" pitchFamily="18" charset="0"/>
            </a:endParaRPr>
          </a:p>
          <a:p>
            <a:pPr>
              <a:lnSpc>
                <a:spcPct val="140000"/>
              </a:lnSpc>
              <a:spcBef>
                <a:spcPts val="0"/>
              </a:spcBef>
              <a:spcAft>
                <a:spcPts val="0"/>
              </a:spcAft>
              <a:tabLst>
                <a:tab pos="182880" algn="l"/>
              </a:tabLst>
              <a:defRPr/>
            </a:pPr>
            <a:r>
              <a:rPr lang="en-US" sz="2400" b="1" dirty="0">
                <a:solidFill>
                  <a:srgbClr val="000000"/>
                </a:solidFill>
                <a:latin typeface="Times New Roman" panose="02020603050405020304" pitchFamily="18" charset="0"/>
                <a:ea typeface="Times New Roman" panose="02020603050405020304" pitchFamily="18" charset="0"/>
              </a:rPr>
              <a:t>5.</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ea typeface="Times New Roman" panose="02020603050405020304" pitchFamily="18" charset="0"/>
              </a:rPr>
              <a:t>Christians Love </a:t>
            </a:r>
            <a:r>
              <a:rPr lang="en-US" sz="2800" dirty="0">
                <a:solidFill>
                  <a:srgbClr val="000000"/>
                </a:solidFill>
                <a:latin typeface="+mj-lt"/>
                <a:ea typeface="Times New Roman" panose="02020603050405020304" pitchFamily="18" charset="0"/>
              </a:rPr>
              <a:t>the lost</a:t>
            </a:r>
            <a:r>
              <a:rPr lang="en-US" sz="2800" b="1" dirty="0">
                <a:solidFill>
                  <a:srgbClr val="000000"/>
                </a:solidFill>
                <a:latin typeface="+mj-lt"/>
                <a:ea typeface="Times New Roman" panose="02020603050405020304" pitchFamily="18" charset="0"/>
              </a:rPr>
              <a:t>. </a:t>
            </a:r>
            <a:endParaRPr lang="en-US" sz="2800"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a:extLst>
              <a:ext uri="{FF2B5EF4-FFF2-40B4-BE49-F238E27FC236}">
                <a16:creationId xmlns:a16="http://schemas.microsoft.com/office/drawing/2014/main" id="{019689CA-D43F-43F3-9795-972304A2BFFD}"/>
              </a:ext>
            </a:extLst>
          </p:cNvPr>
          <p:cNvPicPr>
            <a:picLocks noChangeAspect="1"/>
          </p:cNvPicPr>
          <p:nvPr/>
        </p:nvPicPr>
        <p:blipFill>
          <a:blip r:embed="rId2">
            <a:extLst>
              <a:ext uri="{28A0092B-C50C-407E-A947-70E740481C1C}">
                <a14:useLocalDpi xmlns:a14="http://schemas.microsoft.com/office/drawing/2010/main" val="0"/>
              </a:ext>
            </a:extLst>
          </a:blip>
          <a:srcRect t="2151"/>
          <a:stretch>
            <a:fillRect/>
          </a:stretch>
        </p:blipFill>
        <p:spPr bwMode="auto">
          <a:xfrm>
            <a:off x="-1588" y="0"/>
            <a:ext cx="9144001"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8728729-58A9-4B69-A90C-E78C2D2A52AA}"/>
              </a:ext>
            </a:extLst>
          </p:cNvPr>
          <p:cNvSpPr/>
          <p:nvPr/>
        </p:nvSpPr>
        <p:spPr>
          <a:xfrm>
            <a:off x="990600" y="1581150"/>
            <a:ext cx="7448551" cy="1754326"/>
          </a:xfrm>
          <a:prstGeom prst="rect">
            <a:avLst/>
          </a:prstGeom>
        </p:spPr>
        <p:txBody>
          <a:bodyPr>
            <a:spAutoFit/>
          </a:bodyPr>
          <a:lstStyle/>
          <a:p>
            <a:pPr>
              <a:defRPr/>
            </a:pPr>
            <a:r>
              <a:rPr lang="en-US" sz="4800" b="1" i="1" dirty="0">
                <a:ln w="19050">
                  <a:solidFill>
                    <a:srgbClr val="640000"/>
                  </a:solidFill>
                </a:ln>
                <a:solidFill>
                  <a:srgbClr val="0027A4"/>
                </a:solidFill>
                <a:latin typeface="Times New Roman" panose="02020603050405020304" pitchFamily="18" charset="0"/>
                <a:ea typeface="SimSun" panose="02010600030101010101" pitchFamily="2" charset="-122"/>
                <a:cs typeface="Times New Roman" panose="02020603050405020304" pitchFamily="18" charset="0"/>
              </a:rPr>
              <a:t>I</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Christians love God.</a:t>
            </a:r>
          </a:p>
          <a:p>
            <a:pPr>
              <a:defRPr/>
            </a:pP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    ( </a:t>
            </a:r>
            <a:r>
              <a:rPr lang="en-US" sz="4400" b="1" i="1" dirty="0">
                <a:ln w="19050">
                  <a:solidFill>
                    <a:srgbClr val="640000"/>
                  </a:solidFill>
                </a:ln>
                <a:solidFill>
                  <a:srgbClr val="0027A4"/>
                </a:solidFill>
                <a:latin typeface="ArabBruD" panose="03060802060502020204" pitchFamily="66" charset="0"/>
                <a:ea typeface="SimSun" panose="02010600030101010101" pitchFamily="2" charset="-122"/>
              </a:rPr>
              <a:t>Father, Son, Holy Spirit </a:t>
            </a:r>
            <a:r>
              <a:rPr lang="en-US" sz="5400" b="1" i="1" dirty="0">
                <a:ln w="19050">
                  <a:solidFill>
                    <a:srgbClr val="640000"/>
                  </a:solidFill>
                </a:ln>
                <a:solidFill>
                  <a:srgbClr val="0027A4"/>
                </a:solidFill>
                <a:latin typeface="ArabBruD" panose="03060802060502020204" pitchFamily="66" charset="0"/>
                <a:ea typeface="SimSun" panose="02010600030101010101" pitchFamily="2" charset="-122"/>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a:extLst>
              <a:ext uri="{FF2B5EF4-FFF2-40B4-BE49-F238E27FC236}">
                <a16:creationId xmlns:a16="http://schemas.microsoft.com/office/drawing/2014/main" id="{B3310085-7175-45C8-A260-C5AC288F8C4A}"/>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221CE7AF-2044-4482-A267-33B6DC436522}"/>
              </a:ext>
            </a:extLst>
          </p:cNvPr>
          <p:cNvSpPr/>
          <p:nvPr/>
        </p:nvSpPr>
        <p:spPr>
          <a:xfrm>
            <a:off x="1752600" y="666750"/>
            <a:ext cx="5638800" cy="3694113"/>
          </a:xfrm>
          <a:prstGeom prst="rect">
            <a:avLst/>
          </a:prstGeom>
        </p:spPr>
        <p:txBody>
          <a:bodyPr>
            <a:spAutoFit/>
          </a:bodyPr>
          <a:lstStyle/>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4: 8</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The one who does not love does not know God,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for God is love</a:t>
            </a:r>
            <a:r>
              <a:rPr lang="en-US" sz="2600" b="1" dirty="0">
                <a:solidFill>
                  <a:srgbClr val="000000"/>
                </a:solidFill>
                <a:latin typeface="Arial Narrow" panose="020B0606020202030204" pitchFamily="34" charset="0"/>
                <a:ea typeface="Times New Roman" panose="02020603050405020304" pitchFamily="18" charset="0"/>
              </a:rPr>
              <a:t>. </a:t>
            </a:r>
          </a:p>
          <a:p>
            <a:pPr>
              <a:spcBef>
                <a:spcPts val="0"/>
              </a:spcBef>
              <a:spcAft>
                <a:spcPts val="0"/>
              </a:spcAft>
              <a:tabLst>
                <a:tab pos="182880" algn="l"/>
                <a:tab pos="228600" algn="l"/>
              </a:tabLst>
              <a:defRPr/>
            </a:pP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C00000"/>
                </a:solidFill>
                <a:latin typeface="Times New Roman" panose="02020603050405020304" pitchFamily="18" charset="0"/>
                <a:ea typeface="Times New Roman" panose="02020603050405020304" pitchFamily="18" charset="0"/>
              </a:rPr>
              <a:t>I John 4:16</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 pos="228600" algn="l"/>
              </a:tabLst>
              <a:defRPr/>
            </a:pPr>
            <a:r>
              <a:rPr lang="en-US" sz="2600" b="1" dirty="0">
                <a:solidFill>
                  <a:srgbClr val="000000"/>
                </a:solidFill>
                <a:latin typeface="Arial Narrow" panose="020B0606020202030204" pitchFamily="34" charset="0"/>
                <a:ea typeface="Times New Roman" panose="02020603050405020304" pitchFamily="18" charset="0"/>
              </a:rPr>
              <a:t>We have come to know and have believed the love which God has for us. God is love, and the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one who abides in love</a:t>
            </a:r>
            <a:r>
              <a:rPr lang="en-US" sz="2600" b="1" dirty="0">
                <a:solidFill>
                  <a:srgbClr val="000000"/>
                </a:solidFill>
                <a:latin typeface="Arial Narrow" panose="020B0606020202030204" pitchFamily="34" charset="0"/>
                <a:ea typeface="Times New Roman" panose="02020603050405020304" pitchFamily="18" charset="0"/>
              </a:rPr>
              <a:t>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abides in God,</a:t>
            </a:r>
            <a:r>
              <a:rPr lang="en-US" sz="2600" b="1" dirty="0">
                <a:solidFill>
                  <a:srgbClr val="000000"/>
                </a:solidFill>
                <a:latin typeface="Arial Narrow" panose="020B0606020202030204" pitchFamily="34" charset="0"/>
                <a:ea typeface="Times New Roman" panose="02020603050405020304" pitchFamily="18" charset="0"/>
              </a:rPr>
              <a:t> and God abides in him. </a:t>
            </a:r>
            <a:endParaRPr lang="en-US"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
            <a:extLst>
              <a:ext uri="{FF2B5EF4-FFF2-40B4-BE49-F238E27FC236}">
                <a16:creationId xmlns:a16="http://schemas.microsoft.com/office/drawing/2014/main" id="{E7CEA845-C280-4D9C-A865-91028B5B561F}"/>
              </a:ext>
            </a:extLst>
          </p:cNvPr>
          <p:cNvPicPr>
            <a:picLocks noChangeAspect="1"/>
          </p:cNvPicPr>
          <p:nvPr/>
        </p:nvPicPr>
        <p:blipFill>
          <a:blip r:embed="rId3">
            <a:extLst>
              <a:ext uri="{28A0092B-C50C-407E-A947-70E740481C1C}">
                <a14:useLocalDpi xmlns:a14="http://schemas.microsoft.com/office/drawing/2010/main" val="0"/>
              </a:ext>
            </a:extLst>
          </a:blip>
          <a:srcRect l="22508" t="986" r="7008" b="31229"/>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E347BCE-C97A-46AC-8B3F-F15549585374}"/>
              </a:ext>
            </a:extLst>
          </p:cNvPr>
          <p:cNvSpPr/>
          <p:nvPr/>
        </p:nvSpPr>
        <p:spPr>
          <a:xfrm>
            <a:off x="1676400" y="1123950"/>
            <a:ext cx="5486400" cy="2492375"/>
          </a:xfrm>
          <a:prstGeom prst="rect">
            <a:avLst/>
          </a:prstGeom>
        </p:spPr>
        <p:txBody>
          <a:bodyPr>
            <a:spAutoFit/>
          </a:bodyPr>
          <a:lstStyle/>
          <a:p>
            <a:pPr>
              <a:spcBef>
                <a:spcPts val="0"/>
              </a:spcBef>
              <a:spcAft>
                <a:spcPts val="0"/>
              </a:spcAft>
              <a:tabLst>
                <a:tab pos="182880" algn="l"/>
              </a:tabLst>
              <a:defRPr/>
            </a:pPr>
            <a:r>
              <a:rPr lang="en-US" sz="2600" b="1" dirty="0">
                <a:solidFill>
                  <a:srgbClr val="C00000"/>
                </a:solidFill>
                <a:latin typeface="Times New Roman" panose="02020603050405020304" pitchFamily="18" charset="0"/>
                <a:ea typeface="Times New Roman" panose="02020603050405020304" pitchFamily="18" charset="0"/>
              </a:rPr>
              <a:t>Matthew 22: 37</a:t>
            </a:r>
            <a:r>
              <a:rPr lang="en-US" sz="2600" b="1" dirty="0">
                <a:solidFill>
                  <a:srgbClr val="000000"/>
                </a:solidFill>
                <a:latin typeface="Times New Roman" panose="02020603050405020304" pitchFamily="18" charset="0"/>
                <a:ea typeface="Times New Roman" panose="02020603050405020304" pitchFamily="18" charset="0"/>
              </a:rPr>
              <a:t> </a:t>
            </a:r>
            <a:endParaRPr lang="en-US" sz="2600" b="1" dirty="0">
              <a:solidFill>
                <a:srgbClr val="000000"/>
              </a:solidFill>
              <a:latin typeface="Arial Narrow" panose="020B0606020202030204" pitchFamily="34" charset="0"/>
              <a:ea typeface="Times New Roman" panose="02020603050405020304" pitchFamily="18" charset="0"/>
            </a:endParaRPr>
          </a:p>
          <a:p>
            <a:pPr>
              <a:spcBef>
                <a:spcPts val="0"/>
              </a:spcBef>
              <a:spcAft>
                <a:spcPts val="0"/>
              </a:spcAft>
              <a:tabLst>
                <a:tab pos="182880" algn="l"/>
              </a:tabLst>
              <a:defRPr/>
            </a:pPr>
            <a:r>
              <a:rPr lang="en-US" sz="2600" b="1" dirty="0">
                <a:solidFill>
                  <a:srgbClr val="000000"/>
                </a:solidFill>
                <a:latin typeface="Arial Narrow" panose="020B0606020202030204" pitchFamily="34" charset="0"/>
                <a:ea typeface="Times New Roman" panose="02020603050405020304" pitchFamily="18" charset="0"/>
              </a:rPr>
              <a:t>And He said to him, " </a:t>
            </a:r>
            <a:r>
              <a:rPr lang="en-US" sz="2600" b="1" u="dbl" dirty="0">
                <a:solidFill>
                  <a:srgbClr val="500050"/>
                </a:solidFill>
                <a:uFill>
                  <a:solidFill>
                    <a:srgbClr val="000058"/>
                  </a:solidFill>
                </a:uFill>
                <a:latin typeface="Arial Narrow" panose="020B0606020202030204" pitchFamily="34" charset="0"/>
                <a:ea typeface="Times New Roman" panose="02020603050405020304" pitchFamily="18" charset="0"/>
              </a:rPr>
              <a:t>'You shall love the Lord your God</a:t>
            </a:r>
            <a:r>
              <a:rPr lang="en-US" sz="2600" b="1" dirty="0">
                <a:solidFill>
                  <a:srgbClr val="000000"/>
                </a:solidFill>
                <a:latin typeface="Arial Narrow" panose="020B0606020202030204" pitchFamily="34" charset="0"/>
                <a:ea typeface="Times New Roman" panose="02020603050405020304" pitchFamily="18" charset="0"/>
              </a:rPr>
              <a:t> with all your heart, and with all your soul, and with all your mind.'  </a:t>
            </a:r>
            <a:r>
              <a:rPr lang="en-US" sz="2000" b="1" dirty="0">
                <a:solidFill>
                  <a:srgbClr val="C00000"/>
                </a:solidFill>
                <a:latin typeface="Arial Narrow" panose="020B0606020202030204" pitchFamily="34" charset="0"/>
                <a:ea typeface="Times New Roman" panose="02020603050405020304" pitchFamily="18" charset="0"/>
              </a:rPr>
              <a:t>38</a:t>
            </a:r>
            <a:r>
              <a:rPr lang="en-US" sz="2000" b="1" dirty="0">
                <a:solidFill>
                  <a:srgbClr val="000000"/>
                </a:solidFill>
                <a:latin typeface="Arial Narrow" panose="020B0606020202030204" pitchFamily="34" charset="0"/>
                <a:ea typeface="Times New Roman" panose="02020603050405020304" pitchFamily="18" charset="0"/>
              </a:rPr>
              <a:t>  </a:t>
            </a:r>
            <a:r>
              <a:rPr lang="en-US" sz="2600" b="1" dirty="0">
                <a:solidFill>
                  <a:srgbClr val="000000"/>
                </a:solidFill>
                <a:latin typeface="Arial Narrow" panose="020B0606020202030204" pitchFamily="34" charset="0"/>
                <a:ea typeface="Times New Roman" panose="02020603050405020304" pitchFamily="18" charset="0"/>
              </a:rPr>
              <a:t>This is the great and foremost commandment.</a:t>
            </a:r>
            <a:endParaRPr lang="en-US" sz="2600" dirty="0">
              <a:latin typeface="Times New Roman" panose="02020603050405020304" pitchFamily="18" charset="0"/>
              <a:ea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26197</TotalTime>
  <Words>1704</Words>
  <Application>Microsoft Office PowerPoint</Application>
  <PresentationFormat>On-screen Show (16:9)</PresentationFormat>
  <Paragraphs>154</Paragraphs>
  <Slides>36</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Times New Roman</vt:lpstr>
      <vt:lpstr>Arial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John</cp:lastModifiedBy>
  <cp:revision>1795</cp:revision>
  <dcterms:created xsi:type="dcterms:W3CDTF">2013-07-27T15:59:10Z</dcterms:created>
  <dcterms:modified xsi:type="dcterms:W3CDTF">2020-09-03T03:11:24Z</dcterms:modified>
</cp:coreProperties>
</file>