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38" r:id="rId2"/>
    <p:sldId id="776" r:id="rId3"/>
    <p:sldId id="816" r:id="rId4"/>
    <p:sldId id="742" r:id="rId5"/>
    <p:sldId id="698" r:id="rId6"/>
    <p:sldId id="785" r:id="rId7"/>
    <p:sldId id="787" r:id="rId8"/>
    <p:sldId id="786" r:id="rId9"/>
    <p:sldId id="792" r:id="rId10"/>
    <p:sldId id="791" r:id="rId11"/>
    <p:sldId id="790" r:id="rId12"/>
    <p:sldId id="799" r:id="rId13"/>
    <p:sldId id="789" r:id="rId14"/>
    <p:sldId id="795" r:id="rId15"/>
    <p:sldId id="794" r:id="rId16"/>
    <p:sldId id="793" r:id="rId17"/>
    <p:sldId id="801" r:id="rId18"/>
    <p:sldId id="800" r:id="rId19"/>
    <p:sldId id="806" r:id="rId20"/>
    <p:sldId id="804" r:id="rId21"/>
    <p:sldId id="803" r:id="rId22"/>
    <p:sldId id="808" r:id="rId23"/>
    <p:sldId id="788" r:id="rId24"/>
    <p:sldId id="802" r:id="rId25"/>
    <p:sldId id="814" r:id="rId26"/>
    <p:sldId id="813" r:id="rId27"/>
    <p:sldId id="740" r:id="rId28"/>
    <p:sldId id="810" r:id="rId29"/>
    <p:sldId id="812" r:id="rId30"/>
    <p:sldId id="817" r:id="rId31"/>
    <p:sldId id="818" r:id="rId32"/>
    <p:sldId id="819" r:id="rId33"/>
    <p:sldId id="820" r:id="rId34"/>
    <p:sldId id="811" r:id="rId35"/>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92"/>
    <a:srgbClr val="005000"/>
    <a:srgbClr val="FFFF53"/>
    <a:srgbClr val="61FFB0"/>
    <a:srgbClr val="99FFCC"/>
    <a:srgbClr val="66FF99"/>
    <a:srgbClr val="FFAF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0" d="100"/>
          <a:sy n="100" d="100"/>
        </p:scale>
        <p:origin x="468"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DE3DA400-8E31-4661-B083-06B410694B3F}"/>
              </a:ext>
            </a:extLst>
          </p:cNvPr>
          <p:cNvSpPr>
            <a:spLocks noGrp="1"/>
          </p:cNvSpPr>
          <p:nvPr>
            <p:ph type="dt" sz="half" idx="10"/>
          </p:nvPr>
        </p:nvSpPr>
        <p:spPr/>
        <p:txBody>
          <a:bodyPr/>
          <a:lstStyle>
            <a:lvl1pPr>
              <a:defRPr/>
            </a:lvl1pPr>
          </a:lstStyle>
          <a:p>
            <a:pPr>
              <a:defRPr/>
            </a:pPr>
            <a:fld id="{6D571BF4-31E9-417E-B764-04FDB6367A3B}" type="datetimeFigureOut">
              <a:rPr lang="en-US"/>
              <a:pPr>
                <a:defRPr/>
              </a:pPr>
              <a:t>9/7/2020</a:t>
            </a:fld>
            <a:endParaRPr lang="en-US"/>
          </a:p>
        </p:txBody>
      </p:sp>
      <p:sp>
        <p:nvSpPr>
          <p:cNvPr id="5" name="Footer Placeholder 4">
            <a:extLst>
              <a:ext uri="{FF2B5EF4-FFF2-40B4-BE49-F238E27FC236}">
                <a16:creationId xmlns:a16="http://schemas.microsoft.com/office/drawing/2014/main" id="{379A1091-CFD8-47F4-8EB0-61EB3A05314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CBF9D46-0673-4B25-9D2A-BB0ADA5BC185}"/>
              </a:ext>
            </a:extLst>
          </p:cNvPr>
          <p:cNvSpPr>
            <a:spLocks noGrp="1"/>
          </p:cNvSpPr>
          <p:nvPr>
            <p:ph type="sldNum" sz="quarter" idx="12"/>
          </p:nvPr>
        </p:nvSpPr>
        <p:spPr/>
        <p:txBody>
          <a:bodyPr/>
          <a:lstStyle>
            <a:lvl1pPr>
              <a:defRPr/>
            </a:lvl1pPr>
          </a:lstStyle>
          <a:p>
            <a:fld id="{6BF9B63B-976A-4AF3-A4C2-49760E8CECBD}" type="slidenum">
              <a:rPr lang="en-US" altLang="en-US"/>
              <a:pPr/>
              <a:t>‹#›</a:t>
            </a:fld>
            <a:endParaRPr lang="en-US" altLang="en-US"/>
          </a:p>
        </p:txBody>
      </p:sp>
    </p:spTree>
    <p:extLst>
      <p:ext uri="{BB962C8B-B14F-4D97-AF65-F5344CB8AC3E}">
        <p14:creationId xmlns:p14="http://schemas.microsoft.com/office/powerpoint/2010/main" val="7011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03FE3-78AB-46E6-BD90-E2EAC5A06BB7}"/>
              </a:ext>
            </a:extLst>
          </p:cNvPr>
          <p:cNvSpPr>
            <a:spLocks noGrp="1"/>
          </p:cNvSpPr>
          <p:nvPr>
            <p:ph type="dt" sz="half" idx="10"/>
          </p:nvPr>
        </p:nvSpPr>
        <p:spPr/>
        <p:txBody>
          <a:bodyPr/>
          <a:lstStyle>
            <a:lvl1pPr>
              <a:defRPr/>
            </a:lvl1pPr>
          </a:lstStyle>
          <a:p>
            <a:pPr>
              <a:defRPr/>
            </a:pPr>
            <a:fld id="{1599FF2A-6C68-4AE5-A1B0-BB25E10F1E5A}" type="datetimeFigureOut">
              <a:rPr lang="en-US"/>
              <a:pPr>
                <a:defRPr/>
              </a:pPr>
              <a:t>9/7/2020</a:t>
            </a:fld>
            <a:endParaRPr lang="en-US"/>
          </a:p>
        </p:txBody>
      </p:sp>
      <p:sp>
        <p:nvSpPr>
          <p:cNvPr id="5" name="Footer Placeholder 4">
            <a:extLst>
              <a:ext uri="{FF2B5EF4-FFF2-40B4-BE49-F238E27FC236}">
                <a16:creationId xmlns:a16="http://schemas.microsoft.com/office/drawing/2014/main" id="{51120493-908A-4D3F-90AA-AF72CED7E9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F1163CE-BE47-404A-BA1A-AA8505062B58}"/>
              </a:ext>
            </a:extLst>
          </p:cNvPr>
          <p:cNvSpPr>
            <a:spLocks noGrp="1"/>
          </p:cNvSpPr>
          <p:nvPr>
            <p:ph type="sldNum" sz="quarter" idx="12"/>
          </p:nvPr>
        </p:nvSpPr>
        <p:spPr/>
        <p:txBody>
          <a:bodyPr/>
          <a:lstStyle>
            <a:lvl1pPr>
              <a:defRPr/>
            </a:lvl1pPr>
          </a:lstStyle>
          <a:p>
            <a:fld id="{047F194B-5168-4C3A-B5E1-DF50A60B409B}" type="slidenum">
              <a:rPr lang="en-US" altLang="en-US"/>
              <a:pPr/>
              <a:t>‹#›</a:t>
            </a:fld>
            <a:endParaRPr lang="en-US" altLang="en-US"/>
          </a:p>
        </p:txBody>
      </p:sp>
    </p:spTree>
    <p:extLst>
      <p:ext uri="{BB962C8B-B14F-4D97-AF65-F5344CB8AC3E}">
        <p14:creationId xmlns:p14="http://schemas.microsoft.com/office/powerpoint/2010/main" val="3694745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DFE091-DA4B-4A0E-8A03-FB7FD6AFB185}"/>
              </a:ext>
            </a:extLst>
          </p:cNvPr>
          <p:cNvSpPr>
            <a:spLocks noGrp="1"/>
          </p:cNvSpPr>
          <p:nvPr>
            <p:ph type="dt" sz="half" idx="10"/>
          </p:nvPr>
        </p:nvSpPr>
        <p:spPr/>
        <p:txBody>
          <a:bodyPr/>
          <a:lstStyle>
            <a:lvl1pPr>
              <a:defRPr/>
            </a:lvl1pPr>
          </a:lstStyle>
          <a:p>
            <a:pPr>
              <a:defRPr/>
            </a:pPr>
            <a:fld id="{D916FDD8-D3C3-42F6-BBAC-9C1CA97695D5}" type="datetimeFigureOut">
              <a:rPr lang="en-US"/>
              <a:pPr>
                <a:defRPr/>
              </a:pPr>
              <a:t>9/7/2020</a:t>
            </a:fld>
            <a:endParaRPr lang="en-US"/>
          </a:p>
        </p:txBody>
      </p:sp>
      <p:sp>
        <p:nvSpPr>
          <p:cNvPr id="5" name="Footer Placeholder 4">
            <a:extLst>
              <a:ext uri="{FF2B5EF4-FFF2-40B4-BE49-F238E27FC236}">
                <a16:creationId xmlns:a16="http://schemas.microsoft.com/office/drawing/2014/main" id="{301101ED-4A27-41D0-8235-DE94C2E6774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6EC87B-1113-49EC-AEB2-75BC15191D6C}"/>
              </a:ext>
            </a:extLst>
          </p:cNvPr>
          <p:cNvSpPr>
            <a:spLocks noGrp="1"/>
          </p:cNvSpPr>
          <p:nvPr>
            <p:ph type="sldNum" sz="quarter" idx="12"/>
          </p:nvPr>
        </p:nvSpPr>
        <p:spPr/>
        <p:txBody>
          <a:bodyPr/>
          <a:lstStyle>
            <a:lvl1pPr>
              <a:defRPr/>
            </a:lvl1pPr>
          </a:lstStyle>
          <a:p>
            <a:fld id="{B326A169-5E8F-46F8-9A6C-7E9CF77A62D8}" type="slidenum">
              <a:rPr lang="en-US" altLang="en-US"/>
              <a:pPr/>
              <a:t>‹#›</a:t>
            </a:fld>
            <a:endParaRPr lang="en-US" altLang="en-US"/>
          </a:p>
        </p:txBody>
      </p:sp>
    </p:spTree>
    <p:extLst>
      <p:ext uri="{BB962C8B-B14F-4D97-AF65-F5344CB8AC3E}">
        <p14:creationId xmlns:p14="http://schemas.microsoft.com/office/powerpoint/2010/main" val="2840605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AC265C-0788-4835-AD0D-943ABA6A31C2}"/>
              </a:ext>
            </a:extLst>
          </p:cNvPr>
          <p:cNvSpPr>
            <a:spLocks noGrp="1"/>
          </p:cNvSpPr>
          <p:nvPr>
            <p:ph type="dt" sz="half" idx="10"/>
          </p:nvPr>
        </p:nvSpPr>
        <p:spPr/>
        <p:txBody>
          <a:bodyPr/>
          <a:lstStyle>
            <a:lvl1pPr>
              <a:defRPr/>
            </a:lvl1pPr>
          </a:lstStyle>
          <a:p>
            <a:pPr>
              <a:defRPr/>
            </a:pPr>
            <a:fld id="{4E50AACE-79BA-408F-9304-EE672DDDF0E5}" type="datetimeFigureOut">
              <a:rPr lang="en-US"/>
              <a:pPr>
                <a:defRPr/>
              </a:pPr>
              <a:t>9/7/2020</a:t>
            </a:fld>
            <a:endParaRPr lang="en-US"/>
          </a:p>
        </p:txBody>
      </p:sp>
      <p:sp>
        <p:nvSpPr>
          <p:cNvPr id="5" name="Footer Placeholder 4">
            <a:extLst>
              <a:ext uri="{FF2B5EF4-FFF2-40B4-BE49-F238E27FC236}">
                <a16:creationId xmlns:a16="http://schemas.microsoft.com/office/drawing/2014/main" id="{75A296AF-67B3-492B-8121-92517260A0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612ED84-6900-4B48-87B7-221216AB414C}"/>
              </a:ext>
            </a:extLst>
          </p:cNvPr>
          <p:cNvSpPr>
            <a:spLocks noGrp="1"/>
          </p:cNvSpPr>
          <p:nvPr>
            <p:ph type="sldNum" sz="quarter" idx="12"/>
          </p:nvPr>
        </p:nvSpPr>
        <p:spPr/>
        <p:txBody>
          <a:bodyPr/>
          <a:lstStyle>
            <a:lvl1pPr>
              <a:defRPr/>
            </a:lvl1pPr>
          </a:lstStyle>
          <a:p>
            <a:fld id="{C3A7C946-7F49-426D-8C1A-CD06647405AB}" type="slidenum">
              <a:rPr lang="en-US" altLang="en-US"/>
              <a:pPr/>
              <a:t>‹#›</a:t>
            </a:fld>
            <a:endParaRPr lang="en-US" altLang="en-US"/>
          </a:p>
        </p:txBody>
      </p:sp>
    </p:spTree>
    <p:extLst>
      <p:ext uri="{BB962C8B-B14F-4D97-AF65-F5344CB8AC3E}">
        <p14:creationId xmlns:p14="http://schemas.microsoft.com/office/powerpoint/2010/main" val="1306304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8D93D2-0D06-4016-A2FD-08D08F895A42}"/>
              </a:ext>
            </a:extLst>
          </p:cNvPr>
          <p:cNvSpPr>
            <a:spLocks noGrp="1"/>
          </p:cNvSpPr>
          <p:nvPr>
            <p:ph type="dt" sz="half" idx="10"/>
          </p:nvPr>
        </p:nvSpPr>
        <p:spPr/>
        <p:txBody>
          <a:bodyPr/>
          <a:lstStyle>
            <a:lvl1pPr>
              <a:defRPr/>
            </a:lvl1pPr>
          </a:lstStyle>
          <a:p>
            <a:pPr>
              <a:defRPr/>
            </a:pPr>
            <a:fld id="{58C9AD2A-BA03-441F-82B3-AE3967AC493F}" type="datetimeFigureOut">
              <a:rPr lang="en-US"/>
              <a:pPr>
                <a:defRPr/>
              </a:pPr>
              <a:t>9/7/2020</a:t>
            </a:fld>
            <a:endParaRPr lang="en-US"/>
          </a:p>
        </p:txBody>
      </p:sp>
      <p:sp>
        <p:nvSpPr>
          <p:cNvPr id="5" name="Footer Placeholder 4">
            <a:extLst>
              <a:ext uri="{FF2B5EF4-FFF2-40B4-BE49-F238E27FC236}">
                <a16:creationId xmlns:a16="http://schemas.microsoft.com/office/drawing/2014/main" id="{502D2E16-08DC-4F02-877A-301B85F1AD9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4BACE72-A550-47CD-8ECE-CBCC80AAF2B6}"/>
              </a:ext>
            </a:extLst>
          </p:cNvPr>
          <p:cNvSpPr>
            <a:spLocks noGrp="1"/>
          </p:cNvSpPr>
          <p:nvPr>
            <p:ph type="sldNum" sz="quarter" idx="12"/>
          </p:nvPr>
        </p:nvSpPr>
        <p:spPr/>
        <p:txBody>
          <a:bodyPr/>
          <a:lstStyle>
            <a:lvl1pPr>
              <a:defRPr/>
            </a:lvl1pPr>
          </a:lstStyle>
          <a:p>
            <a:fld id="{D2299FB1-4A93-4340-BE5E-1D81689A2DFF}" type="slidenum">
              <a:rPr lang="en-US" altLang="en-US"/>
              <a:pPr/>
              <a:t>‹#›</a:t>
            </a:fld>
            <a:endParaRPr lang="en-US" altLang="en-US"/>
          </a:p>
        </p:txBody>
      </p:sp>
    </p:spTree>
    <p:extLst>
      <p:ext uri="{BB962C8B-B14F-4D97-AF65-F5344CB8AC3E}">
        <p14:creationId xmlns:p14="http://schemas.microsoft.com/office/powerpoint/2010/main" val="3885060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8EE3C6D-A27C-4D96-A766-EFF5781FAA41}"/>
              </a:ext>
            </a:extLst>
          </p:cNvPr>
          <p:cNvSpPr>
            <a:spLocks noGrp="1"/>
          </p:cNvSpPr>
          <p:nvPr>
            <p:ph type="dt" sz="half" idx="10"/>
          </p:nvPr>
        </p:nvSpPr>
        <p:spPr/>
        <p:txBody>
          <a:bodyPr/>
          <a:lstStyle>
            <a:lvl1pPr>
              <a:defRPr/>
            </a:lvl1pPr>
          </a:lstStyle>
          <a:p>
            <a:pPr>
              <a:defRPr/>
            </a:pPr>
            <a:fld id="{FE1F79BD-5619-42E1-9A16-FD3891D403EB}" type="datetimeFigureOut">
              <a:rPr lang="en-US"/>
              <a:pPr>
                <a:defRPr/>
              </a:pPr>
              <a:t>9/7/2020</a:t>
            </a:fld>
            <a:endParaRPr lang="en-US"/>
          </a:p>
        </p:txBody>
      </p:sp>
      <p:sp>
        <p:nvSpPr>
          <p:cNvPr id="6" name="Footer Placeholder 4">
            <a:extLst>
              <a:ext uri="{FF2B5EF4-FFF2-40B4-BE49-F238E27FC236}">
                <a16:creationId xmlns:a16="http://schemas.microsoft.com/office/drawing/2014/main" id="{32DF2BBC-CAC1-4EDC-95CD-E9DCB436FAE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7A523BE-F85F-471A-A217-7E8166967EE2}"/>
              </a:ext>
            </a:extLst>
          </p:cNvPr>
          <p:cNvSpPr>
            <a:spLocks noGrp="1"/>
          </p:cNvSpPr>
          <p:nvPr>
            <p:ph type="sldNum" sz="quarter" idx="12"/>
          </p:nvPr>
        </p:nvSpPr>
        <p:spPr/>
        <p:txBody>
          <a:bodyPr/>
          <a:lstStyle>
            <a:lvl1pPr>
              <a:defRPr/>
            </a:lvl1pPr>
          </a:lstStyle>
          <a:p>
            <a:fld id="{59D7298B-9C6F-4EBB-9835-5BBD022BDB04}" type="slidenum">
              <a:rPr lang="en-US" altLang="en-US"/>
              <a:pPr/>
              <a:t>‹#›</a:t>
            </a:fld>
            <a:endParaRPr lang="en-US" altLang="en-US"/>
          </a:p>
        </p:txBody>
      </p:sp>
    </p:spTree>
    <p:extLst>
      <p:ext uri="{BB962C8B-B14F-4D97-AF65-F5344CB8AC3E}">
        <p14:creationId xmlns:p14="http://schemas.microsoft.com/office/powerpoint/2010/main" val="392907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5E31425-956F-488C-AE42-AE65E379BC56}"/>
              </a:ext>
            </a:extLst>
          </p:cNvPr>
          <p:cNvSpPr>
            <a:spLocks noGrp="1"/>
          </p:cNvSpPr>
          <p:nvPr>
            <p:ph type="dt" sz="half" idx="10"/>
          </p:nvPr>
        </p:nvSpPr>
        <p:spPr/>
        <p:txBody>
          <a:bodyPr/>
          <a:lstStyle>
            <a:lvl1pPr>
              <a:defRPr/>
            </a:lvl1pPr>
          </a:lstStyle>
          <a:p>
            <a:pPr>
              <a:defRPr/>
            </a:pPr>
            <a:fld id="{E8F0EAB2-38CB-44DA-A665-E76EAB8AD8C9}" type="datetimeFigureOut">
              <a:rPr lang="en-US"/>
              <a:pPr>
                <a:defRPr/>
              </a:pPr>
              <a:t>9/7/2020</a:t>
            </a:fld>
            <a:endParaRPr lang="en-US"/>
          </a:p>
        </p:txBody>
      </p:sp>
      <p:sp>
        <p:nvSpPr>
          <p:cNvPr id="8" name="Footer Placeholder 4">
            <a:extLst>
              <a:ext uri="{FF2B5EF4-FFF2-40B4-BE49-F238E27FC236}">
                <a16:creationId xmlns:a16="http://schemas.microsoft.com/office/drawing/2014/main" id="{E5EB9A62-0C87-4228-BF02-CC4A3D1CD0C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F67349B-CDB7-4397-AB8B-A3A8FCFB3F07}"/>
              </a:ext>
            </a:extLst>
          </p:cNvPr>
          <p:cNvSpPr>
            <a:spLocks noGrp="1"/>
          </p:cNvSpPr>
          <p:nvPr>
            <p:ph type="sldNum" sz="quarter" idx="12"/>
          </p:nvPr>
        </p:nvSpPr>
        <p:spPr/>
        <p:txBody>
          <a:bodyPr/>
          <a:lstStyle>
            <a:lvl1pPr>
              <a:defRPr/>
            </a:lvl1pPr>
          </a:lstStyle>
          <a:p>
            <a:fld id="{0E658A85-708B-466D-9B62-CFB52853207F}" type="slidenum">
              <a:rPr lang="en-US" altLang="en-US"/>
              <a:pPr/>
              <a:t>‹#›</a:t>
            </a:fld>
            <a:endParaRPr lang="en-US" altLang="en-US"/>
          </a:p>
        </p:txBody>
      </p:sp>
    </p:spTree>
    <p:extLst>
      <p:ext uri="{BB962C8B-B14F-4D97-AF65-F5344CB8AC3E}">
        <p14:creationId xmlns:p14="http://schemas.microsoft.com/office/powerpoint/2010/main" val="3582903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D321CAB2-73EF-4B6F-A17A-0C4D2043140C}"/>
              </a:ext>
            </a:extLst>
          </p:cNvPr>
          <p:cNvSpPr>
            <a:spLocks noGrp="1"/>
          </p:cNvSpPr>
          <p:nvPr>
            <p:ph type="dt" sz="half" idx="10"/>
          </p:nvPr>
        </p:nvSpPr>
        <p:spPr/>
        <p:txBody>
          <a:bodyPr/>
          <a:lstStyle>
            <a:lvl1pPr>
              <a:defRPr/>
            </a:lvl1pPr>
          </a:lstStyle>
          <a:p>
            <a:pPr>
              <a:defRPr/>
            </a:pPr>
            <a:fld id="{182F3CD9-C02E-4B9A-B0D6-451999CD3F68}" type="datetimeFigureOut">
              <a:rPr lang="en-US"/>
              <a:pPr>
                <a:defRPr/>
              </a:pPr>
              <a:t>9/7/2020</a:t>
            </a:fld>
            <a:endParaRPr lang="en-US"/>
          </a:p>
        </p:txBody>
      </p:sp>
      <p:sp>
        <p:nvSpPr>
          <p:cNvPr id="4" name="Footer Placeholder 4">
            <a:extLst>
              <a:ext uri="{FF2B5EF4-FFF2-40B4-BE49-F238E27FC236}">
                <a16:creationId xmlns:a16="http://schemas.microsoft.com/office/drawing/2014/main" id="{895B3CD2-9E17-446A-9C99-B9A56619C16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152CF71-6BDD-475A-9650-75CCE47D4D37}"/>
              </a:ext>
            </a:extLst>
          </p:cNvPr>
          <p:cNvSpPr>
            <a:spLocks noGrp="1"/>
          </p:cNvSpPr>
          <p:nvPr>
            <p:ph type="sldNum" sz="quarter" idx="12"/>
          </p:nvPr>
        </p:nvSpPr>
        <p:spPr/>
        <p:txBody>
          <a:bodyPr/>
          <a:lstStyle>
            <a:lvl1pPr>
              <a:defRPr/>
            </a:lvl1pPr>
          </a:lstStyle>
          <a:p>
            <a:fld id="{3F731C69-5CA7-48D0-BF37-4BA383AF800E}" type="slidenum">
              <a:rPr lang="en-US" altLang="en-US"/>
              <a:pPr/>
              <a:t>‹#›</a:t>
            </a:fld>
            <a:endParaRPr lang="en-US" altLang="en-US"/>
          </a:p>
        </p:txBody>
      </p:sp>
    </p:spTree>
    <p:extLst>
      <p:ext uri="{BB962C8B-B14F-4D97-AF65-F5344CB8AC3E}">
        <p14:creationId xmlns:p14="http://schemas.microsoft.com/office/powerpoint/2010/main" val="1102684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CAC3612-A849-4A64-9FD9-B30E4BA4F38B}"/>
              </a:ext>
            </a:extLst>
          </p:cNvPr>
          <p:cNvSpPr>
            <a:spLocks noGrp="1"/>
          </p:cNvSpPr>
          <p:nvPr>
            <p:ph type="dt" sz="half" idx="10"/>
          </p:nvPr>
        </p:nvSpPr>
        <p:spPr/>
        <p:txBody>
          <a:bodyPr/>
          <a:lstStyle>
            <a:lvl1pPr>
              <a:defRPr/>
            </a:lvl1pPr>
          </a:lstStyle>
          <a:p>
            <a:pPr>
              <a:defRPr/>
            </a:pPr>
            <a:fld id="{8672707E-0BB9-4833-9736-2D6E35CDD5DA}" type="datetimeFigureOut">
              <a:rPr lang="en-US"/>
              <a:pPr>
                <a:defRPr/>
              </a:pPr>
              <a:t>9/7/2020</a:t>
            </a:fld>
            <a:endParaRPr lang="en-US"/>
          </a:p>
        </p:txBody>
      </p:sp>
      <p:sp>
        <p:nvSpPr>
          <p:cNvPr id="3" name="Footer Placeholder 4">
            <a:extLst>
              <a:ext uri="{FF2B5EF4-FFF2-40B4-BE49-F238E27FC236}">
                <a16:creationId xmlns:a16="http://schemas.microsoft.com/office/drawing/2014/main" id="{01F6C6DE-1B79-4D1F-9EB0-B90A71CEFAD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A9C4B61-A425-4B01-92CB-62C330B7BE59}"/>
              </a:ext>
            </a:extLst>
          </p:cNvPr>
          <p:cNvSpPr>
            <a:spLocks noGrp="1"/>
          </p:cNvSpPr>
          <p:nvPr>
            <p:ph type="sldNum" sz="quarter" idx="12"/>
          </p:nvPr>
        </p:nvSpPr>
        <p:spPr/>
        <p:txBody>
          <a:bodyPr/>
          <a:lstStyle>
            <a:lvl1pPr>
              <a:defRPr/>
            </a:lvl1pPr>
          </a:lstStyle>
          <a:p>
            <a:fld id="{EDA40BFF-4E2B-440C-AAAA-BC067AEACD1A}" type="slidenum">
              <a:rPr lang="en-US" altLang="en-US"/>
              <a:pPr/>
              <a:t>‹#›</a:t>
            </a:fld>
            <a:endParaRPr lang="en-US" altLang="en-US"/>
          </a:p>
        </p:txBody>
      </p:sp>
    </p:spTree>
    <p:extLst>
      <p:ext uri="{BB962C8B-B14F-4D97-AF65-F5344CB8AC3E}">
        <p14:creationId xmlns:p14="http://schemas.microsoft.com/office/powerpoint/2010/main" val="2533782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5482457-6C89-4879-9CD9-32694BC26DB0}"/>
              </a:ext>
            </a:extLst>
          </p:cNvPr>
          <p:cNvSpPr>
            <a:spLocks noGrp="1"/>
          </p:cNvSpPr>
          <p:nvPr>
            <p:ph type="dt" sz="half" idx="10"/>
          </p:nvPr>
        </p:nvSpPr>
        <p:spPr/>
        <p:txBody>
          <a:bodyPr/>
          <a:lstStyle>
            <a:lvl1pPr>
              <a:defRPr/>
            </a:lvl1pPr>
          </a:lstStyle>
          <a:p>
            <a:pPr>
              <a:defRPr/>
            </a:pPr>
            <a:fld id="{3A489984-7768-4D54-ADEB-FD9826442A81}" type="datetimeFigureOut">
              <a:rPr lang="en-US"/>
              <a:pPr>
                <a:defRPr/>
              </a:pPr>
              <a:t>9/7/2020</a:t>
            </a:fld>
            <a:endParaRPr lang="en-US"/>
          </a:p>
        </p:txBody>
      </p:sp>
      <p:sp>
        <p:nvSpPr>
          <p:cNvPr id="6" name="Footer Placeholder 4">
            <a:extLst>
              <a:ext uri="{FF2B5EF4-FFF2-40B4-BE49-F238E27FC236}">
                <a16:creationId xmlns:a16="http://schemas.microsoft.com/office/drawing/2014/main" id="{C4A3CB0A-90CB-4A5A-B702-A54BE1CA6F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8E0BE67-7DF7-47CE-8299-A158DF40D75D}"/>
              </a:ext>
            </a:extLst>
          </p:cNvPr>
          <p:cNvSpPr>
            <a:spLocks noGrp="1"/>
          </p:cNvSpPr>
          <p:nvPr>
            <p:ph type="sldNum" sz="quarter" idx="12"/>
          </p:nvPr>
        </p:nvSpPr>
        <p:spPr/>
        <p:txBody>
          <a:bodyPr/>
          <a:lstStyle>
            <a:lvl1pPr>
              <a:defRPr/>
            </a:lvl1pPr>
          </a:lstStyle>
          <a:p>
            <a:fld id="{263F211D-E387-4CDF-AABC-AB1717BE30D0}" type="slidenum">
              <a:rPr lang="en-US" altLang="en-US"/>
              <a:pPr/>
              <a:t>‹#›</a:t>
            </a:fld>
            <a:endParaRPr lang="en-US" altLang="en-US"/>
          </a:p>
        </p:txBody>
      </p:sp>
    </p:spTree>
    <p:extLst>
      <p:ext uri="{BB962C8B-B14F-4D97-AF65-F5344CB8AC3E}">
        <p14:creationId xmlns:p14="http://schemas.microsoft.com/office/powerpoint/2010/main" val="112299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B894299-4EF8-4F80-8430-554AC2C07E83}"/>
              </a:ext>
            </a:extLst>
          </p:cNvPr>
          <p:cNvSpPr>
            <a:spLocks noGrp="1"/>
          </p:cNvSpPr>
          <p:nvPr>
            <p:ph type="dt" sz="half" idx="10"/>
          </p:nvPr>
        </p:nvSpPr>
        <p:spPr/>
        <p:txBody>
          <a:bodyPr/>
          <a:lstStyle>
            <a:lvl1pPr>
              <a:defRPr/>
            </a:lvl1pPr>
          </a:lstStyle>
          <a:p>
            <a:pPr>
              <a:defRPr/>
            </a:pPr>
            <a:fld id="{D66D2999-8C90-45C2-96E4-E8C462FE2EC8}" type="datetimeFigureOut">
              <a:rPr lang="en-US"/>
              <a:pPr>
                <a:defRPr/>
              </a:pPr>
              <a:t>9/7/2020</a:t>
            </a:fld>
            <a:endParaRPr lang="en-US"/>
          </a:p>
        </p:txBody>
      </p:sp>
      <p:sp>
        <p:nvSpPr>
          <p:cNvPr id="6" name="Footer Placeholder 4">
            <a:extLst>
              <a:ext uri="{FF2B5EF4-FFF2-40B4-BE49-F238E27FC236}">
                <a16:creationId xmlns:a16="http://schemas.microsoft.com/office/drawing/2014/main" id="{8369A780-590F-45B8-AE56-AAD469A37D9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828165C-0B2F-438B-B207-DED4B0736CA5}"/>
              </a:ext>
            </a:extLst>
          </p:cNvPr>
          <p:cNvSpPr>
            <a:spLocks noGrp="1"/>
          </p:cNvSpPr>
          <p:nvPr>
            <p:ph type="sldNum" sz="quarter" idx="12"/>
          </p:nvPr>
        </p:nvSpPr>
        <p:spPr/>
        <p:txBody>
          <a:bodyPr/>
          <a:lstStyle>
            <a:lvl1pPr>
              <a:defRPr/>
            </a:lvl1pPr>
          </a:lstStyle>
          <a:p>
            <a:fld id="{2CABEA51-FFD9-4246-B99F-722F21457154}" type="slidenum">
              <a:rPr lang="en-US" altLang="en-US"/>
              <a:pPr/>
              <a:t>‹#›</a:t>
            </a:fld>
            <a:endParaRPr lang="en-US" altLang="en-US"/>
          </a:p>
        </p:txBody>
      </p:sp>
    </p:spTree>
    <p:extLst>
      <p:ext uri="{BB962C8B-B14F-4D97-AF65-F5344CB8AC3E}">
        <p14:creationId xmlns:p14="http://schemas.microsoft.com/office/powerpoint/2010/main" val="3680561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4C55029-C53C-48D8-B449-0F42C8648875}"/>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96FF40A-59DB-437D-8393-B86D93C975DC}"/>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4167BC9-F443-4FC2-8682-6A97C40B3BF8}"/>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1ACC260-9AEB-4A92-BFC4-29A99225E731}" type="datetimeFigureOut">
              <a:rPr lang="en-US"/>
              <a:pPr>
                <a:defRPr/>
              </a:pPr>
              <a:t>9/7/2020</a:t>
            </a:fld>
            <a:endParaRPr lang="en-US"/>
          </a:p>
        </p:txBody>
      </p:sp>
      <p:sp>
        <p:nvSpPr>
          <p:cNvPr id="5" name="Footer Placeholder 4">
            <a:extLst>
              <a:ext uri="{FF2B5EF4-FFF2-40B4-BE49-F238E27FC236}">
                <a16:creationId xmlns:a16="http://schemas.microsoft.com/office/drawing/2014/main" id="{89EA2446-9274-4318-8F54-2B1818BEAA4F}"/>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82950C1-B8EE-4232-9C7B-5DDB95C915B4}"/>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0E69750D-B866-45A9-9666-E173DBA913FE}"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13771C24-5BCB-4099-A4DA-15FA7FB08D4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4763"/>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601E1CA-347B-4665-A1EA-CC62F423CEAC}"/>
              </a:ext>
            </a:extLst>
          </p:cNvPr>
          <p:cNvSpPr/>
          <p:nvPr/>
        </p:nvSpPr>
        <p:spPr>
          <a:xfrm>
            <a:off x="1828800" y="742950"/>
            <a:ext cx="5584799" cy="1446550"/>
          </a:xfrm>
          <a:prstGeom prst="rect">
            <a:avLst/>
          </a:prstGeom>
        </p:spPr>
        <p:txBody>
          <a:bodyPr wrap="none">
            <a:spAutoFit/>
          </a:bodyPr>
          <a:lstStyle/>
          <a:p>
            <a:pPr>
              <a:defRPr/>
            </a:pPr>
            <a:r>
              <a:rPr lang="en-US" sz="8800" b="1" dirty="0">
                <a:ln w="22225">
                  <a:solidFill>
                    <a:srgbClr val="000092"/>
                  </a:solidFill>
                </a:ln>
                <a:solidFill>
                  <a:srgbClr val="99FFCC"/>
                </a:solidFill>
                <a:latin typeface="BlizzardD" panose="03060702030305070604" pitchFamily="66" charset="0"/>
                <a:ea typeface="Times New Roman" panose="02020603050405020304" pitchFamily="18" charset="0"/>
              </a:rPr>
              <a:t>Everyday Labor</a:t>
            </a:r>
            <a:endParaRPr lang="en-US" sz="8800" dirty="0">
              <a:ln w="22225">
                <a:solidFill>
                  <a:srgbClr val="000092"/>
                </a:solidFill>
              </a:ln>
              <a:solidFill>
                <a:srgbClr val="99FFCC"/>
              </a:solidFill>
              <a:latin typeface="BlizzardD" panose="03060702030305070604" pitchFamily="66" charset="0"/>
            </a:endParaRPr>
          </a:p>
        </p:txBody>
      </p:sp>
      <p:pic>
        <p:nvPicPr>
          <p:cNvPr id="2052" name="Picture 3">
            <a:extLst>
              <a:ext uri="{FF2B5EF4-FFF2-40B4-BE49-F238E27FC236}">
                <a16:creationId xmlns:a16="http://schemas.microsoft.com/office/drawing/2014/main" id="{17B42FC0-9491-4BB2-8DA5-B000F1E701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576513"/>
            <a:ext cx="2982913"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FCCFE789-E2DE-4087-9E1E-2406AB14D9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7F47815-0CBD-4A0F-8AC5-C10A5F8124DC}"/>
              </a:ext>
            </a:extLst>
          </p:cNvPr>
          <p:cNvSpPr/>
          <p:nvPr/>
        </p:nvSpPr>
        <p:spPr>
          <a:xfrm>
            <a:off x="1447800" y="1200150"/>
            <a:ext cx="67818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Proverbs 10: 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Poor is he who works with a negligent hand,</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the hand of the diligent makes rich</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Ecclesiastes 5: 12</a:t>
            </a:r>
            <a:r>
              <a:rPr lang="en-US" sz="2600"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sleep of the working man</a:t>
            </a:r>
            <a:r>
              <a:rPr lang="en-US" sz="2600" b="1" dirty="0">
                <a:solidFill>
                  <a:srgbClr val="000000"/>
                </a:solidFill>
                <a:latin typeface="Arial Narrow" panose="020B0606020202030204" pitchFamily="34" charset="0"/>
                <a:ea typeface="Times New Roman" panose="02020603050405020304" pitchFamily="18" charset="0"/>
              </a:rPr>
              <a:t> is pleasant, whether he eats little or much; but the full stomach of the rich man does not allow him to sleep. </a:t>
            </a:r>
            <a:endParaRPr lang="en-US" sz="2600"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1FD158CE-9F0D-4FE1-B713-EECEB0C0506D}"/>
              </a:ext>
            </a:extLst>
          </p:cNvPr>
          <p:cNvSpPr/>
          <p:nvPr/>
        </p:nvSpPr>
        <p:spPr>
          <a:xfrm>
            <a:off x="1128695" y="438150"/>
            <a:ext cx="6884385" cy="646331"/>
          </a:xfrm>
          <a:prstGeom prst="rect">
            <a:avLst/>
          </a:prstGeom>
        </p:spPr>
        <p:txBody>
          <a:bodyPr wrap="none">
            <a:spAutoFit/>
          </a:bodyPr>
          <a:lstStyle/>
          <a:p>
            <a:pPr>
              <a:defRPr/>
            </a:pPr>
            <a:r>
              <a:rPr lang="en-US" sz="3400" b="1" dirty="0">
                <a:ln w="22225">
                  <a:solidFill>
                    <a:srgbClr val="000092"/>
                  </a:solidFill>
                </a:ln>
                <a:solidFill>
                  <a:srgbClr val="99FFCC"/>
                </a:solidFill>
                <a:latin typeface="Trebuchet MS" panose="020B0603020202020204" pitchFamily="34" charset="0"/>
                <a:ea typeface="Times New Roman" panose="02020603050405020304" pitchFamily="18" charset="0"/>
              </a:rPr>
              <a:t>The mantra of the early settlers</a:t>
            </a:r>
            <a:r>
              <a:rPr lang="en-US" sz="3600" b="1" dirty="0">
                <a:ln w="22225">
                  <a:solidFill>
                    <a:srgbClr val="000092"/>
                  </a:solidFill>
                </a:ln>
                <a:solidFill>
                  <a:srgbClr val="99FFCC"/>
                </a:solidFill>
                <a:latin typeface="Trebuchet MS" panose="020B0603020202020204" pitchFamily="34" charset="0"/>
                <a:ea typeface="Times New Roman" panose="02020603050405020304" pitchFamily="18" charset="0"/>
              </a:rPr>
              <a:t>.</a:t>
            </a:r>
            <a:endParaRPr lang="en-US" sz="3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C4FA8A4A-3A97-444C-8BA7-C63EEFDFB3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107C4FA8-7D3B-46B2-950A-00C9FF40CF85}"/>
              </a:ext>
            </a:extLst>
          </p:cNvPr>
          <p:cNvSpPr/>
          <p:nvPr/>
        </p:nvSpPr>
        <p:spPr>
          <a:xfrm>
            <a:off x="2679700" y="1252538"/>
            <a:ext cx="38100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Ecclesiastes 9: 10</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Whatever your hand finds to do,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do it with all your might;</a:t>
            </a:r>
            <a:r>
              <a:rPr lang="en-US" sz="2600" b="1" dirty="0">
                <a:solidFill>
                  <a:srgbClr val="000000"/>
                </a:solidFill>
                <a:latin typeface="Arial Narrow" panose="020B0606020202030204" pitchFamily="34" charset="0"/>
                <a:ea typeface="Times New Roman" panose="02020603050405020304" pitchFamily="18" charset="0"/>
              </a:rPr>
              <a:t> for there is no activity or planning or knowledge or wisdom in </a:t>
            </a:r>
            <a:r>
              <a:rPr lang="en-US" sz="2600" b="1" dirty="0" err="1">
                <a:solidFill>
                  <a:srgbClr val="000000"/>
                </a:solidFill>
                <a:latin typeface="Arial Narrow" panose="020B0606020202030204" pitchFamily="34" charset="0"/>
                <a:ea typeface="Times New Roman" panose="02020603050405020304" pitchFamily="18" charset="0"/>
              </a:rPr>
              <a:t>Sheol</a:t>
            </a:r>
            <a:r>
              <a:rPr lang="en-US" sz="2600" b="1" dirty="0">
                <a:solidFill>
                  <a:srgbClr val="000000"/>
                </a:solidFill>
                <a:latin typeface="Arial Narrow" panose="020B0606020202030204" pitchFamily="34" charset="0"/>
                <a:ea typeface="Times New Roman" panose="02020603050405020304" pitchFamily="18" charset="0"/>
              </a:rPr>
              <a:t> where you are going. </a:t>
            </a:r>
            <a:endParaRPr lang="en-US" sz="2600" dirty="0">
              <a:latin typeface="Times New Roman" panose="02020603050405020304" pitchFamily="18" charset="0"/>
              <a:ea typeface="Times New Roman" panose="02020603050405020304" pitchFamily="18" charset="0"/>
            </a:endParaRPr>
          </a:p>
        </p:txBody>
      </p:sp>
      <p:pic>
        <p:nvPicPr>
          <p:cNvPr id="12292" name="Picture 7">
            <a:extLst>
              <a:ext uri="{FF2B5EF4-FFF2-40B4-BE49-F238E27FC236}">
                <a16:creationId xmlns:a16="http://schemas.microsoft.com/office/drawing/2014/main" id="{5D20A4A8-C7AC-44D4-83A6-8C57C143E361}"/>
              </a:ext>
            </a:extLst>
          </p:cNvPr>
          <p:cNvPicPr>
            <a:picLocks noChangeAspect="1"/>
          </p:cNvPicPr>
          <p:nvPr/>
        </p:nvPicPr>
        <p:blipFill>
          <a:blip r:embed="rId3">
            <a:extLst>
              <a:ext uri="{28A0092B-C50C-407E-A947-70E740481C1C}">
                <a14:useLocalDpi xmlns:a14="http://schemas.microsoft.com/office/drawing/2010/main" val="0"/>
              </a:ext>
            </a:extLst>
          </a:blip>
          <a:srcRect l="23952" r="9361"/>
          <a:stretch>
            <a:fillRect/>
          </a:stretch>
        </p:blipFill>
        <p:spPr bwMode="auto">
          <a:xfrm>
            <a:off x="6489700" y="2752725"/>
            <a:ext cx="2273300"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8">
            <a:extLst>
              <a:ext uri="{FF2B5EF4-FFF2-40B4-BE49-F238E27FC236}">
                <a16:creationId xmlns:a16="http://schemas.microsoft.com/office/drawing/2014/main" id="{8221353D-FF8F-4F1A-BC3F-78EF78D3DB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1775" y="36195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64C7A657-6B38-499F-AAF0-B74907FF1B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F9AF566-102D-44B6-AFB6-76165D665AFA}"/>
              </a:ext>
            </a:extLst>
          </p:cNvPr>
          <p:cNvSpPr/>
          <p:nvPr/>
        </p:nvSpPr>
        <p:spPr>
          <a:xfrm>
            <a:off x="990600" y="1733550"/>
            <a:ext cx="6756978" cy="1569660"/>
          </a:xfrm>
          <a:prstGeom prst="rect">
            <a:avLst/>
          </a:prstGeom>
        </p:spPr>
        <p:txBody>
          <a:bodyPr wrap="none">
            <a:spAutoFit/>
          </a:bodyPr>
          <a:lstStyle/>
          <a:p>
            <a:pPr>
              <a:defRPr/>
            </a:pPr>
            <a:r>
              <a:rPr lang="en-US" sz="4400" b="1" dirty="0">
                <a:ln w="22225">
                  <a:solidFill>
                    <a:srgbClr val="000092"/>
                  </a:solidFill>
                </a:ln>
                <a:solidFill>
                  <a:srgbClr val="99FFCC"/>
                </a:solidFill>
                <a:latin typeface="Times New Roman" panose="02020603050405020304" pitchFamily="18" charset="0"/>
                <a:ea typeface="Times New Roman" panose="02020603050405020304" pitchFamily="18" charset="0"/>
                <a:cs typeface="Times New Roman" panose="02020603050405020304" pitchFamily="18" charset="0"/>
              </a:rPr>
              <a:t>II</a:t>
            </a: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Jesus requires that</a:t>
            </a:r>
          </a:p>
          <a:p>
            <a:pPr>
              <a:defRPr/>
            </a:pP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we work for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B62C1BE5-E0A3-4422-AA0B-7B21F42847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6CFFF1F-0E0C-4064-8A2B-8448B603248D}"/>
              </a:ext>
            </a:extLst>
          </p:cNvPr>
          <p:cNvSpPr/>
          <p:nvPr/>
        </p:nvSpPr>
        <p:spPr>
          <a:xfrm>
            <a:off x="1098132" y="1028551"/>
            <a:ext cx="6947736" cy="1446550"/>
          </a:xfrm>
          <a:prstGeom prst="rect">
            <a:avLst/>
          </a:prstGeom>
        </p:spPr>
        <p:txBody>
          <a:bodyPr wrap="none">
            <a:spAutoFit/>
          </a:bodyPr>
          <a:lstStyle/>
          <a:p>
            <a:pPr>
              <a:defRPr/>
            </a:pPr>
            <a:r>
              <a:rPr lang="en-US" sz="4400" b="1" dirty="0">
                <a:ln w="22225">
                  <a:solidFill>
                    <a:srgbClr val="000092"/>
                  </a:solidFill>
                </a:ln>
                <a:solidFill>
                  <a:srgbClr val="99FFCC"/>
                </a:solidFill>
                <a:latin typeface="Trebuchet MS" panose="020B0603020202020204" pitchFamily="34" charset="0"/>
                <a:ea typeface="Times New Roman" panose="02020603050405020304" pitchFamily="18" charset="0"/>
              </a:rPr>
              <a:t>Jesus told many parables</a:t>
            </a:r>
          </a:p>
          <a:p>
            <a:pPr>
              <a:defRPr/>
            </a:pPr>
            <a:r>
              <a:rPr lang="en-US" sz="4400" b="1" dirty="0">
                <a:ln w="22225">
                  <a:solidFill>
                    <a:srgbClr val="000092"/>
                  </a:solidFill>
                </a:ln>
                <a:solidFill>
                  <a:srgbClr val="99FFCC"/>
                </a:solidFill>
                <a:latin typeface="Trebuchet MS" panose="020B0603020202020204" pitchFamily="34" charset="0"/>
              </a:rPr>
              <a:t>that demand action, e.g.,</a:t>
            </a:r>
            <a:endParaRPr lang="en-US" sz="4400" dirty="0"/>
          </a:p>
        </p:txBody>
      </p:sp>
      <p:sp>
        <p:nvSpPr>
          <p:cNvPr id="11" name="Rectangle 10">
            <a:extLst>
              <a:ext uri="{FF2B5EF4-FFF2-40B4-BE49-F238E27FC236}">
                <a16:creationId xmlns:a16="http://schemas.microsoft.com/office/drawing/2014/main" id="{EC676BB3-3E0C-47F1-A7C4-C7BBAF4C531E}"/>
              </a:ext>
            </a:extLst>
          </p:cNvPr>
          <p:cNvSpPr/>
          <p:nvPr/>
        </p:nvSpPr>
        <p:spPr>
          <a:xfrm>
            <a:off x="2057400" y="2570500"/>
            <a:ext cx="5006499" cy="1754326"/>
          </a:xfrm>
          <a:prstGeom prst="rect">
            <a:avLst/>
          </a:prstGeom>
        </p:spPr>
        <p:txBody>
          <a:bodyPr wrap="none">
            <a:spAutoFit/>
          </a:bodyPr>
          <a:lstStyle/>
          <a:p>
            <a:pPr>
              <a:defRPr/>
            </a:pPr>
            <a:r>
              <a:rPr lang="en-US" sz="3600" b="1" i="1" dirty="0">
                <a:ln>
                  <a:solidFill>
                    <a:schemeClr val="tx1"/>
                  </a:solidFill>
                </a:ln>
                <a:solidFill>
                  <a:srgbClr val="000000"/>
                </a:solidFill>
                <a:ea typeface="Times New Roman" panose="02020603050405020304" pitchFamily="18" charset="0"/>
              </a:rPr>
              <a:t>The Good Samaritan</a:t>
            </a:r>
          </a:p>
          <a:p>
            <a:pPr>
              <a:defRPr/>
            </a:pPr>
            <a:r>
              <a:rPr lang="en-US" sz="3600" b="1" i="1" dirty="0">
                <a:ln>
                  <a:solidFill>
                    <a:schemeClr val="tx1"/>
                  </a:solidFill>
                </a:ln>
                <a:solidFill>
                  <a:srgbClr val="000000"/>
                </a:solidFill>
              </a:rPr>
              <a:t>The Master’s capital</a:t>
            </a:r>
          </a:p>
          <a:p>
            <a:pPr>
              <a:defRPr/>
            </a:pPr>
            <a:r>
              <a:rPr lang="en-US" sz="3600" b="1" i="1" dirty="0">
                <a:ln>
                  <a:solidFill>
                    <a:schemeClr val="tx1"/>
                  </a:solidFill>
                </a:ln>
                <a:solidFill>
                  <a:srgbClr val="000000"/>
                </a:solidFill>
              </a:rPr>
              <a:t>The unfaithful servant</a:t>
            </a:r>
            <a:endParaRPr lang="en-US"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6CDB1F0F-E325-4780-AA0F-984F03DD6B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188744B-F0D4-4F52-99E8-655EECE8C37B}"/>
              </a:ext>
            </a:extLst>
          </p:cNvPr>
          <p:cNvSpPr/>
          <p:nvPr/>
        </p:nvSpPr>
        <p:spPr>
          <a:xfrm>
            <a:off x="1371600" y="1123950"/>
            <a:ext cx="6705600" cy="3508375"/>
          </a:xfrm>
          <a:prstGeom prst="rect">
            <a:avLst/>
          </a:prstGeom>
        </p:spPr>
        <p:txBody>
          <a:bodyPr>
            <a:spAutoFit/>
          </a:bodyPr>
          <a:lstStyle/>
          <a:p>
            <a:pPr>
              <a:spcBef>
                <a:spcPts val="0"/>
              </a:spcBef>
              <a:spcAft>
                <a:spcPts val="0"/>
              </a:spcAft>
              <a:tabLst>
                <a:tab pos="182880" algn="l"/>
                <a:tab pos="228600" algn="l"/>
                <a:tab pos="2171700" algn="l"/>
              </a:tabLst>
              <a:defRPr/>
            </a:pPr>
            <a:r>
              <a:rPr lang="en-US" sz="2600" b="1" dirty="0">
                <a:solidFill>
                  <a:srgbClr val="C00000"/>
                </a:solidFill>
                <a:latin typeface="Times New Roman" panose="02020603050405020304" pitchFamily="18" charset="0"/>
                <a:ea typeface="Times New Roman" panose="02020603050405020304" pitchFamily="18" charset="0"/>
              </a:rPr>
              <a:t>John 14:2</a:t>
            </a:r>
          </a:p>
          <a:p>
            <a:pPr>
              <a:spcBef>
                <a:spcPts val="0"/>
              </a:spcBef>
              <a:spcAft>
                <a:spcPts val="0"/>
              </a:spcAft>
              <a:tabLst>
                <a:tab pos="182880" algn="l"/>
                <a:tab pos="228600" algn="l"/>
                <a:tab pos="2171700" algn="l"/>
              </a:tabLst>
              <a:defRPr/>
            </a:pPr>
            <a:r>
              <a:rPr lang="en-US" sz="2600" b="1" dirty="0">
                <a:solidFill>
                  <a:srgbClr val="000000"/>
                </a:solidFill>
                <a:latin typeface="Arial Narrow" panose="020B0606020202030204" pitchFamily="34" charset="0"/>
                <a:ea typeface="Times New Roman" panose="02020603050405020304" pitchFamily="18" charset="0"/>
              </a:rPr>
              <a:t>… I go to prepare a place for you … </a:t>
            </a:r>
          </a:p>
          <a:p>
            <a:pPr>
              <a:spcBef>
                <a:spcPts val="0"/>
              </a:spcBef>
              <a:spcAft>
                <a:spcPts val="0"/>
              </a:spcAft>
              <a:tabLst>
                <a:tab pos="182880" algn="l"/>
                <a:tab pos="228600" algn="l"/>
                <a:tab pos="2171700" algn="l"/>
              </a:tabLst>
              <a:defRPr/>
            </a:pPr>
            <a:r>
              <a:rPr lang="en-US" sz="1400" b="1" dirty="0">
                <a:solidFill>
                  <a:srgbClr val="C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 pos="2171700" algn="l"/>
              </a:tabLst>
              <a:defRPr/>
            </a:pPr>
            <a:r>
              <a:rPr lang="en-US" sz="2600" b="1" dirty="0">
                <a:solidFill>
                  <a:srgbClr val="C00000"/>
                </a:solidFill>
                <a:latin typeface="Times New Roman" panose="02020603050405020304" pitchFamily="18" charset="0"/>
                <a:ea typeface="Times New Roman" panose="02020603050405020304" pitchFamily="18" charset="0"/>
              </a:rPr>
              <a:t>Romans 8: 33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 pos="2171700" algn="l"/>
              </a:tabLst>
              <a:defRPr/>
            </a:pPr>
            <a:r>
              <a:rPr lang="en-US" sz="2600" b="1" dirty="0">
                <a:solidFill>
                  <a:srgbClr val="000000"/>
                </a:solidFill>
                <a:latin typeface="Arial Narrow" panose="020B0606020202030204" pitchFamily="34" charset="0"/>
                <a:ea typeface="Times New Roman" panose="02020603050405020304" pitchFamily="18" charset="0"/>
              </a:rPr>
              <a:t>Who will bring a charge against God's elect? God is the one who justifies; </a:t>
            </a:r>
            <a:r>
              <a:rPr lang="en-US" sz="2000" b="1" dirty="0">
                <a:solidFill>
                  <a:srgbClr val="C00000"/>
                </a:solidFill>
                <a:latin typeface="Arial Narrow" panose="020B0606020202030204" pitchFamily="34" charset="0"/>
                <a:ea typeface="Times New Roman" panose="02020603050405020304" pitchFamily="18" charset="0"/>
              </a:rPr>
              <a:t>34</a:t>
            </a:r>
            <a:r>
              <a:rPr lang="en-US" sz="2600" b="1" dirty="0">
                <a:solidFill>
                  <a:srgbClr val="000000"/>
                </a:solidFill>
                <a:latin typeface="Arial Narrow" panose="020B0606020202030204" pitchFamily="34" charset="0"/>
                <a:ea typeface="Times New Roman" panose="02020603050405020304" pitchFamily="18" charset="0"/>
              </a:rPr>
              <a:t> who is the one who condemns? Christ Jesus is He who died, yes, rather who was raised,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who is at the right hand of God, who also intercedes for us.</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F8EE49D9-D4A6-4089-BD6A-D7FE04DAC9C3}"/>
              </a:ext>
            </a:extLst>
          </p:cNvPr>
          <p:cNvSpPr/>
          <p:nvPr/>
        </p:nvSpPr>
        <p:spPr>
          <a:xfrm>
            <a:off x="1384195" y="361950"/>
            <a:ext cx="6429389" cy="707886"/>
          </a:xfrm>
          <a:prstGeom prst="rect">
            <a:avLst/>
          </a:prstGeom>
        </p:spPr>
        <p:txBody>
          <a:bodyPr wrap="none">
            <a:spAutoFit/>
          </a:bodyPr>
          <a:lstStyle/>
          <a:p>
            <a:pPr>
              <a:defRPr/>
            </a:pPr>
            <a:r>
              <a:rPr lang="en-US" sz="4000" b="1" i="1" dirty="0">
                <a:ln>
                  <a:solidFill>
                    <a:schemeClr val="tx1"/>
                  </a:solidFill>
                </a:ln>
                <a:solidFill>
                  <a:srgbClr val="000092"/>
                </a:solidFill>
                <a:latin typeface="+mn-lt"/>
                <a:ea typeface="Times New Roman" panose="02020603050405020304" pitchFamily="18" charset="0"/>
              </a:rPr>
              <a:t>Our Master is on a journey … </a:t>
            </a:r>
            <a:endParaRPr lang="en-US" sz="4000" dirty="0">
              <a:solidFill>
                <a:srgbClr val="000092"/>
              </a:solidFill>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AFACBBC8-CAEF-45C5-AE83-B008BAF7AAC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3CECF4B-ED05-4D21-93CA-832015361A48}"/>
              </a:ext>
            </a:extLst>
          </p:cNvPr>
          <p:cNvSpPr/>
          <p:nvPr/>
        </p:nvSpPr>
        <p:spPr>
          <a:xfrm>
            <a:off x="1181100" y="925513"/>
            <a:ext cx="6781800" cy="3292475"/>
          </a:xfrm>
          <a:prstGeom prst="rect">
            <a:avLst/>
          </a:prstGeom>
        </p:spPr>
        <p:txBody>
          <a:bodyPr>
            <a:spAutoFit/>
          </a:bodyPr>
          <a:lstStyle/>
          <a:p>
            <a:pPr marL="182880">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16: 15</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marL="182880">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He said to them, "Go into all the world and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preach the gospel to all creation</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 He who has believed and has been baptized shall be saved; but he who has disbelieved shall be condemned.  …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So then,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when the Lord Jesus had spoken</a:t>
            </a:r>
            <a:r>
              <a:rPr lang="en-US" sz="2600" b="1" dirty="0">
                <a:solidFill>
                  <a:srgbClr val="000000"/>
                </a:solidFill>
                <a:latin typeface="Arial Narrow" panose="020B0606020202030204" pitchFamily="34" charset="0"/>
                <a:ea typeface="Times New Roman" panose="02020603050405020304" pitchFamily="18" charset="0"/>
              </a:rPr>
              <a:t> to them, He was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received up into heaven</a:t>
            </a:r>
            <a:r>
              <a:rPr lang="en-US" sz="2600" b="1" dirty="0">
                <a:solidFill>
                  <a:srgbClr val="000000"/>
                </a:solidFill>
                <a:latin typeface="Arial Narrow" panose="020B0606020202030204" pitchFamily="34" charset="0"/>
                <a:ea typeface="Times New Roman" panose="02020603050405020304" pitchFamily="18" charset="0"/>
              </a:rPr>
              <a:t> and sat down at the right hand of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4B17D467-FD84-4A36-80C9-C7CBA9B69E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4CA1D77-4585-45D7-9B22-DFF34E10759B}"/>
              </a:ext>
            </a:extLst>
          </p:cNvPr>
          <p:cNvSpPr/>
          <p:nvPr/>
        </p:nvSpPr>
        <p:spPr>
          <a:xfrm>
            <a:off x="1797050" y="819150"/>
            <a:ext cx="63246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15: 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Every branch in Me that does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not bear fruit, He takes away</a:t>
            </a:r>
            <a:r>
              <a:rPr lang="en-US" sz="2600" b="1" dirty="0">
                <a:solidFill>
                  <a:srgbClr val="000000"/>
                </a:solidFill>
                <a:latin typeface="Arial Narrow" panose="020B0606020202030204" pitchFamily="34" charset="0"/>
                <a:ea typeface="Times New Roman" panose="02020603050405020304" pitchFamily="18" charset="0"/>
              </a:rPr>
              <a:t>; and every branch that bears fruit, He prunes it so that it may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bear more fruit.</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15: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My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Father is glorified</a:t>
            </a:r>
            <a:r>
              <a:rPr lang="en-US" sz="2600" b="1" dirty="0">
                <a:solidFill>
                  <a:srgbClr val="000000"/>
                </a:solidFill>
                <a:latin typeface="Arial Narrow" panose="020B0606020202030204" pitchFamily="34" charset="0"/>
                <a:ea typeface="Times New Roman" panose="02020603050405020304" pitchFamily="18" charset="0"/>
              </a:rPr>
              <a:t> by this, that you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bear much fruit, </a:t>
            </a:r>
            <a:r>
              <a:rPr lang="en-US" sz="2600" b="1" dirty="0">
                <a:solidFill>
                  <a:srgbClr val="000000"/>
                </a:solidFill>
                <a:latin typeface="Arial Narrow" panose="020B0606020202030204" pitchFamily="34" charset="0"/>
                <a:ea typeface="Times New Roman" panose="02020603050405020304" pitchFamily="18" charset="0"/>
              </a:rPr>
              <a:t>and so </a:t>
            </a:r>
            <a:r>
              <a:rPr lang="en-US" sz="2600" b="1" dirty="0">
                <a:solidFill>
                  <a:srgbClr val="C00000"/>
                </a:solidFill>
                <a:latin typeface="Arial Narrow" panose="020B0606020202030204" pitchFamily="34" charset="0"/>
                <a:ea typeface="Times New Roman" panose="02020603050405020304" pitchFamily="18" charset="0"/>
              </a:rPr>
              <a:t>prove to be My disciples.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pic>
        <p:nvPicPr>
          <p:cNvPr id="17412" name="Picture 3">
            <a:extLst>
              <a:ext uri="{FF2B5EF4-FFF2-40B4-BE49-F238E27FC236}">
                <a16:creationId xmlns:a16="http://schemas.microsoft.com/office/drawing/2014/main" id="{325422E0-7C93-4E4B-B28B-AD7771737E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0"/>
            <a:ext cx="17653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
            <a:extLst>
              <a:ext uri="{FF2B5EF4-FFF2-40B4-BE49-F238E27FC236}">
                <a16:creationId xmlns:a16="http://schemas.microsoft.com/office/drawing/2014/main" id="{5E16B4C4-B952-4ED4-A94A-A2D9AF45F5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8113" y="3790950"/>
            <a:ext cx="1673225"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F2CFF8B5-BE9B-4312-87BE-EDB294965C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4AB6B6B-47A7-4D8E-8647-84AE9EC3D47B}"/>
              </a:ext>
            </a:extLst>
          </p:cNvPr>
          <p:cNvSpPr/>
          <p:nvPr/>
        </p:nvSpPr>
        <p:spPr>
          <a:xfrm>
            <a:off x="990600" y="447675"/>
            <a:ext cx="7467600" cy="42481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1:13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 do not want you to be unaware, brethren, that often I have planned to come to you (and have been prevented so far) so that I may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obtain some fruit among you also, </a:t>
            </a:r>
            <a:r>
              <a:rPr lang="en-US" sz="2600" b="1" dirty="0">
                <a:solidFill>
                  <a:srgbClr val="000000"/>
                </a:solidFill>
                <a:latin typeface="Arial Narrow" panose="020B0606020202030204" pitchFamily="34" charset="0"/>
                <a:ea typeface="Times New Roman" panose="02020603050405020304" pitchFamily="18" charset="0"/>
              </a:rPr>
              <a:t>even as among the rest of the Gentiles.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1000" b="1"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7: 4</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my brethren, you also were made to die to the Law through the body of Christ, so that you might be joined to another, to Him who was raised from the dead,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in order that we might bear fruit for God.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1B28A89C-5452-4BE2-B50A-FEFE177D94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B76827F-AFEC-475E-8CD7-9F95406BD15A}"/>
              </a:ext>
            </a:extLst>
          </p:cNvPr>
          <p:cNvSpPr/>
          <p:nvPr/>
        </p:nvSpPr>
        <p:spPr>
          <a:xfrm>
            <a:off x="989013" y="695325"/>
            <a:ext cx="7162800" cy="37528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2:10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we are His workmanship,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created in Christ Jesus for good works,</a:t>
            </a:r>
            <a:r>
              <a:rPr lang="en-US" sz="2600" b="1" dirty="0">
                <a:solidFill>
                  <a:srgbClr val="000000"/>
                </a:solidFill>
                <a:latin typeface="Arial Narrow" panose="020B0606020202030204" pitchFamily="34" charset="0"/>
                <a:ea typeface="Times New Roman" panose="02020603050405020304" pitchFamily="18" charset="0"/>
              </a:rPr>
              <a:t> which God prepared beforehand so that we would walk in them.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endParaRPr lang="en-US" sz="2600" b="1"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15: 58</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my beloved brethren, be steadfast, immovable,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always abounding in the work of the Lord,</a:t>
            </a:r>
            <a:r>
              <a:rPr lang="en-US" sz="2600" b="1" dirty="0">
                <a:solidFill>
                  <a:srgbClr val="000000"/>
                </a:solidFill>
                <a:latin typeface="Arial Narrow" panose="020B0606020202030204" pitchFamily="34" charset="0"/>
                <a:ea typeface="Times New Roman" panose="02020603050405020304" pitchFamily="18" charset="0"/>
              </a:rPr>
              <a:t> knowing that </a:t>
            </a:r>
            <a:r>
              <a:rPr lang="en-US" sz="2600" b="1" u="sng" dirty="0">
                <a:solidFill>
                  <a:srgbClr val="640064"/>
                </a:solidFill>
                <a:latin typeface="Arial Narrow" panose="020B0606020202030204" pitchFamily="34" charset="0"/>
                <a:ea typeface="Times New Roman" panose="02020603050405020304" pitchFamily="18" charset="0"/>
              </a:rPr>
              <a:t>your toil is not in vain</a:t>
            </a:r>
            <a:r>
              <a:rPr lang="en-US" sz="2600" b="1" dirty="0">
                <a:solidFill>
                  <a:srgbClr val="000000"/>
                </a:solidFill>
                <a:latin typeface="Arial Narrow" panose="020B0606020202030204" pitchFamily="34" charset="0"/>
                <a:ea typeface="Times New Roman" panose="02020603050405020304" pitchFamily="18" charset="0"/>
              </a:rPr>
              <a:t> in the Lord.</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A3672C74-0C82-40E5-9C70-940A6771FF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BBD19B2-5211-4912-9050-96EB51823AAA}"/>
              </a:ext>
            </a:extLst>
          </p:cNvPr>
          <p:cNvSpPr/>
          <p:nvPr/>
        </p:nvSpPr>
        <p:spPr>
          <a:xfrm>
            <a:off x="685800" y="1581150"/>
            <a:ext cx="7480750" cy="1569660"/>
          </a:xfrm>
          <a:prstGeom prst="rect">
            <a:avLst/>
          </a:prstGeom>
        </p:spPr>
        <p:txBody>
          <a:bodyPr>
            <a:spAutoFit/>
          </a:bodyPr>
          <a:lstStyle/>
          <a:p>
            <a:pPr>
              <a:defRPr/>
            </a:pPr>
            <a:r>
              <a:rPr lang="en-US" sz="4400" b="1" dirty="0">
                <a:ln w="22225">
                  <a:solidFill>
                    <a:srgbClr val="000092"/>
                  </a:solidFill>
                </a:ln>
                <a:solidFill>
                  <a:srgbClr val="99FFCC"/>
                </a:solidFill>
                <a:latin typeface="Times New Roman" panose="02020603050405020304" pitchFamily="18" charset="0"/>
                <a:ea typeface="Times New Roman" panose="02020603050405020304" pitchFamily="18" charset="0"/>
                <a:cs typeface="Times New Roman" panose="02020603050405020304" pitchFamily="18" charset="0"/>
              </a:rPr>
              <a:t>III</a:t>
            </a: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Our work in the Lord </a:t>
            </a:r>
          </a:p>
          <a:p>
            <a:pPr>
              <a:defRPr/>
            </a:pP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is not FOR salvation.</a:t>
            </a:r>
            <a:endParaRPr lang="en-US"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7A0D2EA9-AB94-4130-B864-9449858DFF94}"/>
              </a:ext>
            </a:extLst>
          </p:cNvPr>
          <p:cNvPicPr>
            <a:picLocks noChangeAspect="1"/>
          </p:cNvPicPr>
          <p:nvPr/>
        </p:nvPicPr>
        <p:blipFill>
          <a:blip r:embed="rId2">
            <a:extLst>
              <a:ext uri="{28A0092B-C50C-407E-A947-70E740481C1C}">
                <a14:useLocalDpi xmlns:a14="http://schemas.microsoft.com/office/drawing/2010/main" val="0"/>
              </a:ext>
            </a:extLst>
          </a:blip>
          <a:srcRect b="29259"/>
          <a:stretch>
            <a:fillRect/>
          </a:stretch>
        </p:blipFill>
        <p:spPr bwMode="auto">
          <a:xfrm>
            <a:off x="-3175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F2CC181-0C18-4688-82E7-3331698DA8FE}"/>
              </a:ext>
            </a:extLst>
          </p:cNvPr>
          <p:cNvSpPr/>
          <p:nvPr/>
        </p:nvSpPr>
        <p:spPr>
          <a:xfrm>
            <a:off x="3545247" y="1654129"/>
            <a:ext cx="1447800" cy="646331"/>
          </a:xfrm>
          <a:prstGeom prst="rect">
            <a:avLst/>
          </a:prstGeom>
          <a:ln>
            <a:noFill/>
          </a:ln>
        </p:spPr>
        <p:txBody>
          <a:bodyPr>
            <a:spAutoFit/>
          </a:bodyPr>
          <a:lstStyle/>
          <a:p>
            <a:pPr algn="ctr">
              <a:spcBef>
                <a:spcPts val="0"/>
              </a:spcBef>
              <a:spcAft>
                <a:spcPts val="0"/>
              </a:spcAft>
              <a:tabLst>
                <a:tab pos="228600" algn="l"/>
                <a:tab pos="342900" algn="l"/>
              </a:tabLst>
              <a:defRPr/>
            </a:pPr>
            <a:r>
              <a:rPr lang="en-US" sz="3600" b="1" dirty="0">
                <a:ln w="22225">
                  <a:solidFill>
                    <a:schemeClr val="bg1">
                      <a:lumMod val="25000"/>
                    </a:schemeClr>
                  </a:solidFill>
                </a:ln>
                <a:solidFill>
                  <a:srgbClr val="000092"/>
                </a:solidFill>
                <a:latin typeface="Trebuchet MS" panose="020B0603020202020204" pitchFamily="34" charset="0"/>
                <a:ea typeface="Times New Roman" panose="02020603050405020304" pitchFamily="18" charset="0"/>
              </a:rPr>
              <a:t>1894</a:t>
            </a:r>
            <a:endParaRPr lang="en-US" sz="3600" b="1" dirty="0">
              <a:ln w="28575">
                <a:solidFill>
                  <a:srgbClr val="000092"/>
                </a:solidFill>
              </a:ln>
              <a:solidFill>
                <a:srgbClr val="000092"/>
              </a:solidFill>
              <a:latin typeface="Trebuchet MS" panose="020B0603020202020204" pitchFamily="34" charset="0"/>
              <a:ea typeface="Times New Roman" panose="02020603050405020304" pitchFamily="18" charset="0"/>
            </a:endParaRPr>
          </a:p>
        </p:txBody>
      </p:sp>
      <p:pic>
        <p:nvPicPr>
          <p:cNvPr id="3076" name="Picture 1">
            <a:extLst>
              <a:ext uri="{FF2B5EF4-FFF2-40B4-BE49-F238E27FC236}">
                <a16:creationId xmlns:a16="http://schemas.microsoft.com/office/drawing/2014/main" id="{743D02A1-7092-4C11-975F-2A6A9CFEA1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78088" y="3181350"/>
            <a:ext cx="35814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2">
            <a:extLst>
              <a:ext uri="{FF2B5EF4-FFF2-40B4-BE49-F238E27FC236}">
                <a16:creationId xmlns:a16="http://schemas.microsoft.com/office/drawing/2014/main" id="{1CE470E2-D6B8-44D2-8F2A-C467940D70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95250"/>
            <a:ext cx="3594100" cy="44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4">
            <a:extLst>
              <a:ext uri="{FF2B5EF4-FFF2-40B4-BE49-F238E27FC236}">
                <a16:creationId xmlns:a16="http://schemas.microsoft.com/office/drawing/2014/main" id="{CECAB0CC-8D08-4E2E-83F5-E4A0486CCF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9563" y="2952750"/>
            <a:ext cx="224790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6">
            <a:extLst>
              <a:ext uri="{FF2B5EF4-FFF2-40B4-BE49-F238E27FC236}">
                <a16:creationId xmlns:a16="http://schemas.microsoft.com/office/drawing/2014/main" id="{1B5E5C0F-D499-4B98-99F1-D793976A695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2876550"/>
            <a:ext cx="224790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3E10DFDE-5789-4A92-8EE2-EDC094633F5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AF8B26C-E032-4496-9264-876B16F07CA2}"/>
              </a:ext>
            </a:extLst>
          </p:cNvPr>
          <p:cNvSpPr/>
          <p:nvPr/>
        </p:nvSpPr>
        <p:spPr>
          <a:xfrm>
            <a:off x="1143000" y="339725"/>
            <a:ext cx="7086600" cy="4464050"/>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2:8</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by </a:t>
            </a:r>
            <a:r>
              <a:rPr lang="en-US" sz="2600" b="1" u="dbl" dirty="0">
                <a:solidFill>
                  <a:srgbClr val="00008E"/>
                </a:solidFill>
                <a:uFill>
                  <a:solidFill>
                    <a:srgbClr val="00008E"/>
                  </a:solidFill>
                </a:uFill>
                <a:latin typeface="Arial Narrow" panose="020B0606020202030204" pitchFamily="34" charset="0"/>
                <a:ea typeface="Times New Roman" panose="02020603050405020304" pitchFamily="18" charset="0"/>
              </a:rPr>
              <a:t>grace</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 you have been saved through </a:t>
            </a:r>
            <a:r>
              <a:rPr lang="en-US" sz="2600" b="1" u="dbl" dirty="0">
                <a:solidFill>
                  <a:srgbClr val="00008E"/>
                </a:solidFill>
                <a:uFill>
                  <a:solidFill>
                    <a:srgbClr val="00008E"/>
                  </a:solidFill>
                </a:uFill>
                <a:latin typeface="Arial Narrow" panose="020B0606020202030204" pitchFamily="34" charset="0"/>
                <a:ea typeface="Times New Roman" panose="02020603050405020304" pitchFamily="18" charset="0"/>
              </a:rPr>
              <a:t>faith</a:t>
            </a:r>
            <a:r>
              <a:rPr lang="en-US" sz="2600" b="1" dirty="0">
                <a:solidFill>
                  <a:srgbClr val="00008E"/>
                </a:solidFill>
                <a:latin typeface="Arial Narrow" panose="020B0606020202030204" pitchFamily="34" charset="0"/>
                <a:ea typeface="Times New Roman" panose="02020603050405020304" pitchFamily="18" charset="0"/>
              </a:rPr>
              <a:t>;</a:t>
            </a:r>
            <a:r>
              <a:rPr lang="en-US" sz="2600" b="1" dirty="0">
                <a:solidFill>
                  <a:srgbClr val="000000"/>
                </a:solidFill>
                <a:latin typeface="Arial Narrow" panose="020B0606020202030204" pitchFamily="34" charset="0"/>
                <a:ea typeface="Times New Roman" panose="02020603050405020304" pitchFamily="18" charset="0"/>
              </a:rPr>
              <a:t> and that not of yourselves, it is  the gift of God;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not as a result of works</a:t>
            </a:r>
            <a:r>
              <a:rPr lang="en-US" sz="2600" b="1" dirty="0">
                <a:solidFill>
                  <a:srgbClr val="000000"/>
                </a:solidFill>
                <a:latin typeface="Arial Narrow" panose="020B0606020202030204" pitchFamily="34" charset="0"/>
                <a:ea typeface="Times New Roman" panose="02020603050405020304" pitchFamily="18" charset="0"/>
              </a:rPr>
              <a:t>, so that no one may boast.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1200" b="1" dirty="0">
                <a:solidFill>
                  <a:srgbClr val="000000"/>
                </a:solidFill>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1: 6</a:t>
            </a:r>
            <a:r>
              <a:rPr lang="en-US" sz="2600" b="1" dirty="0">
                <a:solidFill>
                  <a:srgbClr val="000000"/>
                </a:solidFill>
                <a:latin typeface="Times New Roman" panose="02020603050405020304" pitchFamily="18" charset="0"/>
                <a:ea typeface="Times New Roman" panose="02020603050405020304" pitchFamily="18" charset="0"/>
              </a:rPr>
              <a:t>–</a:t>
            </a:r>
            <a:r>
              <a:rPr lang="en-US" sz="2600" b="1" dirty="0">
                <a:solidFill>
                  <a:srgbClr val="C00000"/>
                </a:solidFill>
                <a:latin typeface="Times New Roman" panose="02020603050405020304" pitchFamily="18" charset="0"/>
                <a:ea typeface="Times New Roman" panose="02020603050405020304" pitchFamily="18" charset="0"/>
              </a:rPr>
              <a:t>2:2  </a:t>
            </a:r>
            <a:r>
              <a:rPr lang="en-US" sz="2600" b="1" dirty="0">
                <a:solidFill>
                  <a:srgbClr val="000092"/>
                </a:solidFill>
                <a:latin typeface="Times New Roman" panose="02020603050405020304" pitchFamily="18" charset="0"/>
                <a:ea typeface="Times New Roman" panose="02020603050405020304" pitchFamily="18" charset="0"/>
              </a:rPr>
              <a:t>…</a:t>
            </a:r>
            <a:r>
              <a:rPr lang="en-US" sz="2600" b="1" dirty="0">
                <a:solidFill>
                  <a:srgbClr val="C00000"/>
                </a:solidFill>
                <a:latin typeface="Times New Roman" panose="02020603050405020304" pitchFamily="18" charset="0"/>
                <a:ea typeface="Times New Roman" panose="02020603050405020304" pitchFamily="18" charset="0"/>
              </a:rPr>
              <a:t> </a:t>
            </a:r>
            <a:r>
              <a:rPr lang="en-US" sz="2400" b="1" i="1" dirty="0">
                <a:solidFill>
                  <a:srgbClr val="000092"/>
                </a:solidFill>
                <a:latin typeface="+mn-lt"/>
                <a:ea typeface="Times New Roman" panose="02020603050405020304" pitchFamily="18" charset="0"/>
              </a:rPr>
              <a:t>Jesus is our constant advocate</a:t>
            </a:r>
          </a:p>
          <a:p>
            <a:pPr>
              <a:spcBef>
                <a:spcPts val="0"/>
              </a:spcBef>
              <a:spcAft>
                <a:spcPts val="0"/>
              </a:spcAft>
              <a:tabLst>
                <a:tab pos="182880" algn="l"/>
                <a:tab pos="228600" algn="l"/>
              </a:tabLst>
              <a:defRPr/>
            </a:pPr>
            <a:r>
              <a:rPr lang="en-US" sz="1200" b="1" dirty="0">
                <a:solidFill>
                  <a:srgbClr val="C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8: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there is now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no condemnation</a:t>
            </a:r>
            <a:r>
              <a:rPr lang="en-US" sz="2600" b="1" dirty="0">
                <a:solidFill>
                  <a:srgbClr val="000000"/>
                </a:solidFill>
                <a:latin typeface="Arial Narrow" panose="020B0606020202030204" pitchFamily="34" charset="0"/>
                <a:ea typeface="Times New Roman" panose="02020603050405020304" pitchFamily="18" charset="0"/>
              </a:rPr>
              <a:t> for those who are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in Christ Jesus</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For the law of the Spirit of life in Christ Jesus </a:t>
            </a:r>
            <a:r>
              <a:rPr lang="en-US" sz="2600" b="1" u="sng" dirty="0">
                <a:solidFill>
                  <a:srgbClr val="640064"/>
                </a:solidFill>
                <a:latin typeface="Arial Narrow" panose="020B0606020202030204" pitchFamily="34" charset="0"/>
                <a:ea typeface="Times New Roman" panose="02020603050405020304" pitchFamily="18" charset="0"/>
              </a:rPr>
              <a:t>has set you free </a:t>
            </a:r>
            <a:r>
              <a:rPr lang="en-US" sz="2600" b="1" dirty="0">
                <a:solidFill>
                  <a:srgbClr val="000000"/>
                </a:solidFill>
                <a:latin typeface="Arial Narrow" panose="020B0606020202030204" pitchFamily="34" charset="0"/>
                <a:ea typeface="Times New Roman" panose="02020603050405020304" pitchFamily="18" charset="0"/>
              </a:rPr>
              <a:t>from the law of sin and of death.</a:t>
            </a:r>
            <a:endParaRPr lang="en-US" sz="2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5FFFE052-BEB0-442C-89F7-0EDD1459C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F1DE8A2-098F-461D-AF19-F4ACF956CCB0}"/>
              </a:ext>
            </a:extLst>
          </p:cNvPr>
          <p:cNvSpPr/>
          <p:nvPr/>
        </p:nvSpPr>
        <p:spPr>
          <a:xfrm>
            <a:off x="1600200" y="361950"/>
            <a:ext cx="6248400" cy="4308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5: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just as through one man sin entered into the world, and death through sin, and so death spread to all men, because all sinned —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000000"/>
                </a:solidFill>
                <a:latin typeface="Arial Narrow" panose="020B0606020202030204" pitchFamily="34" charset="0"/>
                <a:ea typeface="Times New Roman" panose="02020603050405020304" pitchFamily="18" charset="0"/>
              </a:rPr>
              <a:t> for until the Law sin was in the world, but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sin is not imputed when there is no law.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1400" b="1" dirty="0">
                <a:solidFill>
                  <a:srgbClr val="C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4: 5</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to the one who does not work, but believes in Him who justifies the ungodly,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his faith is credited as righteousness,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424E4FAF-3C73-4E04-A6B4-829EEDB5C3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8EFDAF2-E8BB-487B-89F8-0851E0A0B2CC}"/>
              </a:ext>
            </a:extLst>
          </p:cNvPr>
          <p:cNvSpPr/>
          <p:nvPr/>
        </p:nvSpPr>
        <p:spPr>
          <a:xfrm>
            <a:off x="838200" y="1200150"/>
            <a:ext cx="6790642" cy="2308324"/>
          </a:xfrm>
          <a:prstGeom prst="rect">
            <a:avLst/>
          </a:prstGeom>
        </p:spPr>
        <p:txBody>
          <a:bodyPr wrap="none">
            <a:spAutoFit/>
          </a:bodyPr>
          <a:lstStyle/>
          <a:p>
            <a:pPr>
              <a:defRPr/>
            </a:pPr>
            <a:r>
              <a:rPr lang="en-US" sz="4400" b="1" dirty="0">
                <a:ln w="22225">
                  <a:solidFill>
                    <a:srgbClr val="000092"/>
                  </a:solidFill>
                </a:ln>
                <a:solidFill>
                  <a:srgbClr val="99FFCC"/>
                </a:solidFill>
                <a:latin typeface="Times New Roman" panose="02020603050405020304" pitchFamily="18" charset="0"/>
                <a:ea typeface="Times New Roman" panose="02020603050405020304" pitchFamily="18" charset="0"/>
                <a:cs typeface="Times New Roman" panose="02020603050405020304" pitchFamily="18" charset="0"/>
              </a:rPr>
              <a:t>IV</a:t>
            </a: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Our work can be </a:t>
            </a:r>
          </a:p>
          <a:p>
            <a:pPr>
              <a:defRPr/>
            </a:pP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evangelistic or just</a:t>
            </a:r>
          </a:p>
          <a:p>
            <a:pPr>
              <a:defRPr/>
            </a:pPr>
            <a:r>
              <a:rPr lang="en-US" sz="4800" b="1" dirty="0">
                <a:ln w="22225">
                  <a:solidFill>
                    <a:srgbClr val="000092"/>
                  </a:solidFill>
                </a:ln>
                <a:solidFill>
                  <a:srgbClr val="99FFCC"/>
                </a:solidFill>
                <a:latin typeface="Trebuchet MS" panose="020B0603020202020204" pitchFamily="34" charset="0"/>
              </a:rPr>
              <a:t>      the opposite.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49AE8A95-0BDB-4C44-A426-BFDD06A3C3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6561348-3072-4CFC-B9FD-FF9B9872CFF8}"/>
              </a:ext>
            </a:extLst>
          </p:cNvPr>
          <p:cNvSpPr/>
          <p:nvPr/>
        </p:nvSpPr>
        <p:spPr>
          <a:xfrm>
            <a:off x="1903413" y="1657350"/>
            <a:ext cx="5334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Whatever you do,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do your work heartily,</a:t>
            </a:r>
            <a:r>
              <a:rPr lang="en-US" sz="2600" b="1" dirty="0">
                <a:solidFill>
                  <a:srgbClr val="000000"/>
                </a:solidFill>
                <a:latin typeface="Arial Narrow" panose="020B0606020202030204" pitchFamily="34" charset="0"/>
                <a:ea typeface="Times New Roman" panose="02020603050405020304" pitchFamily="18" charset="0"/>
              </a:rPr>
              <a:t> as for the Lord rather than for men,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000000"/>
                </a:solidFill>
                <a:latin typeface="Arial Narrow" panose="020B0606020202030204" pitchFamily="34" charset="0"/>
                <a:ea typeface="Times New Roman" panose="02020603050405020304" pitchFamily="18" charset="0"/>
              </a:rPr>
              <a:t>  knowing that from the Lord you will receive the reward of the inheritance.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It is the Lord Christ whom you serve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68F1EB66-45A5-49DE-AE1E-F108CEB8CC3C}"/>
              </a:ext>
            </a:extLst>
          </p:cNvPr>
          <p:cNvSpPr/>
          <p:nvPr/>
        </p:nvSpPr>
        <p:spPr>
          <a:xfrm>
            <a:off x="685800" y="742950"/>
            <a:ext cx="7861896" cy="584775"/>
          </a:xfrm>
          <a:prstGeom prst="rect">
            <a:avLst/>
          </a:prstGeom>
        </p:spPr>
        <p:txBody>
          <a:bodyPr wrap="none">
            <a:spAutoFit/>
          </a:bodyPr>
          <a:lstStyle/>
          <a:p>
            <a:pPr>
              <a:defRPr/>
            </a:pPr>
            <a:r>
              <a:rPr lang="en-US" sz="3200" b="1" i="1" dirty="0">
                <a:ln>
                  <a:solidFill>
                    <a:schemeClr val="tx1"/>
                  </a:solidFill>
                </a:ln>
                <a:solidFill>
                  <a:srgbClr val="000092"/>
                </a:solidFill>
                <a:latin typeface="+mn-lt"/>
                <a:ea typeface="Times New Roman" panose="02020603050405020304" pitchFamily="18" charset="0"/>
              </a:rPr>
              <a:t>Whatever we do ( </a:t>
            </a:r>
            <a:r>
              <a:rPr lang="en-US" sz="2400" b="1" i="1" dirty="0">
                <a:ln>
                  <a:solidFill>
                    <a:schemeClr val="tx1"/>
                  </a:solidFill>
                </a:ln>
                <a:solidFill>
                  <a:srgbClr val="000000"/>
                </a:solidFill>
                <a:latin typeface="+mn-lt"/>
                <a:ea typeface="Times New Roman" panose="02020603050405020304" pitchFamily="18" charset="0"/>
              </a:rPr>
              <a:t>good or evil </a:t>
            </a:r>
            <a:r>
              <a:rPr lang="en-US" sz="3200" b="1" i="1" dirty="0">
                <a:ln>
                  <a:solidFill>
                    <a:schemeClr val="tx1"/>
                  </a:solidFill>
                </a:ln>
                <a:solidFill>
                  <a:srgbClr val="000092"/>
                </a:solidFill>
                <a:latin typeface="+mn-lt"/>
                <a:ea typeface="Times New Roman" panose="02020603050405020304" pitchFamily="18" charset="0"/>
              </a:rPr>
              <a:t>) reflects on God</a:t>
            </a:r>
            <a:r>
              <a:rPr lang="en-US" b="1" i="1" dirty="0">
                <a:ln>
                  <a:solidFill>
                    <a:schemeClr val="tx1"/>
                  </a:solidFill>
                </a:ln>
                <a:solidFill>
                  <a:srgbClr val="000092"/>
                </a:solidFill>
                <a:ea typeface="Times New Roman" panose="02020603050405020304" pitchFamily="18" charset="0"/>
              </a:rPr>
              <a:t>.</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FF032BCA-B592-4623-9158-E3CC4D9E5F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2A31DD8-AC9B-4ABE-890A-9597C24C9C05}"/>
              </a:ext>
            </a:extLst>
          </p:cNvPr>
          <p:cNvSpPr/>
          <p:nvPr/>
        </p:nvSpPr>
        <p:spPr>
          <a:xfrm>
            <a:off x="914400" y="725090"/>
            <a:ext cx="4648200" cy="3693319"/>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2: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Do all things without grumbling or disputing;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C00000"/>
                </a:solidFill>
                <a:highlight>
                  <a:srgbClr val="FFFF00"/>
                </a:highlight>
                <a:latin typeface="Arial Narrow" panose="020B0606020202030204" pitchFamily="34" charset="0"/>
                <a:ea typeface="Times New Roman" panose="02020603050405020304" pitchFamily="18" charset="0"/>
              </a:rPr>
              <a:t>SO that </a:t>
            </a:r>
            <a:r>
              <a:rPr lang="en-US" sz="2600" b="1" dirty="0">
                <a:solidFill>
                  <a:srgbClr val="C00000"/>
                </a:solidFill>
                <a:latin typeface="Arial Narrow" panose="020B0606020202030204" pitchFamily="34" charset="0"/>
                <a:ea typeface="Times New Roman" panose="02020603050405020304" pitchFamily="18" charset="0"/>
              </a:rPr>
              <a: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you will prove yourselves</a:t>
            </a:r>
            <a:r>
              <a:rPr lang="en-US" sz="2600" b="1" dirty="0">
                <a:solidFill>
                  <a:srgbClr val="000000"/>
                </a:solidFill>
                <a:latin typeface="Arial Narrow" panose="020B0606020202030204" pitchFamily="34" charset="0"/>
                <a:ea typeface="Times New Roman" panose="02020603050405020304" pitchFamily="18" charset="0"/>
              </a:rPr>
              <a:t> to be blameless and innocent, children of God above reproach in the midst of a crooked and perverse generation, among whom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you appear as lights in the wor</a:t>
            </a:r>
            <a:r>
              <a:rPr lang="en-US" sz="2600" b="1" dirty="0">
                <a:solidFill>
                  <a:srgbClr val="000000"/>
                </a:solidFill>
                <a:latin typeface="Arial Narrow" panose="020B0606020202030204" pitchFamily="34" charset="0"/>
                <a:ea typeface="Times New Roman" panose="02020603050405020304" pitchFamily="18" charset="0"/>
              </a:rPr>
              <a:t>ld, </a:t>
            </a:r>
            <a:endParaRPr lang="en-US" sz="2600" dirty="0">
              <a:latin typeface="Times New Roman" panose="02020603050405020304" pitchFamily="18" charset="0"/>
              <a:ea typeface="Times New Roman" panose="02020603050405020304" pitchFamily="18" charset="0"/>
            </a:endParaRPr>
          </a:p>
        </p:txBody>
      </p:sp>
      <p:pic>
        <p:nvPicPr>
          <p:cNvPr id="25604" name="Picture 2">
            <a:extLst>
              <a:ext uri="{FF2B5EF4-FFF2-40B4-BE49-F238E27FC236}">
                <a16:creationId xmlns:a16="http://schemas.microsoft.com/office/drawing/2014/main" id="{3F203B80-8D37-4D0E-B4BD-ADBB7EE4B1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4775" y="2266950"/>
            <a:ext cx="3502025"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3E2661FB-03C5-4183-8E30-CE1434B014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EBA889D-0B38-445F-B448-776F9E268976}"/>
              </a:ext>
            </a:extLst>
          </p:cNvPr>
          <p:cNvSpPr/>
          <p:nvPr/>
        </p:nvSpPr>
        <p:spPr>
          <a:xfrm>
            <a:off x="914400" y="666750"/>
            <a:ext cx="7696200" cy="3508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Peter 2: 18</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Servants,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be submissive to your masters</a:t>
            </a:r>
            <a:r>
              <a:rPr lang="en-US" sz="2600" b="1" dirty="0">
                <a:solidFill>
                  <a:srgbClr val="000000"/>
                </a:solidFill>
                <a:latin typeface="Arial Narrow" panose="020B0606020202030204" pitchFamily="34" charset="0"/>
                <a:ea typeface="Times New Roman" panose="02020603050405020304" pitchFamily="18" charset="0"/>
              </a:rPr>
              <a:t> with all respect, not only to those who are good and gentle, but also to those who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are unreasonable.</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000000"/>
                </a:solidFill>
                <a:latin typeface="Arial Narrow" panose="020B0606020202030204" pitchFamily="34" charset="0"/>
                <a:ea typeface="Times New Roman" panose="02020603050405020304" pitchFamily="18" charset="0"/>
              </a:rPr>
              <a:t> For this </a:t>
            </a:r>
            <a:r>
              <a:rPr lang="en-US" sz="2600" b="1" u="sng" dirty="0">
                <a:solidFill>
                  <a:srgbClr val="00008E"/>
                </a:solidFill>
                <a:latin typeface="Arial Narrow" panose="020B0606020202030204" pitchFamily="34" charset="0"/>
                <a:ea typeface="Times New Roman" panose="02020603050405020304" pitchFamily="18" charset="0"/>
              </a:rPr>
              <a:t>finds favor,</a:t>
            </a:r>
            <a:r>
              <a:rPr lang="en-US" sz="26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C00000"/>
                </a:solidFill>
                <a:latin typeface="Arial Narrow" panose="020B0606020202030204" pitchFamily="34" charset="0"/>
                <a:ea typeface="Times New Roman" panose="02020603050405020304" pitchFamily="18" charset="0"/>
              </a:rPr>
              <a:t>IF </a:t>
            </a:r>
            <a:r>
              <a:rPr lang="en-US" sz="2600" b="1" dirty="0">
                <a:solidFill>
                  <a:srgbClr val="000000"/>
                </a:solidFill>
                <a:latin typeface="Arial Narrow" panose="020B0606020202030204" pitchFamily="34" charset="0"/>
                <a:ea typeface="Times New Roman" panose="02020603050405020304" pitchFamily="18" charset="0"/>
              </a:rPr>
              <a:t>for the sake of conscience toward God a person bears up under sorrows when suffering unjustly.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14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6:5</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  in the sincerity of your heart, as to Christ;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not by way of eyeservice, as men-pleasers,</a:t>
            </a:r>
            <a:r>
              <a:rPr lang="en-US" sz="2600" b="1" dirty="0">
                <a:solidFill>
                  <a:srgbClr val="000000"/>
                </a:solidFill>
                <a:latin typeface="Arial Narrow" panose="020B0606020202030204" pitchFamily="34" charset="0"/>
                <a:ea typeface="Times New Roman" panose="02020603050405020304" pitchFamily="18" charset="0"/>
              </a:rPr>
              <a:t> but as slaves of Christ, doing the will of God from the heart.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5196D687-1DA3-4AD7-9035-A93CDB13E81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7552D022-094A-42B8-850F-3D9F8F174668}"/>
              </a:ext>
            </a:extLst>
          </p:cNvPr>
          <p:cNvSpPr/>
          <p:nvPr/>
        </p:nvSpPr>
        <p:spPr>
          <a:xfrm>
            <a:off x="838200" y="285750"/>
            <a:ext cx="7467600" cy="4324261"/>
          </a:xfrm>
          <a:prstGeom prst="rect">
            <a:avLst/>
          </a:prstGeom>
        </p:spPr>
        <p:txBody>
          <a:bodyPr>
            <a:spAutoFit/>
          </a:bodyPr>
          <a:lstStyle/>
          <a:p>
            <a:pPr algn="ctr">
              <a:spcBef>
                <a:spcPts val="0"/>
              </a:spcBef>
              <a:spcAft>
                <a:spcPts val="0"/>
              </a:spcAft>
              <a:tabLst>
                <a:tab pos="182880" algn="l"/>
              </a:tabLst>
              <a:defRPr/>
            </a:pPr>
            <a:r>
              <a:rPr lang="en-US" sz="3200" b="1" dirty="0">
                <a:ln w="22225">
                  <a:solidFill>
                    <a:srgbClr val="0070C0"/>
                  </a:solidFill>
                </a:ln>
                <a:solidFill>
                  <a:srgbClr val="000092"/>
                </a:solidFill>
                <a:latin typeface="Trebuchet MS" panose="020B0603020202020204" pitchFamily="34" charset="0"/>
                <a:ea typeface="Times New Roman" panose="02020603050405020304" pitchFamily="18" charset="0"/>
              </a:rPr>
              <a:t>In recognition of labor day</a:t>
            </a:r>
          </a:p>
          <a:p>
            <a:pPr algn="ctr">
              <a:spcBef>
                <a:spcPts val="0"/>
              </a:spcBef>
              <a:spcAft>
                <a:spcPts val="0"/>
              </a:spcAft>
              <a:tabLst>
                <a:tab pos="182880" algn="l"/>
              </a:tabLst>
              <a:defRPr/>
            </a:pPr>
            <a:r>
              <a:rPr lang="en-US" sz="3200" b="1" dirty="0">
                <a:ln w="22225">
                  <a:solidFill>
                    <a:srgbClr val="0070C0"/>
                  </a:solidFill>
                </a:ln>
                <a:solidFill>
                  <a:srgbClr val="000092"/>
                </a:solidFill>
                <a:latin typeface="Trebuchet MS" panose="020B0603020202020204" pitchFamily="34" charset="0"/>
                <a:ea typeface="Times New Roman" panose="02020603050405020304" pitchFamily="18" charset="0"/>
              </a:rPr>
              <a:t>we have observed four </a:t>
            </a:r>
          </a:p>
          <a:p>
            <a:pPr algn="ctr">
              <a:spcBef>
                <a:spcPts val="0"/>
              </a:spcBef>
              <a:spcAft>
                <a:spcPts val="0"/>
              </a:spcAft>
              <a:tabLst>
                <a:tab pos="182880" algn="l"/>
              </a:tabLst>
              <a:defRPr/>
            </a:pPr>
            <a:r>
              <a:rPr lang="en-US" sz="3200" b="1" dirty="0">
                <a:ln w="22225">
                  <a:solidFill>
                    <a:srgbClr val="0070C0"/>
                  </a:solidFill>
                </a:ln>
                <a:solidFill>
                  <a:srgbClr val="000092"/>
                </a:solidFill>
                <a:latin typeface="Trebuchet MS" panose="020B0603020202020204" pitchFamily="34" charset="0"/>
                <a:ea typeface="Times New Roman" panose="02020603050405020304" pitchFamily="18" charset="0"/>
              </a:rPr>
              <a:t>scriptural points about labor.</a:t>
            </a:r>
            <a:endParaRPr lang="en-US" sz="3200" b="1" dirty="0">
              <a:ln w="22225">
                <a:solidFill>
                  <a:srgbClr val="0070C0"/>
                </a:solidFill>
              </a:ln>
              <a:solidFill>
                <a:srgbClr val="99FFCC"/>
              </a:solidFill>
              <a:latin typeface="Trebuchet MS" panose="020B0603020202020204" pitchFamily="34" charset="0"/>
              <a:ea typeface="Times New Roman" panose="02020603050405020304" pitchFamily="18" charset="0"/>
            </a:endParaRPr>
          </a:p>
          <a:p>
            <a:pPr>
              <a:spcBef>
                <a:spcPts val="0"/>
              </a:spcBef>
              <a:spcAft>
                <a:spcPts val="0"/>
              </a:spcAft>
              <a:tabLst>
                <a:tab pos="182880" algn="l"/>
              </a:tabLst>
              <a:defRPr/>
            </a:pPr>
            <a:r>
              <a:rPr lang="en-US" sz="1400" b="1" dirty="0">
                <a:ln w="22225">
                  <a:solidFill>
                    <a:srgbClr val="000092"/>
                  </a:solidFill>
                </a:ln>
                <a:solidFill>
                  <a:srgbClr val="99FFCC"/>
                </a:solidFill>
                <a:latin typeface="Trebuchet MS" panose="020B0603020202020204" pitchFamily="34"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mn-lt"/>
                <a:ea typeface="Times New Roman" panose="02020603050405020304" pitchFamily="18" charset="0"/>
              </a:rPr>
              <a:t>God made man to work</a:t>
            </a:r>
            <a:r>
              <a:rPr lang="en-US" sz="3000" b="1" dirty="0">
                <a:solidFill>
                  <a:srgbClr val="000000"/>
                </a:solidFill>
                <a:latin typeface="+mn-lt"/>
                <a:ea typeface="Times New Roman" panose="02020603050405020304" pitchFamily="18" charset="0"/>
              </a:rPr>
              <a:t>.</a:t>
            </a:r>
            <a:endParaRPr lang="en-US" sz="30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2.</a:t>
            </a:r>
            <a:r>
              <a:rPr lang="en-US" sz="2400"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mj-lt"/>
                <a:ea typeface="Times New Roman" panose="02020603050405020304" pitchFamily="18" charset="0"/>
              </a:rPr>
              <a:t>God requires us to work for Him</a:t>
            </a:r>
            <a:r>
              <a:rPr lang="en-US" sz="3000" b="1" dirty="0">
                <a:solidFill>
                  <a:srgbClr val="000000"/>
                </a:solidFill>
                <a:latin typeface="+mj-lt"/>
                <a:ea typeface="Times New Roman" panose="02020603050405020304" pitchFamily="18" charset="0"/>
              </a:rPr>
              <a:t>.</a:t>
            </a:r>
            <a:endParaRPr lang="en-US" sz="3000" dirty="0">
              <a:latin typeface="+mj-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mj-lt"/>
                <a:ea typeface="Times New Roman" panose="02020603050405020304" pitchFamily="18" charset="0"/>
              </a:rPr>
              <a:t>Our work for God is not FOR salvation</a:t>
            </a:r>
            <a:r>
              <a:rPr lang="en-US" sz="3000" b="1" dirty="0">
                <a:solidFill>
                  <a:srgbClr val="000000"/>
                </a:solidFill>
                <a:latin typeface="+mj-lt"/>
                <a:ea typeface="Times New Roman" panose="02020603050405020304" pitchFamily="18" charset="0"/>
              </a:rPr>
              <a:t>.</a:t>
            </a:r>
            <a:endParaRPr lang="en-US" sz="3000" dirty="0">
              <a:latin typeface="+mj-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4.</a:t>
            </a:r>
            <a:r>
              <a:rPr lang="en-US"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Times New Roman" panose="02020603050405020304" pitchFamily="18" charset="0"/>
                <a:ea typeface="Times New Roman" panose="02020603050405020304" pitchFamily="18" charset="0"/>
              </a:rPr>
              <a:t>Our work can be evangelistic or not</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0B71EAE3-36CF-401B-8449-911B4F90ADAD}"/>
              </a:ext>
            </a:extLst>
          </p:cNvPr>
          <p:cNvPicPr>
            <a:picLocks noChangeAspect="1"/>
          </p:cNvPicPr>
          <p:nvPr/>
        </p:nvPicPr>
        <p:blipFill>
          <a:blip r:embed="rId2">
            <a:extLst>
              <a:ext uri="{28A0092B-C50C-407E-A947-70E740481C1C}">
                <a14:useLocalDpi xmlns:a14="http://schemas.microsoft.com/office/drawing/2010/main" val="0"/>
              </a:ext>
            </a:extLst>
          </a:blip>
          <a:srcRect b="29259"/>
          <a:stretch>
            <a:fillRect/>
          </a:stretch>
        </p:blipFill>
        <p:spPr bwMode="auto">
          <a:xfrm>
            <a:off x="0" y="-17463"/>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3403C67-B686-4A0B-8A31-59BDF23E6115}"/>
              </a:ext>
            </a:extLst>
          </p:cNvPr>
          <p:cNvSpPr/>
          <p:nvPr/>
        </p:nvSpPr>
        <p:spPr>
          <a:xfrm>
            <a:off x="1524000" y="1047750"/>
            <a:ext cx="6485173" cy="2462213"/>
          </a:xfrm>
          <a:prstGeom prst="rect">
            <a:avLst/>
          </a:prstGeom>
          <a:ln>
            <a:noFill/>
          </a:ln>
        </p:spPr>
        <p:txBody>
          <a:bodyPr wrap="none">
            <a:spAutoFit/>
          </a:bodyPr>
          <a:lstStyle/>
          <a:p>
            <a:pPr algn="ctr">
              <a:spcBef>
                <a:spcPts val="0"/>
              </a:spcBef>
              <a:spcAft>
                <a:spcPts val="0"/>
              </a:spcAft>
              <a:tabLst>
                <a:tab pos="228600" algn="l"/>
                <a:tab pos="342900" algn="l"/>
              </a:tabLst>
              <a:defRPr/>
            </a:pPr>
            <a:r>
              <a:rPr lang="en-US" sz="4800" b="1">
                <a:ln w="22225">
                  <a:solidFill>
                    <a:srgbClr val="000092"/>
                  </a:solidFill>
                </a:ln>
                <a:solidFill>
                  <a:srgbClr val="99FFCC"/>
                </a:solidFill>
                <a:latin typeface="Trebuchet MS" panose="020B0603020202020204" pitchFamily="34" charset="0"/>
                <a:ea typeface="Times New Roman" panose="02020603050405020304" pitchFamily="18" charset="0"/>
              </a:rPr>
              <a:t>On this </a:t>
            </a: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their holiday,</a:t>
            </a:r>
          </a:p>
          <a:p>
            <a:pPr algn="ctr">
              <a:spcBef>
                <a:spcPts val="0"/>
              </a:spcBef>
              <a:spcAft>
                <a:spcPts val="0"/>
              </a:spcAft>
              <a:tabLst>
                <a:tab pos="228600" algn="l"/>
                <a:tab pos="342900" algn="l"/>
              </a:tabLst>
              <a:defRPr/>
            </a:pP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we pay tribute to all </a:t>
            </a:r>
          </a:p>
          <a:p>
            <a:pPr algn="ctr">
              <a:spcBef>
                <a:spcPts val="0"/>
              </a:spcBef>
              <a:spcAft>
                <a:spcPts val="0"/>
              </a:spcAft>
              <a:tabLst>
                <a:tab pos="228600" algn="l"/>
                <a:tab pos="342900" algn="l"/>
              </a:tabLst>
              <a:defRPr/>
            </a:pP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working people .</a:t>
            </a:r>
          </a:p>
          <a:p>
            <a:pPr algn="ctr">
              <a:spcBef>
                <a:spcPts val="0"/>
              </a:spcBef>
              <a:spcAft>
                <a:spcPts val="0"/>
              </a:spcAft>
              <a:tabLst>
                <a:tab pos="228600" algn="l"/>
                <a:tab pos="342900" algn="l"/>
              </a:tabLst>
              <a:defRPr/>
            </a:pPr>
            <a:endParaRPr lang="en-US" sz="1000" b="1" dirty="0">
              <a:ln w="22225">
                <a:solidFill>
                  <a:srgbClr val="000092"/>
                </a:solidFill>
              </a:ln>
              <a:solidFill>
                <a:srgbClr val="99FFCC"/>
              </a:solidFill>
              <a:latin typeface="Trebuchet MS" panose="020B0603020202020204" pitchFamily="34" charset="0"/>
              <a:ea typeface="Times New Roman" panose="02020603050405020304" pitchFamily="18" charset="0"/>
            </a:endParaRPr>
          </a:p>
        </p:txBody>
      </p:sp>
      <p:pic>
        <p:nvPicPr>
          <p:cNvPr id="28676" name="Picture 1">
            <a:extLst>
              <a:ext uri="{FF2B5EF4-FFF2-40B4-BE49-F238E27FC236}">
                <a16:creationId xmlns:a16="http://schemas.microsoft.com/office/drawing/2014/main" id="{44197A86-D842-4B8A-B74B-D5A592772C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651125"/>
            <a:ext cx="2587625"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a:extLst>
              <a:ext uri="{FF2B5EF4-FFF2-40B4-BE49-F238E27FC236}">
                <a16:creationId xmlns:a16="http://schemas.microsoft.com/office/drawing/2014/main" id="{3C4E6306-D47A-481D-B301-56B998EB8F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651125"/>
            <a:ext cx="2587625"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FEEF00E0-E8A8-493C-80D8-8F33CBBDB8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636736F-7E92-4C26-8B4E-960C8CE95197}"/>
              </a:ext>
            </a:extLst>
          </p:cNvPr>
          <p:cNvSpPr/>
          <p:nvPr/>
        </p:nvSpPr>
        <p:spPr>
          <a:xfrm>
            <a:off x="2286000" y="1885950"/>
            <a:ext cx="4645824" cy="1015663"/>
          </a:xfrm>
          <a:prstGeom prst="rect">
            <a:avLst/>
          </a:prstGeom>
        </p:spPr>
        <p:txBody>
          <a:bodyPr wrap="none">
            <a:spAutoFit/>
          </a:bodyPr>
          <a:lstStyle/>
          <a:p>
            <a:pPr>
              <a:defRPr/>
            </a:pPr>
            <a:r>
              <a:rPr lang="en-US" sz="6000" b="1" dirty="0">
                <a:ln w="22225">
                  <a:solidFill>
                    <a:srgbClr val="0070C0"/>
                  </a:solidFill>
                </a:ln>
                <a:solidFill>
                  <a:srgbClr val="000092"/>
                </a:solidFill>
                <a:latin typeface="Trebuchet MS" panose="020B0603020202020204" pitchFamily="34" charset="0"/>
                <a:ea typeface="Times New Roman" panose="02020603050405020304" pitchFamily="18" charset="0"/>
              </a:rPr>
              <a:t>Lesson texts</a:t>
            </a:r>
            <a:endParaRPr lang="en-US" sz="6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C39929CE-80A9-4F48-B7C0-C58FEF6A05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a:extLst>
              <a:ext uri="{FF2B5EF4-FFF2-40B4-BE49-F238E27FC236}">
                <a16:creationId xmlns:a16="http://schemas.microsoft.com/office/drawing/2014/main" id="{00D274E9-DE16-49E9-8152-985D514FA8CF}"/>
              </a:ext>
            </a:extLst>
          </p:cNvPr>
          <p:cNvSpPr>
            <a:spLocks noChangeArrowheads="1"/>
          </p:cNvSpPr>
          <p:nvPr/>
        </p:nvSpPr>
        <p:spPr bwMode="auto">
          <a:xfrm>
            <a:off x="914400" y="514350"/>
            <a:ext cx="7467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Thessalonians 3: 6-15</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6</a:t>
            </a:r>
            <a:r>
              <a:rPr lang="en-US" altLang="en-US" sz="2400" b="1">
                <a:solidFill>
                  <a:srgbClr val="000000"/>
                </a:solidFill>
                <a:latin typeface="Arial Narrow" panose="020B0606020202030204" pitchFamily="34" charset="0"/>
                <a:cs typeface="Times New Roman" panose="02020603050405020304" pitchFamily="18" charset="0"/>
              </a:rPr>
              <a:t>     Now we command you, brethren, in the name of our Lord Jesus Christ, that you keep away from every brother who leads an unruly life and not according to the tradition which you received from us.  </a:t>
            </a:r>
            <a:r>
              <a:rPr lang="en-US" altLang="en-US" sz="2400" b="1">
                <a:solidFill>
                  <a:srgbClr val="C00000"/>
                </a:solidFill>
                <a:latin typeface="Arial Narrow" panose="020B0606020202030204" pitchFamily="34" charset="0"/>
                <a:cs typeface="Times New Roman" panose="02020603050405020304" pitchFamily="18" charset="0"/>
              </a:rPr>
              <a:t>7</a:t>
            </a:r>
            <a:r>
              <a:rPr lang="en-US" altLang="en-US" sz="2400" b="1">
                <a:solidFill>
                  <a:srgbClr val="000000"/>
                </a:solidFill>
                <a:latin typeface="Arial Narrow" panose="020B0606020202030204" pitchFamily="34" charset="0"/>
                <a:cs typeface="Times New Roman" panose="02020603050405020304" pitchFamily="18" charset="0"/>
              </a:rPr>
              <a:t> For you yourselves know how you ought to follow our example, because we did not act in an undisciplined manner among you,  </a:t>
            </a:r>
            <a:r>
              <a:rPr lang="en-US" altLang="en-US" sz="2400" b="1">
                <a:solidFill>
                  <a:srgbClr val="C00000"/>
                </a:solidFill>
                <a:latin typeface="Arial Narrow" panose="020B0606020202030204" pitchFamily="34" charset="0"/>
                <a:cs typeface="Times New Roman" panose="02020603050405020304" pitchFamily="18" charset="0"/>
              </a:rPr>
              <a:t>8 </a:t>
            </a:r>
            <a:r>
              <a:rPr lang="en-US" altLang="en-US" sz="2400" b="1">
                <a:solidFill>
                  <a:srgbClr val="000000"/>
                </a:solidFill>
                <a:latin typeface="Arial Narrow" panose="020B0606020202030204" pitchFamily="34" charset="0"/>
                <a:cs typeface="Times New Roman" panose="02020603050405020304" pitchFamily="18" charset="0"/>
              </a:rPr>
              <a:t>nor did we eat anyone's bread without paying for it, but with labor and hardship we kept working night and day so that we would not be a burden to any of you;  </a:t>
            </a:r>
            <a:r>
              <a:rPr lang="en-US" altLang="en-US" sz="2400" b="1">
                <a:solidFill>
                  <a:srgbClr val="C00000"/>
                </a:solidFill>
                <a:latin typeface="Arial Narrow" panose="020B0606020202030204" pitchFamily="34" charset="0"/>
                <a:cs typeface="Times New Roman" panose="02020603050405020304" pitchFamily="18" charset="0"/>
              </a:rPr>
              <a:t>9 </a:t>
            </a:r>
            <a:r>
              <a:rPr lang="en-US" altLang="en-US" sz="2400" b="1">
                <a:solidFill>
                  <a:srgbClr val="000000"/>
                </a:solidFill>
                <a:latin typeface="Arial Narrow" panose="020B0606020202030204" pitchFamily="34" charset="0"/>
                <a:cs typeface="Times New Roman" panose="02020603050405020304" pitchFamily="18" charset="0"/>
              </a:rPr>
              <a:t>not because we do not have the right to this, but in order to offer ourselves as a model for you, so that </a:t>
            </a:r>
          </a:p>
          <a:p>
            <a:pPr algn="r"/>
            <a:r>
              <a:rPr lang="en-US" altLang="en-US" sz="2200" b="1" i="1">
                <a:solidFill>
                  <a:srgbClr val="C00000"/>
                </a:solidFill>
                <a:latin typeface="Arial Narrow" panose="020B0606020202030204" pitchFamily="34" charset="0"/>
                <a:cs typeface="Times New Roman" panose="02020603050405020304" pitchFamily="18" charset="0"/>
              </a:rPr>
              <a:t>Continued</a:t>
            </a:r>
            <a:r>
              <a:rPr lang="en-US" altLang="en-US" sz="2400" b="1">
                <a:solidFill>
                  <a:srgbClr val="C00000"/>
                </a:solidFill>
                <a:latin typeface="Arial Narrow" panose="020B0606020202030204" pitchFamily="34" charset="0"/>
                <a:cs typeface="Times New Roman" panose="02020603050405020304" pitchFamily="18" charset="0"/>
              </a:rPr>
              <a:t>  … </a:t>
            </a:r>
            <a:endParaRPr lang="en-US" altLang="en-US" sz="2400" b="1">
              <a:solidFill>
                <a:srgbClr val="000000"/>
              </a:solidFill>
              <a:latin typeface="Arial Narrow" panose="020B0606020202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AA138E58-F97C-4D06-B2F9-536F7FBCFC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A9818A3-0968-4ACF-97C1-322CCECDEEAA}"/>
              </a:ext>
            </a:extLst>
          </p:cNvPr>
          <p:cNvSpPr/>
          <p:nvPr/>
        </p:nvSpPr>
        <p:spPr>
          <a:xfrm>
            <a:off x="838200" y="285750"/>
            <a:ext cx="7467600" cy="4324261"/>
          </a:xfrm>
          <a:prstGeom prst="rect">
            <a:avLst/>
          </a:prstGeom>
        </p:spPr>
        <p:txBody>
          <a:bodyPr>
            <a:spAutoFit/>
          </a:bodyPr>
          <a:lstStyle/>
          <a:p>
            <a:pPr algn="ctr">
              <a:spcBef>
                <a:spcPts val="0"/>
              </a:spcBef>
              <a:spcAft>
                <a:spcPts val="0"/>
              </a:spcAft>
              <a:tabLst>
                <a:tab pos="182880" algn="l"/>
              </a:tabLst>
              <a:defRPr/>
            </a:pPr>
            <a:r>
              <a:rPr lang="en-US" sz="3200" b="1" dirty="0">
                <a:ln w="22225">
                  <a:solidFill>
                    <a:srgbClr val="000092"/>
                  </a:solidFill>
                </a:ln>
                <a:solidFill>
                  <a:srgbClr val="99FFCC"/>
                </a:solidFill>
                <a:latin typeface="Trebuchet MS" panose="020B0603020202020204" pitchFamily="34" charset="0"/>
                <a:ea typeface="Times New Roman" panose="02020603050405020304" pitchFamily="18" charset="0"/>
              </a:rPr>
              <a:t>In recognition of Labor Day</a:t>
            </a:r>
          </a:p>
          <a:p>
            <a:pPr algn="ctr">
              <a:spcBef>
                <a:spcPts val="0"/>
              </a:spcBef>
              <a:spcAft>
                <a:spcPts val="0"/>
              </a:spcAft>
              <a:tabLst>
                <a:tab pos="182880" algn="l"/>
              </a:tabLst>
              <a:defRPr/>
            </a:pPr>
            <a:r>
              <a:rPr lang="en-US" sz="3200" b="1" dirty="0">
                <a:ln w="22225">
                  <a:solidFill>
                    <a:srgbClr val="000092"/>
                  </a:solidFill>
                </a:ln>
                <a:solidFill>
                  <a:srgbClr val="99FFCC"/>
                </a:solidFill>
                <a:latin typeface="Trebuchet MS" panose="020B0603020202020204" pitchFamily="34" charset="0"/>
                <a:ea typeface="Times New Roman" panose="02020603050405020304" pitchFamily="18" charset="0"/>
              </a:rPr>
              <a:t>we will observe four </a:t>
            </a:r>
          </a:p>
          <a:p>
            <a:pPr algn="ctr">
              <a:spcBef>
                <a:spcPts val="0"/>
              </a:spcBef>
              <a:spcAft>
                <a:spcPts val="0"/>
              </a:spcAft>
              <a:tabLst>
                <a:tab pos="182880" algn="l"/>
              </a:tabLst>
              <a:defRPr/>
            </a:pPr>
            <a:r>
              <a:rPr lang="en-US" sz="3200" b="1" dirty="0">
                <a:ln w="22225">
                  <a:solidFill>
                    <a:srgbClr val="000092"/>
                  </a:solidFill>
                </a:ln>
                <a:solidFill>
                  <a:srgbClr val="99FFCC"/>
                </a:solidFill>
                <a:latin typeface="Trebuchet MS" panose="020B0603020202020204" pitchFamily="34" charset="0"/>
                <a:ea typeface="Times New Roman" panose="02020603050405020304" pitchFamily="18" charset="0"/>
              </a:rPr>
              <a:t>scriptural points about labor.</a:t>
            </a:r>
          </a:p>
          <a:p>
            <a:pPr>
              <a:spcBef>
                <a:spcPts val="0"/>
              </a:spcBef>
              <a:spcAft>
                <a:spcPts val="0"/>
              </a:spcAft>
              <a:tabLst>
                <a:tab pos="182880" algn="l"/>
              </a:tabLst>
              <a:defRPr/>
            </a:pPr>
            <a:r>
              <a:rPr lang="en-US" sz="1400" b="1" dirty="0">
                <a:ln w="22225">
                  <a:solidFill>
                    <a:srgbClr val="000092"/>
                  </a:solidFill>
                </a:ln>
                <a:solidFill>
                  <a:srgbClr val="99FFCC"/>
                </a:solidFill>
                <a:latin typeface="Trebuchet MS" panose="020B0603020202020204" pitchFamily="34"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mn-lt"/>
                <a:ea typeface="Times New Roman" panose="02020603050405020304" pitchFamily="18" charset="0"/>
              </a:rPr>
              <a:t>God made man to work</a:t>
            </a:r>
            <a:r>
              <a:rPr lang="en-US" sz="3000" b="1" dirty="0">
                <a:solidFill>
                  <a:srgbClr val="000000"/>
                </a:solidFill>
                <a:latin typeface="+mn-lt"/>
                <a:ea typeface="Times New Roman" panose="02020603050405020304" pitchFamily="18" charset="0"/>
              </a:rPr>
              <a:t>.</a:t>
            </a:r>
            <a:endParaRPr lang="en-US" sz="30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2.</a:t>
            </a:r>
            <a:r>
              <a:rPr lang="en-US" sz="2400"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mj-lt"/>
                <a:ea typeface="Times New Roman" panose="02020603050405020304" pitchFamily="18" charset="0"/>
              </a:rPr>
              <a:t>Jesus requires us to work for Him</a:t>
            </a:r>
            <a:r>
              <a:rPr lang="en-US" sz="3000" b="1" dirty="0">
                <a:solidFill>
                  <a:srgbClr val="000000"/>
                </a:solidFill>
                <a:latin typeface="+mj-lt"/>
                <a:ea typeface="Times New Roman" panose="02020603050405020304" pitchFamily="18" charset="0"/>
              </a:rPr>
              <a:t>.</a:t>
            </a:r>
            <a:endParaRPr lang="en-US" sz="3000" dirty="0">
              <a:latin typeface="+mj-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mj-lt"/>
                <a:ea typeface="Times New Roman" panose="02020603050405020304" pitchFamily="18" charset="0"/>
              </a:rPr>
              <a:t>Our work for God is not FOR salvation</a:t>
            </a:r>
            <a:r>
              <a:rPr lang="en-US" sz="3000" b="1" dirty="0">
                <a:solidFill>
                  <a:srgbClr val="000000"/>
                </a:solidFill>
                <a:latin typeface="+mj-lt"/>
                <a:ea typeface="Times New Roman" panose="02020603050405020304" pitchFamily="18" charset="0"/>
              </a:rPr>
              <a:t>.</a:t>
            </a:r>
            <a:endParaRPr lang="en-US" sz="3000" dirty="0">
              <a:latin typeface="+mj-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4.</a:t>
            </a:r>
            <a:r>
              <a:rPr lang="en-US" dirty="0">
                <a:solidFill>
                  <a:srgbClr val="000000"/>
                </a:solidFill>
                <a:latin typeface="Times New Roman" panose="02020603050405020304" pitchFamily="18" charset="0"/>
                <a:ea typeface="Times New Roman" panose="02020603050405020304" pitchFamily="18" charset="0"/>
              </a:rPr>
              <a:t>   </a:t>
            </a:r>
            <a:r>
              <a:rPr lang="en-US" sz="3000" dirty="0">
                <a:solidFill>
                  <a:srgbClr val="000000"/>
                </a:solidFill>
                <a:latin typeface="Times New Roman" panose="02020603050405020304" pitchFamily="18" charset="0"/>
                <a:ea typeface="Times New Roman" panose="02020603050405020304" pitchFamily="18" charset="0"/>
              </a:rPr>
              <a:t>Our work can be evangelistic or not</a:t>
            </a:r>
            <a:r>
              <a:rPr lang="en-US" sz="3000" b="1" dirty="0">
                <a:solidFill>
                  <a:srgbClr val="000000"/>
                </a:solidFill>
                <a:latin typeface="Times New Roman" panose="02020603050405020304" pitchFamily="18" charset="0"/>
                <a:ea typeface="Times New Roman" panose="02020603050405020304" pitchFamily="18" charset="0"/>
              </a:rPr>
              <a:t>.</a:t>
            </a:r>
            <a:endParaRPr lang="en-US" sz="3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A04791BA-40F5-465A-A08E-47E82B95A8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2">
            <a:extLst>
              <a:ext uri="{FF2B5EF4-FFF2-40B4-BE49-F238E27FC236}">
                <a16:creationId xmlns:a16="http://schemas.microsoft.com/office/drawing/2014/main" id="{0A8426BE-D0B8-432E-A23E-5317766C28D2}"/>
              </a:ext>
            </a:extLst>
          </p:cNvPr>
          <p:cNvSpPr>
            <a:spLocks noChangeArrowheads="1"/>
          </p:cNvSpPr>
          <p:nvPr/>
        </p:nvSpPr>
        <p:spPr bwMode="auto">
          <a:xfrm>
            <a:off x="914400" y="514350"/>
            <a:ext cx="7467600"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Thessalonians 3: 6-15               …  </a:t>
            </a:r>
            <a:r>
              <a:rPr lang="en-US" altLang="en-US" sz="2400" b="1" i="1">
                <a:solidFill>
                  <a:srgbClr val="C00000"/>
                </a:solidFill>
                <a:latin typeface="Arial Narrow" panose="020B0606020202030204" pitchFamily="34" charset="0"/>
                <a:cs typeface="Times New Roman" panose="02020603050405020304" pitchFamily="18" charset="0"/>
              </a:rPr>
              <a:t>Continuation</a:t>
            </a:r>
            <a:r>
              <a:rPr lang="en-US" altLang="en-US" sz="2800" b="1">
                <a:solidFill>
                  <a:srgbClr val="C00000"/>
                </a:solidFill>
                <a:latin typeface="Arial Narrow" panose="020B0606020202030204" pitchFamily="34" charset="0"/>
                <a:cs typeface="Times New Roman" panose="02020603050405020304" pitchFamily="18" charset="0"/>
              </a:rPr>
              <a:t> </a:t>
            </a:r>
            <a:r>
              <a:rPr lang="en-US" altLang="en-US" sz="2800" b="1">
                <a:solidFill>
                  <a:srgbClr val="C00000"/>
                </a:solidFill>
                <a:latin typeface="Times New Roman" panose="02020603050405020304" pitchFamily="18" charset="0"/>
                <a:cs typeface="Times New Roman" panose="02020603050405020304" pitchFamily="18" charset="0"/>
              </a:rPr>
              <a:t>…</a:t>
            </a:r>
            <a:r>
              <a:rPr lang="en-US" altLang="en-US" sz="2800" b="1">
                <a:solidFill>
                  <a:srgbClr val="C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you would follow our example.  </a:t>
            </a:r>
            <a:r>
              <a:rPr lang="en-US" altLang="en-US" sz="2400" b="1">
                <a:solidFill>
                  <a:srgbClr val="C00000"/>
                </a:solidFill>
                <a:latin typeface="Arial Narrow" panose="020B0606020202030204" pitchFamily="34" charset="0"/>
                <a:cs typeface="Times New Roman" panose="02020603050405020304" pitchFamily="18" charset="0"/>
              </a:rPr>
              <a:t>10</a:t>
            </a:r>
            <a:r>
              <a:rPr lang="en-US" altLang="en-US" sz="2400" b="1">
                <a:solidFill>
                  <a:srgbClr val="000000"/>
                </a:solidFill>
                <a:latin typeface="Arial Narrow" panose="020B0606020202030204" pitchFamily="34" charset="0"/>
                <a:cs typeface="Times New Roman" panose="02020603050405020304" pitchFamily="18" charset="0"/>
              </a:rPr>
              <a:t> For even when we were with you, we used to give you this order: if anyone is not willing to work, then he is not to eat, either.  </a:t>
            </a:r>
            <a:r>
              <a:rPr lang="en-US" altLang="en-US" sz="2400" b="1">
                <a:solidFill>
                  <a:srgbClr val="C00000"/>
                </a:solidFill>
                <a:latin typeface="Arial Narrow" panose="020B0606020202030204" pitchFamily="34" charset="0"/>
                <a:cs typeface="Times New Roman" panose="02020603050405020304" pitchFamily="18" charset="0"/>
              </a:rPr>
              <a:t>11</a:t>
            </a:r>
            <a:r>
              <a:rPr lang="en-US" altLang="en-US" sz="2400" b="1">
                <a:solidFill>
                  <a:srgbClr val="000000"/>
                </a:solidFill>
                <a:latin typeface="Arial Narrow" panose="020B0606020202030204" pitchFamily="34" charset="0"/>
                <a:cs typeface="Times New Roman" panose="02020603050405020304" pitchFamily="18" charset="0"/>
              </a:rPr>
              <a:t> For we hear that some among you are leading an undisciplined life, doing no work at all, but acting like busybodies.  </a:t>
            </a:r>
            <a:r>
              <a:rPr lang="en-US" altLang="en-US" sz="2400" b="1">
                <a:solidFill>
                  <a:srgbClr val="C00000"/>
                </a:solidFill>
                <a:latin typeface="Arial Narrow" panose="020B0606020202030204" pitchFamily="34" charset="0"/>
                <a:cs typeface="Times New Roman" panose="02020603050405020304" pitchFamily="18" charset="0"/>
              </a:rPr>
              <a:t>12 </a:t>
            </a:r>
            <a:r>
              <a:rPr lang="en-US" altLang="en-US" sz="2400" b="1">
                <a:solidFill>
                  <a:srgbClr val="000000"/>
                </a:solidFill>
                <a:latin typeface="Arial Narrow" panose="020B0606020202030204" pitchFamily="34" charset="0"/>
                <a:cs typeface="Times New Roman" panose="02020603050405020304" pitchFamily="18" charset="0"/>
              </a:rPr>
              <a:t>Now such persons we command and exhort in the Lord Jesus Christ to work in quiet fashion and eat their own bread. </a:t>
            </a:r>
            <a:r>
              <a:rPr lang="en-US" altLang="en-US" sz="2400" b="1">
                <a:solidFill>
                  <a:srgbClr val="C00000"/>
                </a:solidFill>
                <a:latin typeface="Arial Narrow" panose="020B0606020202030204" pitchFamily="34" charset="0"/>
                <a:cs typeface="Times New Roman" panose="02020603050405020304" pitchFamily="18" charset="0"/>
              </a:rPr>
              <a:t>13</a:t>
            </a:r>
            <a:r>
              <a:rPr lang="en-US" altLang="en-US" sz="2400" b="1">
                <a:solidFill>
                  <a:srgbClr val="000000"/>
                </a:solidFill>
                <a:latin typeface="Arial Narrow" panose="020B0606020202030204" pitchFamily="34" charset="0"/>
                <a:cs typeface="Times New Roman" panose="02020603050405020304" pitchFamily="18" charset="0"/>
              </a:rPr>
              <a:t> But as for you, brethren, do not grow weary of doing good.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14 </a:t>
            </a:r>
            <a:r>
              <a:rPr lang="en-US" altLang="en-US" sz="2400" b="1">
                <a:solidFill>
                  <a:srgbClr val="000000"/>
                </a:solidFill>
                <a:latin typeface="Arial Narrow" panose="020B0606020202030204" pitchFamily="34" charset="0"/>
                <a:cs typeface="Times New Roman" panose="02020603050405020304" pitchFamily="18" charset="0"/>
              </a:rPr>
              <a:t>     If anyone does not obey our instruction in this letter,  </a:t>
            </a:r>
          </a:p>
          <a:p>
            <a:pPr algn="r"/>
            <a:r>
              <a:rPr lang="en-US" altLang="en-US" sz="2400" b="1" i="1">
                <a:solidFill>
                  <a:srgbClr val="C00000"/>
                </a:solidFill>
                <a:latin typeface="Arial Narrow" panose="020B0606020202030204" pitchFamily="34" charset="0"/>
                <a:cs typeface="Times New Roman" panose="02020603050405020304" pitchFamily="18" charset="0"/>
              </a:rPr>
              <a:t>Continued</a:t>
            </a:r>
            <a:r>
              <a:rPr lang="en-US" altLang="en-US" sz="2800" b="1">
                <a:solidFill>
                  <a:srgbClr val="C00000"/>
                </a:solidFill>
                <a:latin typeface="Arial Narrow" panose="020B0606020202030204" pitchFamily="34" charset="0"/>
                <a:cs typeface="Times New Roman" panose="02020603050405020304" pitchFamily="18" charset="0"/>
              </a:rPr>
              <a:t>  … </a:t>
            </a:r>
            <a:endParaRPr lang="en-US" altLang="en-US" sz="2800" b="1">
              <a:solidFill>
                <a:srgbClr val="000000"/>
              </a:solidFill>
              <a:latin typeface="Arial Narrow" panose="020B0606020202030204" pitchFamily="34" charset="0"/>
              <a:cs typeface="Times New Roman" panose="02020603050405020304" pitchFamily="18" charset="0"/>
            </a:endParaRPr>
          </a:p>
          <a:p>
            <a:endParaRPr lang="en-US" altLang="en-US" sz="2400" b="1">
              <a:solidFill>
                <a:srgbClr val="000000"/>
              </a:solidFill>
              <a:latin typeface="Arial Narrow" panose="020B0606020202030204" pitchFamily="34"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AE433DC5-66C1-47B0-9714-B2A420866E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2">
            <a:extLst>
              <a:ext uri="{FF2B5EF4-FFF2-40B4-BE49-F238E27FC236}">
                <a16:creationId xmlns:a16="http://schemas.microsoft.com/office/drawing/2014/main" id="{456CF625-71DF-4D2E-986A-CFE6BAE7E777}"/>
              </a:ext>
            </a:extLst>
          </p:cNvPr>
          <p:cNvSpPr>
            <a:spLocks noChangeArrowheads="1"/>
          </p:cNvSpPr>
          <p:nvPr/>
        </p:nvSpPr>
        <p:spPr bwMode="auto">
          <a:xfrm>
            <a:off x="914400" y="514350"/>
            <a:ext cx="7467600"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Thessalonians 3: 6-15               …  </a:t>
            </a:r>
            <a:r>
              <a:rPr lang="en-US" altLang="en-US" sz="2200" b="1" i="1">
                <a:solidFill>
                  <a:srgbClr val="C00000"/>
                </a:solidFill>
                <a:latin typeface="Arial Narrow" panose="020B0606020202030204" pitchFamily="34" charset="0"/>
                <a:cs typeface="Times New Roman" panose="02020603050405020304" pitchFamily="18" charset="0"/>
              </a:rPr>
              <a:t>Continuation</a:t>
            </a:r>
            <a:r>
              <a:rPr lang="en-US" altLang="en-US" sz="2200" b="1">
                <a:solidFill>
                  <a:srgbClr val="C00000"/>
                </a:solidFill>
                <a:latin typeface="Arial Narrow" panose="020B0606020202030204" pitchFamily="34" charset="0"/>
                <a:cs typeface="Times New Roman" panose="02020603050405020304" pitchFamily="18" charset="0"/>
              </a:rPr>
              <a:t> </a:t>
            </a:r>
            <a:r>
              <a:rPr lang="en-US" altLang="en-US" sz="2800" b="1">
                <a:solidFill>
                  <a:srgbClr val="C00000"/>
                </a:solidFill>
                <a:latin typeface="Times New Roman" panose="02020603050405020304" pitchFamily="18" charset="0"/>
                <a:cs typeface="Times New Roman" panose="02020603050405020304" pitchFamily="18" charset="0"/>
              </a:rPr>
              <a:t>…</a:t>
            </a:r>
            <a:r>
              <a:rPr lang="en-US" altLang="en-US" sz="2800" b="1">
                <a:solidFill>
                  <a:srgbClr val="C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take special note of that person and do not associate with </a:t>
            </a:r>
          </a:p>
          <a:p>
            <a:r>
              <a:rPr lang="en-US" altLang="en-US" sz="2400" b="1">
                <a:solidFill>
                  <a:srgbClr val="000000"/>
                </a:solidFill>
                <a:latin typeface="Arial Narrow" panose="020B0606020202030204" pitchFamily="34" charset="0"/>
                <a:cs typeface="Times New Roman" panose="02020603050405020304" pitchFamily="18" charset="0"/>
              </a:rPr>
              <a:t>him, so that he will be put to shame.  </a:t>
            </a:r>
            <a:r>
              <a:rPr lang="en-US" altLang="en-US" sz="2400" b="1">
                <a:solidFill>
                  <a:srgbClr val="C00000"/>
                </a:solidFill>
                <a:latin typeface="Arial Narrow" panose="020B0606020202030204" pitchFamily="34" charset="0"/>
                <a:cs typeface="Times New Roman" panose="02020603050405020304" pitchFamily="18" charset="0"/>
              </a:rPr>
              <a:t>15</a:t>
            </a:r>
            <a:r>
              <a:rPr lang="en-US" altLang="en-US" sz="2400" b="1">
                <a:solidFill>
                  <a:srgbClr val="000000"/>
                </a:solidFill>
                <a:latin typeface="Arial Narrow" panose="020B0606020202030204" pitchFamily="34" charset="0"/>
                <a:cs typeface="Times New Roman" panose="02020603050405020304" pitchFamily="18" charset="0"/>
              </a:rPr>
              <a:t> Yet  do not regard him as an enemy, but admonish him as a brother. </a:t>
            </a:r>
            <a:endParaRPr lang="en-US" altLang="en-US" sz="2400">
              <a:latin typeface="Times New Roman" panose="02020603050405020304" pitchFamily="18" charset="0"/>
              <a:cs typeface="Times New Roman" panose="02020603050405020304" pitchFamily="18" charset="0"/>
            </a:endParaRPr>
          </a:p>
          <a:p>
            <a:pPr>
              <a:lnSpc>
                <a:spcPct val="50000"/>
              </a:lnSpc>
            </a:pPr>
            <a:r>
              <a:rPr lang="en-US" altLang="en-US" sz="2400" b="1">
                <a:solidFill>
                  <a:srgbClr val="C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Colossians 3: 17-25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17 </a:t>
            </a:r>
            <a:r>
              <a:rPr lang="en-US" altLang="en-US" sz="2400" b="1">
                <a:solidFill>
                  <a:srgbClr val="000000"/>
                </a:solidFill>
                <a:latin typeface="Arial Narrow" panose="020B0606020202030204" pitchFamily="34" charset="0"/>
                <a:cs typeface="Times New Roman" panose="02020603050405020304" pitchFamily="18" charset="0"/>
              </a:rPr>
              <a:t>    Whatever you do in word or deed, do all in the name of the Lord Jesus, giving thanks through Him to God the Father.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18</a:t>
            </a:r>
            <a:r>
              <a:rPr lang="en-US" altLang="en-US" sz="2400" b="1">
                <a:solidFill>
                  <a:srgbClr val="000000"/>
                </a:solidFill>
                <a:latin typeface="Arial Narrow" panose="020B0606020202030204" pitchFamily="34" charset="0"/>
                <a:cs typeface="Times New Roman" panose="02020603050405020304" pitchFamily="18" charset="0"/>
              </a:rPr>
              <a:t>      Wives, be subject to your husbands, as is fitting in the Lord.  </a:t>
            </a:r>
            <a:r>
              <a:rPr lang="en-US" altLang="en-US" sz="2400" b="1">
                <a:solidFill>
                  <a:srgbClr val="C00000"/>
                </a:solidFill>
                <a:latin typeface="Arial Narrow" panose="020B0606020202030204" pitchFamily="34" charset="0"/>
                <a:cs typeface="Times New Roman" panose="02020603050405020304" pitchFamily="18" charset="0"/>
              </a:rPr>
              <a:t>19</a:t>
            </a:r>
            <a:r>
              <a:rPr lang="en-US" altLang="en-US" sz="2400" b="1">
                <a:solidFill>
                  <a:srgbClr val="000000"/>
                </a:solidFill>
                <a:latin typeface="Arial Narrow" panose="020B0606020202030204" pitchFamily="34" charset="0"/>
                <a:cs typeface="Times New Roman" panose="02020603050405020304" pitchFamily="18" charset="0"/>
              </a:rPr>
              <a:t>  Husbands, love your wives and do not be  </a:t>
            </a:r>
          </a:p>
          <a:p>
            <a:r>
              <a:rPr lang="en-US" altLang="en-US" sz="2400" b="1" i="1">
                <a:solidFill>
                  <a:srgbClr val="C00000"/>
                </a:solidFill>
                <a:latin typeface="Arial Narrow" panose="020B0606020202030204" pitchFamily="34" charset="0"/>
                <a:cs typeface="Times New Roman" panose="02020603050405020304" pitchFamily="18" charset="0"/>
              </a:rPr>
              <a:t>                                                                              </a:t>
            </a:r>
            <a:r>
              <a:rPr lang="en-US" altLang="en-US" sz="2200" b="1" i="1">
                <a:solidFill>
                  <a:srgbClr val="C00000"/>
                </a:solidFill>
                <a:latin typeface="Arial Narrow" panose="020B0606020202030204" pitchFamily="34" charset="0"/>
                <a:cs typeface="Times New Roman" panose="02020603050405020304" pitchFamily="18" charset="0"/>
              </a:rPr>
              <a:t>Continued</a:t>
            </a:r>
            <a:r>
              <a:rPr lang="en-US" altLang="en-US" sz="2200" b="1">
                <a:solidFill>
                  <a:srgbClr val="C00000"/>
                </a:solidFill>
                <a:latin typeface="Arial Narrow" panose="020B0606020202030204" pitchFamily="34" charset="0"/>
                <a:cs typeface="Times New Roman" panose="02020603050405020304" pitchFamily="18" charset="0"/>
              </a:rPr>
              <a:t> </a:t>
            </a:r>
            <a:r>
              <a:rPr lang="en-US" altLang="en-US" sz="2800" b="1">
                <a:solidFill>
                  <a:srgbClr val="C00000"/>
                </a:solidFill>
                <a:latin typeface="Arial Narrow" panose="020B0606020202030204" pitchFamily="34" charset="0"/>
                <a:cs typeface="Times New Roman" panose="02020603050405020304" pitchFamily="18" charset="0"/>
              </a:rPr>
              <a:t> … </a:t>
            </a:r>
            <a:endParaRPr lang="en-US" altLang="en-US" sz="2800" b="1">
              <a:solidFill>
                <a:srgbClr val="000000"/>
              </a:solidFill>
              <a:latin typeface="Arial Narrow" panose="020B0606020202030204" pitchFamily="34" charset="0"/>
              <a:cs typeface="Times New Roman" panose="02020603050405020304" pitchFamily="18" charset="0"/>
            </a:endParaRPr>
          </a:p>
          <a:p>
            <a:endParaRPr lang="en-US" altLang="en-US" sz="2400" b="1">
              <a:solidFill>
                <a:srgbClr val="000000"/>
              </a:solidFill>
              <a:latin typeface="Arial Narrow" panose="020B0606020202030204" pitchFamily="34"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14EBF352-C9B4-46BA-933D-F4AEB7572A5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2">
            <a:extLst>
              <a:ext uri="{FF2B5EF4-FFF2-40B4-BE49-F238E27FC236}">
                <a16:creationId xmlns:a16="http://schemas.microsoft.com/office/drawing/2014/main" id="{940AEECC-C13D-4542-A622-C24CEA27AFD7}"/>
              </a:ext>
            </a:extLst>
          </p:cNvPr>
          <p:cNvSpPr>
            <a:spLocks noChangeArrowheads="1"/>
          </p:cNvSpPr>
          <p:nvPr/>
        </p:nvSpPr>
        <p:spPr bwMode="auto">
          <a:xfrm>
            <a:off x="914400" y="514350"/>
            <a:ext cx="746760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Thessalonians 3: 6-15               …  </a:t>
            </a:r>
            <a:r>
              <a:rPr lang="en-US" altLang="en-US" sz="2200" b="1" i="1">
                <a:solidFill>
                  <a:srgbClr val="C00000"/>
                </a:solidFill>
                <a:latin typeface="Arial Narrow" panose="020B0606020202030204" pitchFamily="34" charset="0"/>
                <a:cs typeface="Times New Roman" panose="02020603050405020304" pitchFamily="18" charset="0"/>
              </a:rPr>
              <a:t>Continuation</a:t>
            </a:r>
            <a:r>
              <a:rPr lang="en-US" altLang="en-US" sz="2800" b="1">
                <a:solidFill>
                  <a:srgbClr val="C00000"/>
                </a:solidFill>
                <a:latin typeface="Arial Narrow" panose="020B0606020202030204" pitchFamily="34" charset="0"/>
                <a:cs typeface="Times New Roman" panose="02020603050405020304" pitchFamily="18" charset="0"/>
              </a:rPr>
              <a:t> </a:t>
            </a:r>
            <a:r>
              <a:rPr lang="en-US" altLang="en-US" sz="2800" b="1">
                <a:solidFill>
                  <a:srgbClr val="C00000"/>
                </a:solidFill>
                <a:latin typeface="Times New Roman" panose="02020603050405020304" pitchFamily="18" charset="0"/>
                <a:cs typeface="Times New Roman" panose="02020603050405020304" pitchFamily="18" charset="0"/>
              </a:rPr>
              <a:t>…</a:t>
            </a:r>
            <a:r>
              <a:rPr lang="en-US" altLang="en-US" sz="2800" b="1">
                <a:solidFill>
                  <a:srgbClr val="C00000"/>
                </a:solidFill>
                <a:latin typeface="Arial Narrow" panose="020B0606020202030204" pitchFamily="34" charset="0"/>
                <a:cs typeface="Times New Roman" panose="02020603050405020304" pitchFamily="18" charset="0"/>
              </a:rPr>
              <a:t> </a:t>
            </a:r>
            <a:endParaRPr lang="en-US" altLang="en-US" sz="24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embittered against them.  </a:t>
            </a:r>
            <a:r>
              <a:rPr lang="en-US" altLang="en-US" sz="2400" b="1">
                <a:solidFill>
                  <a:srgbClr val="C00000"/>
                </a:solidFill>
                <a:latin typeface="Arial Narrow" panose="020B0606020202030204" pitchFamily="34" charset="0"/>
                <a:cs typeface="Times New Roman" panose="02020603050405020304" pitchFamily="18" charset="0"/>
              </a:rPr>
              <a:t>20 </a:t>
            </a:r>
            <a:r>
              <a:rPr lang="en-US" altLang="en-US" sz="2400" b="1">
                <a:solidFill>
                  <a:srgbClr val="000000"/>
                </a:solidFill>
                <a:latin typeface="Arial Narrow" panose="020B0606020202030204" pitchFamily="34" charset="0"/>
                <a:cs typeface="Times New Roman" panose="02020603050405020304" pitchFamily="18" charset="0"/>
              </a:rPr>
              <a:t> Children, be obedient to your parents in all things, for this is well-pleasing to the Lord.  </a:t>
            </a:r>
            <a:r>
              <a:rPr lang="en-US" altLang="en-US" sz="2400" b="1">
                <a:solidFill>
                  <a:srgbClr val="C00000"/>
                </a:solidFill>
                <a:latin typeface="Arial Narrow" panose="020B0606020202030204" pitchFamily="34" charset="0"/>
                <a:cs typeface="Times New Roman" panose="02020603050405020304" pitchFamily="18" charset="0"/>
              </a:rPr>
              <a:t>21 </a:t>
            </a:r>
            <a:r>
              <a:rPr lang="en-US" altLang="en-US" sz="2400" b="1">
                <a:solidFill>
                  <a:srgbClr val="000000"/>
                </a:solidFill>
                <a:latin typeface="Arial Narrow" panose="020B0606020202030204" pitchFamily="34" charset="0"/>
                <a:cs typeface="Times New Roman" panose="02020603050405020304" pitchFamily="18" charset="0"/>
              </a:rPr>
              <a:t> Fathers, do not exasperate your children, so that they will not lose heart.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22</a:t>
            </a:r>
            <a:r>
              <a:rPr lang="en-US" altLang="en-US" sz="2400" b="1">
                <a:solidFill>
                  <a:srgbClr val="000000"/>
                </a:solidFill>
                <a:latin typeface="Arial Narrow" panose="020B0606020202030204" pitchFamily="34" charset="0"/>
                <a:cs typeface="Times New Roman" panose="02020603050405020304" pitchFamily="18" charset="0"/>
              </a:rPr>
              <a:t>      Slaves, in all things obey those who are your masters on earth, not with external service, as those who merely please men, but with sincerity of heart, fearing the Lord.  </a:t>
            </a:r>
            <a:r>
              <a:rPr lang="en-US" altLang="en-US" sz="2400" b="1">
                <a:solidFill>
                  <a:srgbClr val="C00000"/>
                </a:solidFill>
                <a:latin typeface="Arial Narrow" panose="020B0606020202030204" pitchFamily="34" charset="0"/>
                <a:cs typeface="Times New Roman" panose="02020603050405020304" pitchFamily="18" charset="0"/>
              </a:rPr>
              <a:t>23</a:t>
            </a:r>
            <a:r>
              <a:rPr lang="en-US" altLang="en-US" sz="2400" b="1">
                <a:solidFill>
                  <a:srgbClr val="000000"/>
                </a:solidFill>
                <a:latin typeface="Arial Narrow" panose="020B0606020202030204" pitchFamily="34" charset="0"/>
                <a:cs typeface="Times New Roman" panose="02020603050405020304" pitchFamily="18" charset="0"/>
              </a:rPr>
              <a:t> Whatever you do, do your work heartily, as for the Lord rather than for men,  </a:t>
            </a:r>
            <a:r>
              <a:rPr lang="en-US" altLang="en-US" sz="2400" b="1">
                <a:solidFill>
                  <a:srgbClr val="C00000"/>
                </a:solidFill>
                <a:latin typeface="Arial Narrow" panose="020B0606020202030204" pitchFamily="34" charset="0"/>
                <a:cs typeface="Times New Roman" panose="02020603050405020304" pitchFamily="18" charset="0"/>
              </a:rPr>
              <a:t>24</a:t>
            </a:r>
            <a:r>
              <a:rPr lang="en-US" altLang="en-US" sz="2400" b="1">
                <a:solidFill>
                  <a:srgbClr val="000000"/>
                </a:solidFill>
                <a:latin typeface="Arial Narrow" panose="020B0606020202030204" pitchFamily="34" charset="0"/>
                <a:cs typeface="Times New Roman" panose="02020603050405020304" pitchFamily="18" charset="0"/>
              </a:rPr>
              <a:t>  knowing that from the Lord you will </a:t>
            </a:r>
          </a:p>
          <a:p>
            <a:r>
              <a:rPr lang="en-US" altLang="en-US" sz="2200" b="1" i="1">
                <a:solidFill>
                  <a:srgbClr val="C00000"/>
                </a:solidFill>
                <a:latin typeface="Arial Narrow" panose="020B0606020202030204" pitchFamily="34" charset="0"/>
                <a:cs typeface="Times New Roman" panose="02020603050405020304" pitchFamily="18" charset="0"/>
              </a:rPr>
              <a:t>                                                                                       Continued</a:t>
            </a:r>
            <a:r>
              <a:rPr lang="en-US" altLang="en-US" sz="2800" b="1">
                <a:solidFill>
                  <a:srgbClr val="C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6DF08D70-32FF-4459-88DA-6D946E0B31C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2">
            <a:extLst>
              <a:ext uri="{FF2B5EF4-FFF2-40B4-BE49-F238E27FC236}">
                <a16:creationId xmlns:a16="http://schemas.microsoft.com/office/drawing/2014/main" id="{3285C463-F418-4B85-9E0A-058A161C2609}"/>
              </a:ext>
            </a:extLst>
          </p:cNvPr>
          <p:cNvSpPr>
            <a:spLocks noChangeArrowheads="1"/>
          </p:cNvSpPr>
          <p:nvPr/>
        </p:nvSpPr>
        <p:spPr bwMode="auto">
          <a:xfrm>
            <a:off x="914400" y="514350"/>
            <a:ext cx="7467600"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II Thessalonians 3: 6-15               …  </a:t>
            </a:r>
            <a:r>
              <a:rPr lang="en-US" altLang="en-US" sz="2200" b="1" i="1">
                <a:solidFill>
                  <a:srgbClr val="C00000"/>
                </a:solidFill>
                <a:latin typeface="Arial Narrow" panose="020B0606020202030204" pitchFamily="34" charset="0"/>
                <a:cs typeface="Times New Roman" panose="02020603050405020304" pitchFamily="18" charset="0"/>
              </a:rPr>
              <a:t>Continuation</a:t>
            </a:r>
            <a:r>
              <a:rPr lang="en-US" altLang="en-US" sz="2800" b="1">
                <a:solidFill>
                  <a:srgbClr val="C00000"/>
                </a:solidFill>
                <a:latin typeface="Arial Narrow" panose="020B0606020202030204" pitchFamily="34" charset="0"/>
                <a:cs typeface="Times New Roman" panose="02020603050405020304" pitchFamily="18" charset="0"/>
              </a:rPr>
              <a:t> </a:t>
            </a:r>
            <a:r>
              <a:rPr lang="en-US" altLang="en-US" sz="2800" b="1">
                <a:solidFill>
                  <a:srgbClr val="C00000"/>
                </a:solidFill>
                <a:latin typeface="Times New Roman" panose="02020603050405020304" pitchFamily="18" charset="0"/>
                <a:cs typeface="Times New Roman" panose="02020603050405020304" pitchFamily="18" charset="0"/>
              </a:rPr>
              <a:t>…</a:t>
            </a:r>
            <a:r>
              <a:rPr lang="en-US" altLang="en-US" sz="2800" b="1">
                <a:solidFill>
                  <a:srgbClr val="C00000"/>
                </a:solidFill>
                <a:latin typeface="Arial Narrow" panose="020B0606020202030204" pitchFamily="34" charset="0"/>
                <a:cs typeface="Times New Roman" panose="02020603050405020304" pitchFamily="18" charset="0"/>
              </a:rPr>
              <a:t> </a:t>
            </a:r>
            <a:endParaRPr lang="en-US" altLang="en-US" sz="2400" b="1">
              <a:solidFill>
                <a:srgbClr val="000000"/>
              </a:solidFill>
              <a:latin typeface="Arial Narrow" panose="020B0606020202030204" pitchFamily="34" charset="0"/>
              <a:cs typeface="Times New Roman" panose="02020603050405020304" pitchFamily="18" charset="0"/>
            </a:endParaRPr>
          </a:p>
          <a:p>
            <a:endParaRPr lang="en-US" altLang="en-US" sz="24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receive the reward of the inheritance. It is the Lord Christ whom you serve.  </a:t>
            </a:r>
            <a:r>
              <a:rPr lang="en-US" altLang="en-US" sz="2400" b="1">
                <a:solidFill>
                  <a:srgbClr val="C00000"/>
                </a:solidFill>
                <a:latin typeface="Arial Narrow" panose="020B0606020202030204" pitchFamily="34" charset="0"/>
                <a:cs typeface="Times New Roman" panose="02020603050405020304" pitchFamily="18" charset="0"/>
              </a:rPr>
              <a:t>25 </a:t>
            </a:r>
            <a:r>
              <a:rPr lang="en-US" altLang="en-US" sz="2400" b="1">
                <a:solidFill>
                  <a:srgbClr val="000000"/>
                </a:solidFill>
                <a:latin typeface="Arial Narrow" panose="020B0606020202030204" pitchFamily="34" charset="0"/>
                <a:cs typeface="Times New Roman" panose="02020603050405020304" pitchFamily="18" charset="0"/>
              </a:rPr>
              <a:t>For he who does wrong will receive the consequences of the wrong which he has done, and that without partiality.</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AE359669-642B-4687-B155-2E9A609B67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737B35D2-3FE2-4366-BDF6-CBE616BE91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9966AA4-39C8-4007-A3A2-8B2F789C55F1}"/>
              </a:ext>
            </a:extLst>
          </p:cNvPr>
          <p:cNvSpPr/>
          <p:nvPr/>
        </p:nvSpPr>
        <p:spPr>
          <a:xfrm>
            <a:off x="1699258" y="1657350"/>
            <a:ext cx="5745484" cy="1569660"/>
          </a:xfrm>
          <a:prstGeom prst="rect">
            <a:avLst/>
          </a:prstGeom>
        </p:spPr>
        <p:txBody>
          <a:bodyPr wrap="none">
            <a:spAutoFit/>
          </a:bodyPr>
          <a:lstStyle/>
          <a:p>
            <a:pPr>
              <a:defRPr/>
            </a:pPr>
            <a:r>
              <a:rPr lang="en-US" sz="4400" b="1" dirty="0">
                <a:ln w="22225">
                  <a:solidFill>
                    <a:srgbClr val="000092"/>
                  </a:solidFill>
                </a:ln>
                <a:solidFill>
                  <a:srgbClr val="99FFCC"/>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God created man</a:t>
            </a:r>
          </a:p>
          <a:p>
            <a:pPr>
              <a:defRPr/>
            </a:pPr>
            <a:r>
              <a:rPr lang="en-US" sz="4800" b="1" dirty="0">
                <a:ln w="22225">
                  <a:solidFill>
                    <a:srgbClr val="000092"/>
                  </a:solidFill>
                </a:ln>
                <a:solidFill>
                  <a:srgbClr val="99FFCC"/>
                </a:solidFill>
                <a:latin typeface="Trebuchet MS" panose="020B0603020202020204" pitchFamily="34" charset="0"/>
                <a:ea typeface="Times New Roman" panose="02020603050405020304" pitchFamily="18" charset="0"/>
              </a:rPr>
              <a:t>   to work.</a:t>
            </a:r>
            <a:endParaRPr lang="en-US" sz="4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8644D1F1-8736-42ED-96A5-DE688A254A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163" y="-1905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99615D3-12EC-442A-A857-90DB5BA1CC78}"/>
              </a:ext>
            </a:extLst>
          </p:cNvPr>
          <p:cNvSpPr/>
          <p:nvPr/>
        </p:nvSpPr>
        <p:spPr>
          <a:xfrm>
            <a:off x="1981200" y="3035300"/>
            <a:ext cx="44196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Genesis 2: 15</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Then the Lord God took the man and put him into the garden of Eden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to cultivate it and keep it.</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1FF3E65E-AA3F-4E8C-B5DB-63132B423199}"/>
              </a:ext>
            </a:extLst>
          </p:cNvPr>
          <p:cNvPicPr>
            <a:picLocks noChangeAspect="1"/>
          </p:cNvPicPr>
          <p:nvPr/>
        </p:nvPicPr>
        <p:blipFill>
          <a:blip r:embed="rId3"/>
          <a:stretch>
            <a:fillRect/>
          </a:stretch>
        </p:blipFill>
        <p:spPr>
          <a:xfrm>
            <a:off x="2286000" y="742950"/>
            <a:ext cx="3810000" cy="1905000"/>
          </a:xfrm>
          <a:prstGeom prst="rect">
            <a:avLst/>
          </a:prstGeom>
          <a:ln w="57150">
            <a:solidFill>
              <a:schemeClr val="accent4">
                <a:lumMod val="50000"/>
              </a:schemeClr>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E3FD3867-3B95-4121-B15C-60F09B3403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0849904-2D71-4FF8-B0AB-36F70990168C}"/>
              </a:ext>
            </a:extLst>
          </p:cNvPr>
          <p:cNvSpPr/>
          <p:nvPr/>
        </p:nvSpPr>
        <p:spPr>
          <a:xfrm>
            <a:off x="990600" y="268288"/>
            <a:ext cx="7315200" cy="4924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Exodus 34: 21</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You shall work six days,</a:t>
            </a:r>
            <a:r>
              <a:rPr lang="en-US" sz="2600" b="1" dirty="0">
                <a:solidFill>
                  <a:srgbClr val="000000"/>
                </a:solidFill>
                <a:latin typeface="Arial Narrow" panose="020B0606020202030204" pitchFamily="34" charset="0"/>
                <a:ea typeface="Times New Roman" panose="02020603050405020304" pitchFamily="18" charset="0"/>
              </a:rPr>
              <a:t> but on the seventh day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you shall rest; even during plowing time and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harvest you shall rest. </a:t>
            </a:r>
          </a:p>
          <a:p>
            <a:pPr>
              <a:spcBef>
                <a:spcPts val="0"/>
              </a:spcBef>
              <a:spcAft>
                <a:spcPts val="0"/>
              </a:spcAft>
              <a:tabLst>
                <a:tab pos="182880" algn="l"/>
                <a:tab pos="228600" algn="l"/>
              </a:tabLst>
              <a:defRPr/>
            </a:pPr>
            <a:endParaRPr lang="en-US" sz="10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Leviticus 23: 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For six days work may be done,</a:t>
            </a:r>
            <a:r>
              <a:rPr lang="en-US" sz="2600" b="1" dirty="0">
                <a:solidFill>
                  <a:srgbClr val="000000"/>
                </a:solidFill>
                <a:latin typeface="Arial Narrow" panose="020B0606020202030204" pitchFamily="34" charset="0"/>
                <a:ea typeface="Times New Roman" panose="02020603050405020304" pitchFamily="18" charset="0"/>
              </a:rPr>
              <a:t> but on the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seventh day there is a sabbath of complete rest,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 holy convocation. You shall not do any work;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it is a sabbath to the Lord in all your dwellings. </a:t>
            </a:r>
          </a:p>
          <a:p>
            <a:pPr>
              <a:spcBef>
                <a:spcPts val="0"/>
              </a:spcBef>
              <a:spcAft>
                <a:spcPts val="0"/>
              </a:spcAft>
              <a:tabLst>
                <a:tab pos="182880" algn="l"/>
                <a:tab pos="228600" algn="l"/>
              </a:tabLst>
              <a:defRPr/>
            </a:pPr>
            <a:endParaRPr lang="en-US" sz="10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400" dirty="0">
                <a:solidFill>
                  <a:srgbClr val="000092"/>
                </a:solidFill>
                <a:latin typeface="Times New Roman" panose="02020603050405020304" pitchFamily="18" charset="0"/>
                <a:ea typeface="Times New Roman" panose="02020603050405020304" pitchFamily="18" charset="0"/>
              </a:rPr>
              <a:t>Compare</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Exod</a:t>
            </a:r>
            <a:r>
              <a:rPr lang="en-US" sz="2400" b="1" dirty="0">
                <a:solidFill>
                  <a:srgbClr val="C00000"/>
                </a:solidFill>
                <a:latin typeface="Times New Roman" panose="02020603050405020304" pitchFamily="18" charset="0"/>
                <a:ea typeface="Times New Roman" panose="02020603050405020304" pitchFamily="18" charset="0"/>
              </a:rPr>
              <a:t> 20:9-10, 23:12</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Arial Narrow" panose="020B0606020202030204" pitchFamily="34" charset="0"/>
                <a:ea typeface="Times New Roman" panose="02020603050405020304" pitchFamily="18" charset="0"/>
              </a:rPr>
              <a:t>– Six days you shall labor,  </a:t>
            </a:r>
          </a:p>
          <a:p>
            <a:pPr>
              <a:spcBef>
                <a:spcPts val="0"/>
              </a:spcBef>
              <a:spcAft>
                <a:spcPts val="0"/>
              </a:spcAft>
              <a:tabLst>
                <a:tab pos="182880" algn="l"/>
              </a:tabLst>
              <a:defRPr/>
            </a:pPr>
            <a:r>
              <a:rPr lang="en-US" sz="2400" b="1" dirty="0">
                <a:solidFill>
                  <a:srgbClr val="000000"/>
                </a:solidFill>
                <a:latin typeface="Arial Narrow" panose="020B0606020202030204" pitchFamily="34" charset="0"/>
                <a:ea typeface="Times New Roman" panose="02020603050405020304" pitchFamily="18" charset="0"/>
              </a:rPr>
              <a:t>                                             </a:t>
            </a:r>
            <a:r>
              <a:rPr lang="en-US" sz="2400" b="1" dirty="0">
                <a:solidFill>
                  <a:srgbClr val="C00000"/>
                </a:solidFill>
                <a:latin typeface="Times New Roman" panose="02020603050405020304" pitchFamily="18" charset="0"/>
                <a:ea typeface="Times New Roman" panose="02020603050405020304" pitchFamily="18" charset="0"/>
              </a:rPr>
              <a:t>31:1,   Deut. 5: 13-16</a:t>
            </a:r>
            <a:endParaRPr lang="en-US" sz="24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8BE26BA7-A9BD-4B96-8CEC-96909ED6B8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CCD4BFC-43C1-428F-9C38-A93948B45CFD}"/>
              </a:ext>
            </a:extLst>
          </p:cNvPr>
          <p:cNvSpPr/>
          <p:nvPr/>
        </p:nvSpPr>
        <p:spPr>
          <a:xfrm>
            <a:off x="762000" y="433388"/>
            <a:ext cx="8020050" cy="42767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6: 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t>
            </a:r>
          </a:p>
          <a:p>
            <a:pPr>
              <a:spcBef>
                <a:spcPts val="0"/>
              </a:spcBef>
              <a:spcAft>
                <a:spcPts val="0"/>
              </a:spcAft>
              <a:tabLst>
                <a:tab pos="182880" algn="l"/>
                <a:tab pos="228600" algn="l"/>
              </a:tabLst>
              <a:defRPr/>
            </a:pP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Is not this the carpenter</a:t>
            </a:r>
            <a:r>
              <a:rPr lang="en-US" sz="2600" b="1" dirty="0">
                <a:solidFill>
                  <a:srgbClr val="000000"/>
                </a:solidFill>
                <a:latin typeface="Arial Narrow" panose="020B0606020202030204" pitchFamily="34" charset="0"/>
                <a:ea typeface="Times New Roman" panose="02020603050405020304" pitchFamily="18" charset="0"/>
              </a:rPr>
              <a:t>, the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son of Mary, and brother of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James and </a:t>
            </a:r>
            <a:r>
              <a:rPr lang="en-US" sz="2600" b="1" dirty="0" err="1">
                <a:solidFill>
                  <a:srgbClr val="000000"/>
                </a:solidFill>
                <a:latin typeface="Arial Narrow" panose="020B0606020202030204" pitchFamily="34" charset="0"/>
                <a:ea typeface="Times New Roman" panose="02020603050405020304" pitchFamily="18" charset="0"/>
              </a:rPr>
              <a:t>Joses</a:t>
            </a:r>
            <a:r>
              <a:rPr lang="en-US" sz="2600" b="1" dirty="0">
                <a:solidFill>
                  <a:srgbClr val="000000"/>
                </a:solidFill>
                <a:latin typeface="Arial Narrow" panose="020B0606020202030204" pitchFamily="34" charset="0"/>
                <a:ea typeface="Times New Roman" panose="02020603050405020304" pitchFamily="18" charset="0"/>
              </a:rPr>
              <a:t> and Judas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Simon? Are not His sisters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here with us?"</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1200" b="1"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       I Thessalonians 2: 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For you recall, brethren, our labor and hardship,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how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working night and day</a:t>
            </a:r>
            <a:r>
              <a:rPr lang="en-US" sz="2600" b="1" dirty="0">
                <a:solidFill>
                  <a:srgbClr val="000000"/>
                </a:solidFill>
                <a:latin typeface="Arial Narrow" panose="020B0606020202030204" pitchFamily="34" charset="0"/>
                <a:ea typeface="Times New Roman" panose="02020603050405020304" pitchFamily="18" charset="0"/>
              </a:rPr>
              <a:t> so as not to be a burden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       to any of you, we proclaimed to you the gospel of God.      </a:t>
            </a:r>
            <a:endParaRPr lang="en-US" sz="2600" dirty="0">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E2CFD756-23F3-49BF-9D54-46E62FCBAEAA}"/>
              </a:ext>
            </a:extLst>
          </p:cNvPr>
          <p:cNvPicPr>
            <a:picLocks noChangeAspect="1"/>
          </p:cNvPicPr>
          <p:nvPr/>
        </p:nvPicPr>
        <p:blipFill>
          <a:blip r:embed="rId3"/>
          <a:stretch>
            <a:fillRect/>
          </a:stretch>
        </p:blipFill>
        <p:spPr>
          <a:xfrm>
            <a:off x="5181600" y="361950"/>
            <a:ext cx="3600450" cy="2447925"/>
          </a:xfrm>
          <a:prstGeom prst="rect">
            <a:avLst/>
          </a:prstGeom>
          <a:ln w="57150">
            <a:solidFill>
              <a:schemeClr val="accent5">
                <a:lumMod val="50000"/>
              </a:schemeClr>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155C3220-A46A-43D5-8D96-4C16E306F0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EF00932-6294-4637-8640-B6D121E8347E}"/>
              </a:ext>
            </a:extLst>
          </p:cNvPr>
          <p:cNvSpPr/>
          <p:nvPr/>
        </p:nvSpPr>
        <p:spPr>
          <a:xfrm>
            <a:off x="1295400" y="725488"/>
            <a:ext cx="67056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Thessalonians 3: 10</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even when we were with you, we used to give you this order: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if anyone is not willing to work, then he is not to eat, either.</a:t>
            </a:r>
            <a:r>
              <a:rPr lang="en-US" sz="2600" b="1" dirty="0">
                <a:solidFill>
                  <a:srgbClr val="640064"/>
                </a:solidFill>
                <a:uFill>
                  <a:solidFill>
                    <a:srgbClr val="00008E"/>
                  </a:solidFill>
                </a:u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11</a:t>
            </a:r>
            <a:r>
              <a:rPr lang="en-US" sz="2600" b="1" dirty="0">
                <a:solidFill>
                  <a:srgbClr val="000000"/>
                </a:solidFill>
                <a:latin typeface="Arial Narrow" panose="020B0606020202030204" pitchFamily="34" charset="0"/>
                <a:ea typeface="Times New Roman" panose="02020603050405020304" pitchFamily="18" charset="0"/>
              </a:rPr>
              <a:t> For we hear that some among you are leading an undisciplined life, doing no work at all, but acting like busybodies. </a:t>
            </a:r>
          </a:p>
          <a:p>
            <a:pPr>
              <a:spcBef>
                <a:spcPts val="0"/>
              </a:spcBef>
              <a:spcAft>
                <a:spcPts val="0"/>
              </a:spcAft>
              <a:tabLst>
                <a:tab pos="182880" algn="l"/>
                <a:tab pos="228600" algn="l"/>
              </a:tabLst>
              <a:defRPr/>
            </a:pPr>
            <a:r>
              <a:rPr lang="en-US" sz="2000" b="1" dirty="0">
                <a:solidFill>
                  <a:srgbClr val="C00000"/>
                </a:solidFill>
                <a:latin typeface="Arial Narrow" panose="020B0606020202030204" pitchFamily="34" charset="0"/>
                <a:ea typeface="Times New Roman" panose="02020603050405020304" pitchFamily="18" charset="0"/>
              </a:rPr>
              <a:t>12</a:t>
            </a:r>
            <a:r>
              <a:rPr lang="en-US" sz="2600" b="1" dirty="0">
                <a:solidFill>
                  <a:srgbClr val="000000"/>
                </a:solidFill>
                <a:latin typeface="Arial Narrow" panose="020B0606020202030204" pitchFamily="34" charset="0"/>
                <a:ea typeface="Times New Roman" panose="02020603050405020304" pitchFamily="18" charset="0"/>
              </a:rPr>
              <a:t> Now such persons we command and exhort in the Lord Jesus Christ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to work in quiet fashion and eat their own bread.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53AFC023-9246-4D57-9099-44E6B644BD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B129B27-3151-4E01-8D8F-613967A50DAB}"/>
              </a:ext>
            </a:extLst>
          </p:cNvPr>
          <p:cNvSpPr/>
          <p:nvPr/>
        </p:nvSpPr>
        <p:spPr>
          <a:xfrm>
            <a:off x="1676400" y="482600"/>
            <a:ext cx="62484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4: 28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He who steals must steal no longer; but rather he must labor, performing with his own hands what is good, so that he will </a:t>
            </a:r>
            <a:r>
              <a:rPr lang="en-US" sz="2600" b="1" u="dbl" dirty="0">
                <a:solidFill>
                  <a:srgbClr val="640064"/>
                </a:solidFill>
                <a:uFill>
                  <a:solidFill>
                    <a:srgbClr val="00008E"/>
                  </a:solidFill>
                </a:uFill>
                <a:latin typeface="Arial Narrow" panose="020B0606020202030204" pitchFamily="34" charset="0"/>
                <a:ea typeface="Times New Roman" panose="02020603050405020304" pitchFamily="18" charset="0"/>
              </a:rPr>
              <a:t>have something to share</a:t>
            </a:r>
            <a:r>
              <a:rPr lang="en-US" sz="2600" b="1" dirty="0">
                <a:solidFill>
                  <a:srgbClr val="000000"/>
                </a:solidFill>
                <a:latin typeface="Arial Narrow" panose="020B0606020202030204" pitchFamily="34" charset="0"/>
                <a:ea typeface="Times New Roman" panose="02020603050405020304" pitchFamily="18" charset="0"/>
              </a:rPr>
              <a:t> with one who has need. </a:t>
            </a:r>
            <a:endParaRPr lang="en-US" sz="2600" dirty="0">
              <a:latin typeface="Times New Roman" panose="02020603050405020304" pitchFamily="18" charset="0"/>
              <a:ea typeface="Times New Roman" panose="02020603050405020304" pitchFamily="18" charset="0"/>
            </a:endParaRPr>
          </a:p>
        </p:txBody>
      </p:sp>
      <p:pic>
        <p:nvPicPr>
          <p:cNvPr id="10244" name="Picture 7">
            <a:extLst>
              <a:ext uri="{FF2B5EF4-FFF2-40B4-BE49-F238E27FC236}">
                <a16:creationId xmlns:a16="http://schemas.microsoft.com/office/drawing/2014/main" id="{F00DD240-B2BB-4FF8-BC33-8ECE7A3B73A7}"/>
              </a:ext>
            </a:extLst>
          </p:cNvPr>
          <p:cNvPicPr>
            <a:picLocks noChangeAspect="1"/>
          </p:cNvPicPr>
          <p:nvPr/>
        </p:nvPicPr>
        <p:blipFill>
          <a:blip r:embed="rId3">
            <a:extLst>
              <a:ext uri="{28A0092B-C50C-407E-A947-70E740481C1C}">
                <a14:useLocalDpi xmlns:a14="http://schemas.microsoft.com/office/drawing/2010/main" val="0"/>
              </a:ext>
            </a:extLst>
          </a:blip>
          <a:srcRect l="62500" t="14359"/>
          <a:stretch>
            <a:fillRect/>
          </a:stretch>
        </p:blipFill>
        <p:spPr bwMode="auto">
          <a:xfrm>
            <a:off x="4959350" y="2800350"/>
            <a:ext cx="1600200" cy="206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8">
            <a:extLst>
              <a:ext uri="{FF2B5EF4-FFF2-40B4-BE49-F238E27FC236}">
                <a16:creationId xmlns:a16="http://schemas.microsoft.com/office/drawing/2014/main" id="{5585FC12-029C-4E7A-B732-1C555AB7F847}"/>
              </a:ext>
            </a:extLst>
          </p:cNvPr>
          <p:cNvPicPr>
            <a:picLocks noChangeAspect="1"/>
          </p:cNvPicPr>
          <p:nvPr/>
        </p:nvPicPr>
        <p:blipFill>
          <a:blip r:embed="rId4">
            <a:extLst>
              <a:ext uri="{28A0092B-C50C-407E-A947-70E740481C1C}">
                <a14:useLocalDpi xmlns:a14="http://schemas.microsoft.com/office/drawing/2010/main" val="0"/>
              </a:ext>
            </a:extLst>
          </a:blip>
          <a:srcRect l="33171" r="31706" b="46812"/>
          <a:stretch>
            <a:fillRect/>
          </a:stretch>
        </p:blipFill>
        <p:spPr bwMode="auto">
          <a:xfrm>
            <a:off x="3681413" y="2446338"/>
            <a:ext cx="1371600"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0">
            <a:extLst>
              <a:ext uri="{FF2B5EF4-FFF2-40B4-BE49-F238E27FC236}">
                <a16:creationId xmlns:a16="http://schemas.microsoft.com/office/drawing/2014/main" id="{43405C50-2353-456E-8FCB-DBDC68B6909A}"/>
              </a:ext>
            </a:extLst>
          </p:cNvPr>
          <p:cNvPicPr>
            <a:picLocks noChangeAspect="1"/>
          </p:cNvPicPr>
          <p:nvPr/>
        </p:nvPicPr>
        <p:blipFill>
          <a:blip r:embed="rId5">
            <a:extLst>
              <a:ext uri="{28A0092B-C50C-407E-A947-70E740481C1C}">
                <a14:useLocalDpi xmlns:a14="http://schemas.microsoft.com/office/drawing/2010/main" val="0"/>
              </a:ext>
            </a:extLst>
          </a:blip>
          <a:srcRect t="18840" r="63026"/>
          <a:stretch>
            <a:fillRect/>
          </a:stretch>
        </p:blipFill>
        <p:spPr bwMode="auto">
          <a:xfrm>
            <a:off x="2174875" y="3032125"/>
            <a:ext cx="1563688"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2">
            <a:extLst>
              <a:ext uri="{FF2B5EF4-FFF2-40B4-BE49-F238E27FC236}">
                <a16:creationId xmlns:a16="http://schemas.microsoft.com/office/drawing/2014/main" id="{28CB6BE9-55DC-4B91-90E4-45E083DBEAD6}"/>
              </a:ext>
            </a:extLst>
          </p:cNvPr>
          <p:cNvPicPr>
            <a:picLocks noChangeAspect="1"/>
          </p:cNvPicPr>
          <p:nvPr/>
        </p:nvPicPr>
        <p:blipFill>
          <a:blip r:embed="rId6">
            <a:extLst>
              <a:ext uri="{28A0092B-C50C-407E-A947-70E740481C1C}">
                <a14:useLocalDpi xmlns:a14="http://schemas.microsoft.com/office/drawing/2010/main" val="0"/>
              </a:ext>
            </a:extLst>
          </a:blip>
          <a:srcRect l="32654" t="73154" r="28163" b="6895"/>
          <a:stretch>
            <a:fillRect/>
          </a:stretch>
        </p:blipFill>
        <p:spPr bwMode="auto">
          <a:xfrm>
            <a:off x="3559175" y="3636963"/>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4">
            <a:extLst>
              <a:ext uri="{FF2B5EF4-FFF2-40B4-BE49-F238E27FC236}">
                <a16:creationId xmlns:a16="http://schemas.microsoft.com/office/drawing/2014/main" id="{EC1D5571-B258-406F-932C-68E9A9A3CE5F}"/>
              </a:ext>
            </a:extLst>
          </p:cNvPr>
          <p:cNvPicPr>
            <a:picLocks noChangeAspect="1"/>
          </p:cNvPicPr>
          <p:nvPr/>
        </p:nvPicPr>
        <p:blipFill>
          <a:blip r:embed="rId7">
            <a:extLst>
              <a:ext uri="{28A0092B-C50C-407E-A947-70E740481C1C}">
                <a14:useLocalDpi xmlns:a14="http://schemas.microsoft.com/office/drawing/2010/main" val="0"/>
              </a:ext>
            </a:extLst>
          </a:blip>
          <a:srcRect l="28163" t="73154" r="32654" b="6895"/>
          <a:stretch>
            <a:fillRect/>
          </a:stretch>
        </p:blipFill>
        <p:spPr bwMode="auto">
          <a:xfrm>
            <a:off x="3386138" y="4003675"/>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7756</TotalTime>
  <Words>1947</Words>
  <Application>Microsoft Office PowerPoint</Application>
  <PresentationFormat>On-screen Show (16:9)</PresentationFormat>
  <Paragraphs>144</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482</cp:revision>
  <dcterms:created xsi:type="dcterms:W3CDTF">2013-07-27T15:59:10Z</dcterms:created>
  <dcterms:modified xsi:type="dcterms:W3CDTF">2020-09-08T01:16:23Z</dcterms:modified>
</cp:coreProperties>
</file>