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768" r:id="rId2"/>
    <p:sldId id="769" r:id="rId3"/>
    <p:sldId id="1169" r:id="rId4"/>
    <p:sldId id="1066" r:id="rId5"/>
    <p:sldId id="1171" r:id="rId6"/>
    <p:sldId id="1221" r:id="rId7"/>
    <p:sldId id="1176" r:id="rId8"/>
    <p:sldId id="1223" r:id="rId9"/>
    <p:sldId id="1217" r:id="rId10"/>
    <p:sldId id="1216" r:id="rId11"/>
    <p:sldId id="1222" r:id="rId12"/>
    <p:sldId id="1215" r:id="rId13"/>
    <p:sldId id="1220" r:id="rId14"/>
    <p:sldId id="1229" r:id="rId15"/>
    <p:sldId id="1224" r:id="rId16"/>
    <p:sldId id="1227" r:id="rId17"/>
    <p:sldId id="1228" r:id="rId18"/>
    <p:sldId id="1226" r:id="rId19"/>
    <p:sldId id="1230" r:id="rId20"/>
    <p:sldId id="1225" r:id="rId21"/>
    <p:sldId id="1240" r:id="rId22"/>
    <p:sldId id="1234" r:id="rId23"/>
    <p:sldId id="1219" r:id="rId24"/>
    <p:sldId id="1232" r:id="rId25"/>
    <p:sldId id="1237" r:id="rId26"/>
    <p:sldId id="1241" r:id="rId27"/>
    <p:sldId id="1238" r:id="rId28"/>
    <p:sldId id="1218" r:id="rId29"/>
    <p:sldId id="1233" r:id="rId30"/>
    <p:sldId id="1235" r:id="rId31"/>
    <p:sldId id="1236" r:id="rId32"/>
    <p:sldId id="1242" r:id="rId33"/>
    <p:sldId id="1195" r:id="rId34"/>
    <p:sldId id="1243" r:id="rId35"/>
    <p:sldId id="1244" r:id="rId36"/>
    <p:sldId id="1245" r:id="rId37"/>
    <p:sldId id="1188" r:id="rId38"/>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2270"/>
    <a:srgbClr val="0027A4"/>
    <a:srgbClr val="000000"/>
    <a:srgbClr val="893BC3"/>
    <a:srgbClr val="B889DB"/>
    <a:srgbClr val="9F5FCF"/>
    <a:srgbClr val="4747FF"/>
    <a:srgbClr val="3E1B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03" autoAdjust="0"/>
  </p:normalViewPr>
  <p:slideViewPr>
    <p:cSldViewPr>
      <p:cViewPr varScale="1">
        <p:scale>
          <a:sx n="84" d="100"/>
          <a:sy n="84" d="100"/>
        </p:scale>
        <p:origin x="948"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F2B259-FD15-4938-9890-81CC329CFF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C4595F12-D28C-45B0-9F28-6DD4A42EF97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BDF7556-F976-49B4-A304-8B876C31D71B}" type="datetimeFigureOut">
              <a:rPr lang="en-US"/>
              <a:pPr>
                <a:defRPr/>
              </a:pPr>
              <a:t>8/17/2020</a:t>
            </a:fld>
            <a:endParaRPr lang="en-US"/>
          </a:p>
        </p:txBody>
      </p:sp>
      <p:sp>
        <p:nvSpPr>
          <p:cNvPr id="4" name="Slide Image Placeholder 3">
            <a:extLst>
              <a:ext uri="{FF2B5EF4-FFF2-40B4-BE49-F238E27FC236}">
                <a16:creationId xmlns:a16="http://schemas.microsoft.com/office/drawing/2014/main" id="{7216549A-D1F7-453A-84ED-9F085FC3E999}"/>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1ECE7D3-09B4-4B95-A8F7-3E6594FE804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B6D7AEA-9957-48CA-B655-6D48F67596D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A91DC119-98D6-4F1A-ADF9-B17564A3CA11}"/>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C551BB4-62EE-41FD-918E-5C96CA17796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FD3EA5AF-1EBC-4048-8CEC-B9180AD6F6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6B981702-00F7-4063-9148-7B2DA19C4D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DBEA16D8-C38D-4EC1-A013-69E5BC8A77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280F98B-5C23-4829-9950-9D8B42524B5A}" type="slidenum">
              <a:rPr lang="en-US" altLang="en-US"/>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031708B6-8214-4366-8070-A88B1D6405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A62B3E4E-4129-47A0-9818-D0622D456D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628" name="Slide Number Placeholder 3">
            <a:extLst>
              <a:ext uri="{FF2B5EF4-FFF2-40B4-BE49-F238E27FC236}">
                <a16:creationId xmlns:a16="http://schemas.microsoft.com/office/drawing/2014/main" id="{EDBA96BC-A174-4FDA-80CE-7E2963475D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257A15-F480-4D2C-95F2-A028367A3B86}" type="slidenum">
              <a:rPr lang="en-US" altLang="en-US"/>
              <a:pPr/>
              <a:t>14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20389F4-242E-4C9D-9D93-41134C2276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0B24D8BD-308B-48BB-A03F-E7FBF82AC2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53CD6B46-2063-436C-9AF3-AE5D98FBB2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8EF5A90-076E-499E-9A97-977D1C4C5349}" type="slidenum">
              <a:rPr lang="en-US" altLang="en-US"/>
              <a:pPr/>
              <a:t>16</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A89C4AE-9230-49A1-88FE-953B34F84B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24AB3F17-0F7B-4237-83D2-A3D4EF1A31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a:extLst>
              <a:ext uri="{FF2B5EF4-FFF2-40B4-BE49-F238E27FC236}">
                <a16:creationId xmlns:a16="http://schemas.microsoft.com/office/drawing/2014/main" id="{881C94CB-BEE4-4B50-9559-11B6D50595C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B351106-077D-4684-BE9D-E5C90C46D71B}" type="slidenum">
              <a:rPr lang="en-US" altLang="en-US"/>
              <a:pPr/>
              <a:t>17</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D9D622C-B145-4AE6-B822-8BAD86FA56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4A784637-E12D-4DC2-A0C7-E5FAA83DE2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a:extLst>
              <a:ext uri="{FF2B5EF4-FFF2-40B4-BE49-F238E27FC236}">
                <a16:creationId xmlns:a16="http://schemas.microsoft.com/office/drawing/2014/main" id="{16D0AC44-35A8-4EFF-81CE-5B45DC0688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25D1AF7-41E5-4AE0-9D60-0417481F039C}" type="slidenum">
              <a:rPr lang="en-US" altLang="en-US"/>
              <a:pPr/>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E9954F20-E2E7-4016-AF6B-0935DD6416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38071677-3AC1-4011-AA85-957B748241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a:extLst>
              <a:ext uri="{FF2B5EF4-FFF2-40B4-BE49-F238E27FC236}">
                <a16:creationId xmlns:a16="http://schemas.microsoft.com/office/drawing/2014/main" id="{CAA5FEED-8761-42F8-B293-381E120014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EA78E2-1A9D-4440-9FE5-511EB2F4C373}" type="slidenum">
              <a:rPr lang="en-US" altLang="en-US"/>
              <a:pPr/>
              <a:t>20</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B77F983-84B3-4401-B548-5DB5AB2720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E3AEECA-F106-4AB3-B6EB-B39F5C9412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90CEC3F6-DE51-468C-8EE6-2EAFD74900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A6CBCAA-D8AA-4E7F-9380-522302D2311B}" type="slidenum">
              <a:rPr lang="en-US" altLang="en-US"/>
              <a:pPr/>
              <a:t>22</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FF2CF06F-5CBA-4824-AA42-1BA8DF1F9E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F447B31B-50B2-4922-8A98-E9008C7313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a:extLst>
              <a:ext uri="{FF2B5EF4-FFF2-40B4-BE49-F238E27FC236}">
                <a16:creationId xmlns:a16="http://schemas.microsoft.com/office/drawing/2014/main" id="{4D0D833B-FBB9-4C37-8E75-56BAE52110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412521F-1708-41BA-B46A-DD80E986CEFB}" type="slidenum">
              <a:rPr lang="en-US" altLang="en-US"/>
              <a:pPr/>
              <a:t>23</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9AF71807-01B3-421B-9E35-9065696349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CF97C6E3-54E9-4FB5-8242-0DE0C7AAB6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5060" name="Slide Number Placeholder 3">
            <a:extLst>
              <a:ext uri="{FF2B5EF4-FFF2-40B4-BE49-F238E27FC236}">
                <a16:creationId xmlns:a16="http://schemas.microsoft.com/office/drawing/2014/main" id="{51BF0169-1156-4137-9EF4-3A12973032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B993AD3-3D2F-4F45-B0BC-E452D624A154}" type="slidenum">
              <a:rPr lang="en-US" altLang="en-US"/>
              <a:pPr/>
              <a:t>25</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120E137E-D3F9-4CBC-8F5B-D71A1D3302A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EB742F0C-4061-42E6-AEF0-C68B9B8CA4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7108" name="Slide Number Placeholder 3">
            <a:extLst>
              <a:ext uri="{FF2B5EF4-FFF2-40B4-BE49-F238E27FC236}">
                <a16:creationId xmlns:a16="http://schemas.microsoft.com/office/drawing/2014/main" id="{0824BA87-905C-478B-A12D-47BA17ED83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C694A4B-94E0-4815-8D47-4838AFD42854}" type="slidenum">
              <a:rPr lang="en-US" altLang="en-US"/>
              <a:pPr/>
              <a:t>26</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864617A1-260B-417E-BBFB-42D2DA6DAC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4D361B85-8E41-4F1B-864E-D28665A638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9156" name="Slide Number Placeholder 3">
            <a:extLst>
              <a:ext uri="{FF2B5EF4-FFF2-40B4-BE49-F238E27FC236}">
                <a16:creationId xmlns:a16="http://schemas.microsoft.com/office/drawing/2014/main" id="{1DE02EC5-90A6-424D-B0D4-4A13395BD5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5CBAD24-14BA-4EF6-BF33-E5A51975E04D}" type="slidenum">
              <a:rPr lang="en-US" altLang="en-US"/>
              <a:pPr/>
              <a:t>27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673F4C64-FBB6-4582-A4B0-FBC4707577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E0010576-292C-4F17-B893-F906AE9881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FE3C8087-AF3A-4B24-9DA7-A2988EB58B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CEB7DA-4EBC-4644-9753-E9FD170C2B87}" type="slidenum">
              <a:rPr lang="en-US" altLang="en-US"/>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B87E0A4F-F8A0-4CF1-B4E2-484775CAF1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3CBAD41C-C7FF-46CC-B55B-C71FAAEE9F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04" name="Slide Number Placeholder 3">
            <a:extLst>
              <a:ext uri="{FF2B5EF4-FFF2-40B4-BE49-F238E27FC236}">
                <a16:creationId xmlns:a16="http://schemas.microsoft.com/office/drawing/2014/main" id="{49A4EDA5-D91D-4097-B436-EFAAB9B4C5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3145901-FB09-4172-9EE9-A085047641B3}" type="slidenum">
              <a:rPr lang="en-US" altLang="en-US"/>
              <a:pPr/>
              <a:t>28</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508138E4-06EB-47AD-9136-C61B8DB9F3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391B2C09-4269-4E82-8B85-F67A155B11E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a:extLst>
              <a:ext uri="{FF2B5EF4-FFF2-40B4-BE49-F238E27FC236}">
                <a16:creationId xmlns:a16="http://schemas.microsoft.com/office/drawing/2014/main" id="{3460DBAB-BF72-4C32-9559-9D4EEE0E58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98C30B0-AAD3-4050-9623-58729023E93E}" type="slidenum">
              <a:rPr lang="en-US" altLang="en-US"/>
              <a:pPr/>
              <a:t>30</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6F7C8447-5F6B-4934-8741-987EC4B847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00D005D3-4197-49E1-8646-A560F96EE0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6324" name="Slide Number Placeholder 3">
            <a:extLst>
              <a:ext uri="{FF2B5EF4-FFF2-40B4-BE49-F238E27FC236}">
                <a16:creationId xmlns:a16="http://schemas.microsoft.com/office/drawing/2014/main" id="{484D9A2B-8704-4B93-AB4B-D28E7755E1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7E4B556-D653-4746-9B36-C9A4F4569216}" type="slidenum">
              <a:rPr lang="en-US" altLang="en-US"/>
              <a:pPr/>
              <a:t>31</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82C5CDF6-335A-4BF2-A63C-DCB682A7AF9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8EB0144A-A6A1-47D9-804C-3A43F5591C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7F118B84-F4C0-4153-987E-3C9CE93F38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F491FA-04E5-4441-A266-DC86CAC59F24}" type="slidenum">
              <a:rPr lang="en-US" altLang="en-US"/>
              <a:pPr/>
              <a:t>32</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91A09C7-558A-4B15-BFFF-1996859BDD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9F906534-8245-408B-AF61-35EAADCFA2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ADB8ADD1-32C8-482B-A40D-F1CA72EC21D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2326EE-5EF5-49A5-9ED9-06C7974544FA}" type="slidenum">
              <a:rPr lang="en-US" altLang="en-US"/>
              <a:pPr/>
              <a:t>33</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CB54C8B9-E770-467F-9B7C-C2EDE63E11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CB2399C5-700D-4B54-BC6F-25E64DA432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2468" name="Slide Number Placeholder 3">
            <a:extLst>
              <a:ext uri="{FF2B5EF4-FFF2-40B4-BE49-F238E27FC236}">
                <a16:creationId xmlns:a16="http://schemas.microsoft.com/office/drawing/2014/main" id="{7944E93D-4D29-4B06-B189-4CAD2EF253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491736-7DC9-4288-ABD0-A5BD48A766FF}" type="slidenum">
              <a:rPr lang="en-US" altLang="en-US"/>
              <a:pPr/>
              <a:t>34</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B0345FA7-806C-4DCF-9D97-5A17573C2C7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777AA04D-F653-45F0-8B76-D9E8EA6222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a:extLst>
              <a:ext uri="{FF2B5EF4-FFF2-40B4-BE49-F238E27FC236}">
                <a16:creationId xmlns:a16="http://schemas.microsoft.com/office/drawing/2014/main" id="{537FA7CA-0551-4EE6-A302-106E3A5D2A3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5E2F9E9-B287-4438-AC27-F840835DBEBE}" type="slidenum">
              <a:rPr lang="en-US" altLang="en-US"/>
              <a:pPr/>
              <a:t>35</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37B3573C-CC6A-4E70-9197-AA6B7F17C9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09ADA72B-1933-413E-B561-433390B357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26AC14C9-F192-46F0-B98C-8895363190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ED2E81C-DE17-4A27-BF29-4F76DB7DB0C7}" type="slidenum">
              <a:rPr lang="en-US" altLang="en-US"/>
              <a:pPr/>
              <a:t>36</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7C322838-D3EB-40DE-A4B3-3B2EBDC950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74D6A487-ACE1-4419-B30A-92CF5CA122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08AB29F2-1C92-4F20-AEBF-2ADE54F675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EAE305-92A3-446B-9BD9-E95F2440F52A}" type="slidenum">
              <a:rPr lang="en-US" altLang="en-US"/>
              <a:pPr/>
              <a:t>37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6FBDF4FC-88A1-4E58-82CC-F4AB6B08E2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5F87ED1B-BF41-439F-A249-26B95A2AE8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9DAF7995-41DF-475E-BD23-7D7709F26E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0B115F1-B318-4F2B-AC51-AC38BDD21529}"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6BB866C-A0AF-4A75-85B6-C92A9E3FCC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2AD3A98C-8EC7-49E4-9433-C2ED6152C1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92" name="Slide Number Placeholder 3">
            <a:extLst>
              <a:ext uri="{FF2B5EF4-FFF2-40B4-BE49-F238E27FC236}">
                <a16:creationId xmlns:a16="http://schemas.microsoft.com/office/drawing/2014/main" id="{1BA6B608-A0B5-432C-B57A-D6EE9E9D2D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1044D4B-4DEC-4272-BE7F-0985ABE6A9BD}" type="slidenum">
              <a:rPr lang="en-US" altLang="en-US"/>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7EC5D721-F09F-49CE-8D31-C577D906E3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0D64CF4-29D9-4CB9-9966-DBCCA1A7B7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D88DC490-B9CC-483E-9FA1-3DBDC5B599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1103AB-7603-4D9B-808E-59386AFD007E}" type="slidenum">
              <a:rPr lang="en-US" altLang="en-US"/>
              <a:pPr/>
              <a:t>7</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B91F0BC-0A1F-44CF-A6CC-6286F72129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19BBA44C-4246-4FD3-A81E-1DD4D1C1E2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id="{863FCE6B-8221-4A6E-93F8-5908F77F31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5276135-11EA-4010-8C5F-3A37DCE40F16}" type="slidenum">
              <a:rPr lang="en-US" altLang="en-US"/>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B3288AD5-2A2A-4807-B9E0-F3F5AF6044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043DCE4B-B085-4907-9242-E82335F9B7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60" name="Slide Number Placeholder 3">
            <a:extLst>
              <a:ext uri="{FF2B5EF4-FFF2-40B4-BE49-F238E27FC236}">
                <a16:creationId xmlns:a16="http://schemas.microsoft.com/office/drawing/2014/main" id="{485357CD-5066-4942-80E5-49EA5C63A9E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197395-E95B-445C-AC9E-F6E046260AB0}" type="slidenum">
              <a:rPr lang="en-US" altLang="en-US"/>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405F51F5-7230-4E2E-B883-56500B5D7B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52A475CF-1800-41BF-87F4-4C296534C4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EE9B462D-B2BF-47BF-8FE9-2728178B76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050BEA-41BF-45E4-8288-A484132DD927}" type="slidenum">
              <a:rPr lang="en-US" altLang="en-US"/>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B81568E3-E5B4-4465-A859-16C5922E73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F04469F0-6DAF-47CE-AF3F-3B2E1AE968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B5727947-1414-4DF3-A060-82C378AB6E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F0B4DA7-48BF-4CF9-800B-F86C8EAAEEDA}" type="slidenum">
              <a:rPr lang="en-US" altLang="en-US"/>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ECE84DE-0207-43CC-B731-4638A7D32766}"/>
              </a:ext>
            </a:extLst>
          </p:cNvPr>
          <p:cNvSpPr>
            <a:spLocks noGrp="1"/>
          </p:cNvSpPr>
          <p:nvPr>
            <p:ph type="dt" sz="half" idx="10"/>
          </p:nvPr>
        </p:nvSpPr>
        <p:spPr/>
        <p:txBody>
          <a:bodyPr/>
          <a:lstStyle>
            <a:lvl1pPr>
              <a:defRPr/>
            </a:lvl1pPr>
          </a:lstStyle>
          <a:p>
            <a:pPr>
              <a:defRPr/>
            </a:pPr>
            <a:fld id="{70EDA5D0-6203-426A-92D5-984B349FC163}" type="datetimeFigureOut">
              <a:rPr lang="en-US"/>
              <a:pPr>
                <a:defRPr/>
              </a:pPr>
              <a:t>8/17/2020</a:t>
            </a:fld>
            <a:endParaRPr lang="en-US"/>
          </a:p>
        </p:txBody>
      </p:sp>
      <p:sp>
        <p:nvSpPr>
          <p:cNvPr id="5" name="Footer Placeholder 4">
            <a:extLst>
              <a:ext uri="{FF2B5EF4-FFF2-40B4-BE49-F238E27FC236}">
                <a16:creationId xmlns:a16="http://schemas.microsoft.com/office/drawing/2014/main" id="{F1167EB8-745F-4AE5-9E6F-156AFC3225B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49D49C-0D4A-4C6E-802C-999983570744}"/>
              </a:ext>
            </a:extLst>
          </p:cNvPr>
          <p:cNvSpPr>
            <a:spLocks noGrp="1"/>
          </p:cNvSpPr>
          <p:nvPr>
            <p:ph type="sldNum" sz="quarter" idx="12"/>
          </p:nvPr>
        </p:nvSpPr>
        <p:spPr/>
        <p:txBody>
          <a:bodyPr/>
          <a:lstStyle>
            <a:lvl1pPr>
              <a:defRPr/>
            </a:lvl1pPr>
          </a:lstStyle>
          <a:p>
            <a:fld id="{76840617-E29C-4356-BA23-794D40F01246}" type="slidenum">
              <a:rPr lang="en-US" altLang="en-US"/>
              <a:pPr/>
              <a:t>‹#›</a:t>
            </a:fld>
            <a:endParaRPr lang="en-US" altLang="en-US"/>
          </a:p>
        </p:txBody>
      </p:sp>
    </p:spTree>
    <p:extLst>
      <p:ext uri="{BB962C8B-B14F-4D97-AF65-F5344CB8AC3E}">
        <p14:creationId xmlns:p14="http://schemas.microsoft.com/office/powerpoint/2010/main" val="1454348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67FA4F-E591-47F3-BA69-99B1C8279952}"/>
              </a:ext>
            </a:extLst>
          </p:cNvPr>
          <p:cNvSpPr>
            <a:spLocks noGrp="1"/>
          </p:cNvSpPr>
          <p:nvPr>
            <p:ph type="dt" sz="half" idx="10"/>
          </p:nvPr>
        </p:nvSpPr>
        <p:spPr/>
        <p:txBody>
          <a:bodyPr/>
          <a:lstStyle>
            <a:lvl1pPr>
              <a:defRPr/>
            </a:lvl1pPr>
          </a:lstStyle>
          <a:p>
            <a:pPr>
              <a:defRPr/>
            </a:pPr>
            <a:fld id="{CFCD99CB-A86A-4F03-A0E6-4A90EE2B2964}" type="datetimeFigureOut">
              <a:rPr lang="en-US"/>
              <a:pPr>
                <a:defRPr/>
              </a:pPr>
              <a:t>8/17/2020</a:t>
            </a:fld>
            <a:endParaRPr lang="en-US"/>
          </a:p>
        </p:txBody>
      </p:sp>
      <p:sp>
        <p:nvSpPr>
          <p:cNvPr id="5" name="Footer Placeholder 4">
            <a:extLst>
              <a:ext uri="{FF2B5EF4-FFF2-40B4-BE49-F238E27FC236}">
                <a16:creationId xmlns:a16="http://schemas.microsoft.com/office/drawing/2014/main" id="{59FCA940-EFEA-4A8B-85C1-EA2CCEF14FE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9E4D51C-14FA-4140-90DA-A021FB2AFEB9}"/>
              </a:ext>
            </a:extLst>
          </p:cNvPr>
          <p:cNvSpPr>
            <a:spLocks noGrp="1"/>
          </p:cNvSpPr>
          <p:nvPr>
            <p:ph type="sldNum" sz="quarter" idx="12"/>
          </p:nvPr>
        </p:nvSpPr>
        <p:spPr/>
        <p:txBody>
          <a:bodyPr/>
          <a:lstStyle>
            <a:lvl1pPr>
              <a:defRPr/>
            </a:lvl1pPr>
          </a:lstStyle>
          <a:p>
            <a:fld id="{158B39F8-79E6-4FE8-B6B2-5B90B335CDAE}" type="slidenum">
              <a:rPr lang="en-US" altLang="en-US"/>
              <a:pPr/>
              <a:t>‹#›</a:t>
            </a:fld>
            <a:endParaRPr lang="en-US" altLang="en-US"/>
          </a:p>
        </p:txBody>
      </p:sp>
    </p:spTree>
    <p:extLst>
      <p:ext uri="{BB962C8B-B14F-4D97-AF65-F5344CB8AC3E}">
        <p14:creationId xmlns:p14="http://schemas.microsoft.com/office/powerpoint/2010/main" val="1740653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4B03E-A054-47D7-9ED0-0B2BC9442A77}"/>
              </a:ext>
            </a:extLst>
          </p:cNvPr>
          <p:cNvSpPr>
            <a:spLocks noGrp="1"/>
          </p:cNvSpPr>
          <p:nvPr>
            <p:ph type="dt" sz="half" idx="10"/>
          </p:nvPr>
        </p:nvSpPr>
        <p:spPr/>
        <p:txBody>
          <a:bodyPr/>
          <a:lstStyle>
            <a:lvl1pPr>
              <a:defRPr/>
            </a:lvl1pPr>
          </a:lstStyle>
          <a:p>
            <a:pPr>
              <a:defRPr/>
            </a:pPr>
            <a:fld id="{1E9DF89B-728D-4DD8-872E-378D2EEF867A}" type="datetimeFigureOut">
              <a:rPr lang="en-US"/>
              <a:pPr>
                <a:defRPr/>
              </a:pPr>
              <a:t>8/17/2020</a:t>
            </a:fld>
            <a:endParaRPr lang="en-US"/>
          </a:p>
        </p:txBody>
      </p:sp>
      <p:sp>
        <p:nvSpPr>
          <p:cNvPr id="5" name="Footer Placeholder 4">
            <a:extLst>
              <a:ext uri="{FF2B5EF4-FFF2-40B4-BE49-F238E27FC236}">
                <a16:creationId xmlns:a16="http://schemas.microsoft.com/office/drawing/2014/main" id="{D1DDD2AA-A4DA-488C-8710-999FB4D00F9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E098CEA-73EF-420A-9E84-9A3DBD87C628}"/>
              </a:ext>
            </a:extLst>
          </p:cNvPr>
          <p:cNvSpPr>
            <a:spLocks noGrp="1"/>
          </p:cNvSpPr>
          <p:nvPr>
            <p:ph type="sldNum" sz="quarter" idx="12"/>
          </p:nvPr>
        </p:nvSpPr>
        <p:spPr/>
        <p:txBody>
          <a:bodyPr/>
          <a:lstStyle>
            <a:lvl1pPr>
              <a:defRPr/>
            </a:lvl1pPr>
          </a:lstStyle>
          <a:p>
            <a:fld id="{D861A74C-CB94-46EB-BE6B-C71EE31B88AE}" type="slidenum">
              <a:rPr lang="en-US" altLang="en-US"/>
              <a:pPr/>
              <a:t>‹#›</a:t>
            </a:fld>
            <a:endParaRPr lang="en-US" altLang="en-US"/>
          </a:p>
        </p:txBody>
      </p:sp>
    </p:spTree>
    <p:extLst>
      <p:ext uri="{BB962C8B-B14F-4D97-AF65-F5344CB8AC3E}">
        <p14:creationId xmlns:p14="http://schemas.microsoft.com/office/powerpoint/2010/main" val="248882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381364-5C49-4109-BFFE-92F6D7B3D271}"/>
              </a:ext>
            </a:extLst>
          </p:cNvPr>
          <p:cNvSpPr>
            <a:spLocks noGrp="1"/>
          </p:cNvSpPr>
          <p:nvPr>
            <p:ph type="dt" sz="half" idx="10"/>
          </p:nvPr>
        </p:nvSpPr>
        <p:spPr/>
        <p:txBody>
          <a:bodyPr/>
          <a:lstStyle>
            <a:lvl1pPr>
              <a:defRPr/>
            </a:lvl1pPr>
          </a:lstStyle>
          <a:p>
            <a:pPr>
              <a:defRPr/>
            </a:pPr>
            <a:fld id="{F76F61CE-632A-4104-BC7A-D3594DA5F4D5}" type="datetimeFigureOut">
              <a:rPr lang="en-US"/>
              <a:pPr>
                <a:defRPr/>
              </a:pPr>
              <a:t>8/17/2020</a:t>
            </a:fld>
            <a:endParaRPr lang="en-US"/>
          </a:p>
        </p:txBody>
      </p:sp>
      <p:sp>
        <p:nvSpPr>
          <p:cNvPr id="5" name="Footer Placeholder 4">
            <a:extLst>
              <a:ext uri="{FF2B5EF4-FFF2-40B4-BE49-F238E27FC236}">
                <a16:creationId xmlns:a16="http://schemas.microsoft.com/office/drawing/2014/main" id="{5C19E9B3-0D5A-483B-8F68-13EB6D0D1C7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502DDE-4D7F-456A-9EE7-DA9AEA00AFE3}"/>
              </a:ext>
            </a:extLst>
          </p:cNvPr>
          <p:cNvSpPr>
            <a:spLocks noGrp="1"/>
          </p:cNvSpPr>
          <p:nvPr>
            <p:ph type="sldNum" sz="quarter" idx="12"/>
          </p:nvPr>
        </p:nvSpPr>
        <p:spPr/>
        <p:txBody>
          <a:bodyPr/>
          <a:lstStyle>
            <a:lvl1pPr>
              <a:defRPr/>
            </a:lvl1pPr>
          </a:lstStyle>
          <a:p>
            <a:fld id="{77EACB58-82A8-4CA1-832F-F671BF700FEB}" type="slidenum">
              <a:rPr lang="en-US" altLang="en-US"/>
              <a:pPr/>
              <a:t>‹#›</a:t>
            </a:fld>
            <a:endParaRPr lang="en-US" altLang="en-US"/>
          </a:p>
        </p:txBody>
      </p:sp>
    </p:spTree>
    <p:extLst>
      <p:ext uri="{BB962C8B-B14F-4D97-AF65-F5344CB8AC3E}">
        <p14:creationId xmlns:p14="http://schemas.microsoft.com/office/powerpoint/2010/main" val="393649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41133A-10B2-4EF5-82BE-3626B68B1D76}"/>
              </a:ext>
            </a:extLst>
          </p:cNvPr>
          <p:cNvSpPr>
            <a:spLocks noGrp="1"/>
          </p:cNvSpPr>
          <p:nvPr>
            <p:ph type="dt" sz="half" idx="10"/>
          </p:nvPr>
        </p:nvSpPr>
        <p:spPr/>
        <p:txBody>
          <a:bodyPr/>
          <a:lstStyle>
            <a:lvl1pPr>
              <a:defRPr/>
            </a:lvl1pPr>
          </a:lstStyle>
          <a:p>
            <a:pPr>
              <a:defRPr/>
            </a:pPr>
            <a:fld id="{100F9348-EE1F-4263-A4A0-D68161FEE992}" type="datetimeFigureOut">
              <a:rPr lang="en-US"/>
              <a:pPr>
                <a:defRPr/>
              </a:pPr>
              <a:t>8/17/2020</a:t>
            </a:fld>
            <a:endParaRPr lang="en-US"/>
          </a:p>
        </p:txBody>
      </p:sp>
      <p:sp>
        <p:nvSpPr>
          <p:cNvPr id="5" name="Footer Placeholder 4">
            <a:extLst>
              <a:ext uri="{FF2B5EF4-FFF2-40B4-BE49-F238E27FC236}">
                <a16:creationId xmlns:a16="http://schemas.microsoft.com/office/drawing/2014/main" id="{5B04ABCA-D7C4-4D05-BA41-7366FFD98A2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20DC905-FC40-45DB-9EEF-51D359967E13}"/>
              </a:ext>
            </a:extLst>
          </p:cNvPr>
          <p:cNvSpPr>
            <a:spLocks noGrp="1"/>
          </p:cNvSpPr>
          <p:nvPr>
            <p:ph type="sldNum" sz="quarter" idx="12"/>
          </p:nvPr>
        </p:nvSpPr>
        <p:spPr/>
        <p:txBody>
          <a:bodyPr/>
          <a:lstStyle>
            <a:lvl1pPr>
              <a:defRPr/>
            </a:lvl1pPr>
          </a:lstStyle>
          <a:p>
            <a:fld id="{5B34B4FF-1210-4C24-9B4C-0532F79893E0}" type="slidenum">
              <a:rPr lang="en-US" altLang="en-US"/>
              <a:pPr/>
              <a:t>‹#›</a:t>
            </a:fld>
            <a:endParaRPr lang="en-US" altLang="en-US"/>
          </a:p>
        </p:txBody>
      </p:sp>
    </p:spTree>
    <p:extLst>
      <p:ext uri="{BB962C8B-B14F-4D97-AF65-F5344CB8AC3E}">
        <p14:creationId xmlns:p14="http://schemas.microsoft.com/office/powerpoint/2010/main" val="2424744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3BB2826-F006-418A-9D23-2294C8C8BA59}"/>
              </a:ext>
            </a:extLst>
          </p:cNvPr>
          <p:cNvSpPr>
            <a:spLocks noGrp="1"/>
          </p:cNvSpPr>
          <p:nvPr>
            <p:ph type="dt" sz="half" idx="10"/>
          </p:nvPr>
        </p:nvSpPr>
        <p:spPr/>
        <p:txBody>
          <a:bodyPr/>
          <a:lstStyle>
            <a:lvl1pPr>
              <a:defRPr/>
            </a:lvl1pPr>
          </a:lstStyle>
          <a:p>
            <a:pPr>
              <a:defRPr/>
            </a:pPr>
            <a:fld id="{CD8D31EA-1A8D-4C86-99DD-206AC2BD4234}" type="datetimeFigureOut">
              <a:rPr lang="en-US"/>
              <a:pPr>
                <a:defRPr/>
              </a:pPr>
              <a:t>8/17/2020</a:t>
            </a:fld>
            <a:endParaRPr lang="en-US"/>
          </a:p>
        </p:txBody>
      </p:sp>
      <p:sp>
        <p:nvSpPr>
          <p:cNvPr id="6" name="Footer Placeholder 4">
            <a:extLst>
              <a:ext uri="{FF2B5EF4-FFF2-40B4-BE49-F238E27FC236}">
                <a16:creationId xmlns:a16="http://schemas.microsoft.com/office/drawing/2014/main" id="{333739B8-21E4-4D2C-9DE3-472B4563CCB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B8C0AFF-42F3-4194-B8DD-467093CF2269}"/>
              </a:ext>
            </a:extLst>
          </p:cNvPr>
          <p:cNvSpPr>
            <a:spLocks noGrp="1"/>
          </p:cNvSpPr>
          <p:nvPr>
            <p:ph type="sldNum" sz="quarter" idx="12"/>
          </p:nvPr>
        </p:nvSpPr>
        <p:spPr/>
        <p:txBody>
          <a:bodyPr/>
          <a:lstStyle>
            <a:lvl1pPr>
              <a:defRPr/>
            </a:lvl1pPr>
          </a:lstStyle>
          <a:p>
            <a:fld id="{C531D87A-137E-4D1E-AF7D-FF7728B710A5}" type="slidenum">
              <a:rPr lang="en-US" altLang="en-US"/>
              <a:pPr/>
              <a:t>‹#›</a:t>
            </a:fld>
            <a:endParaRPr lang="en-US" altLang="en-US"/>
          </a:p>
        </p:txBody>
      </p:sp>
    </p:spTree>
    <p:extLst>
      <p:ext uri="{BB962C8B-B14F-4D97-AF65-F5344CB8AC3E}">
        <p14:creationId xmlns:p14="http://schemas.microsoft.com/office/powerpoint/2010/main" val="2472696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5EF65A8-D3C5-4124-AAFD-A99729E31BF5}"/>
              </a:ext>
            </a:extLst>
          </p:cNvPr>
          <p:cNvSpPr>
            <a:spLocks noGrp="1"/>
          </p:cNvSpPr>
          <p:nvPr>
            <p:ph type="dt" sz="half" idx="10"/>
          </p:nvPr>
        </p:nvSpPr>
        <p:spPr/>
        <p:txBody>
          <a:bodyPr/>
          <a:lstStyle>
            <a:lvl1pPr>
              <a:defRPr/>
            </a:lvl1pPr>
          </a:lstStyle>
          <a:p>
            <a:pPr>
              <a:defRPr/>
            </a:pPr>
            <a:fld id="{8369D52A-A17C-4AE8-A4CD-4E3082F5D464}" type="datetimeFigureOut">
              <a:rPr lang="en-US"/>
              <a:pPr>
                <a:defRPr/>
              </a:pPr>
              <a:t>8/17/2020</a:t>
            </a:fld>
            <a:endParaRPr lang="en-US"/>
          </a:p>
        </p:txBody>
      </p:sp>
      <p:sp>
        <p:nvSpPr>
          <p:cNvPr id="8" name="Footer Placeholder 4">
            <a:extLst>
              <a:ext uri="{FF2B5EF4-FFF2-40B4-BE49-F238E27FC236}">
                <a16:creationId xmlns:a16="http://schemas.microsoft.com/office/drawing/2014/main" id="{C66521F2-C655-4CE8-8474-3C7E10D531C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6B84BBD-36E9-4661-9237-8DE25B8B7672}"/>
              </a:ext>
            </a:extLst>
          </p:cNvPr>
          <p:cNvSpPr>
            <a:spLocks noGrp="1"/>
          </p:cNvSpPr>
          <p:nvPr>
            <p:ph type="sldNum" sz="quarter" idx="12"/>
          </p:nvPr>
        </p:nvSpPr>
        <p:spPr/>
        <p:txBody>
          <a:bodyPr/>
          <a:lstStyle>
            <a:lvl1pPr>
              <a:defRPr/>
            </a:lvl1pPr>
          </a:lstStyle>
          <a:p>
            <a:fld id="{043325F9-1EF2-4DF0-B4B0-F1119D95F8AC}" type="slidenum">
              <a:rPr lang="en-US" altLang="en-US"/>
              <a:pPr/>
              <a:t>‹#›</a:t>
            </a:fld>
            <a:endParaRPr lang="en-US" altLang="en-US"/>
          </a:p>
        </p:txBody>
      </p:sp>
    </p:spTree>
    <p:extLst>
      <p:ext uri="{BB962C8B-B14F-4D97-AF65-F5344CB8AC3E}">
        <p14:creationId xmlns:p14="http://schemas.microsoft.com/office/powerpoint/2010/main" val="3849256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5E11C62-31F5-4B21-8F42-B12B7CA0A98D}"/>
              </a:ext>
            </a:extLst>
          </p:cNvPr>
          <p:cNvSpPr>
            <a:spLocks noGrp="1"/>
          </p:cNvSpPr>
          <p:nvPr>
            <p:ph type="dt" sz="half" idx="10"/>
          </p:nvPr>
        </p:nvSpPr>
        <p:spPr/>
        <p:txBody>
          <a:bodyPr/>
          <a:lstStyle>
            <a:lvl1pPr>
              <a:defRPr/>
            </a:lvl1pPr>
          </a:lstStyle>
          <a:p>
            <a:pPr>
              <a:defRPr/>
            </a:pPr>
            <a:fld id="{80CB1EE3-531F-47AD-8F3A-3D1245A88848}" type="datetimeFigureOut">
              <a:rPr lang="en-US"/>
              <a:pPr>
                <a:defRPr/>
              </a:pPr>
              <a:t>8/17/2020</a:t>
            </a:fld>
            <a:endParaRPr lang="en-US"/>
          </a:p>
        </p:txBody>
      </p:sp>
      <p:sp>
        <p:nvSpPr>
          <p:cNvPr id="4" name="Footer Placeholder 4">
            <a:extLst>
              <a:ext uri="{FF2B5EF4-FFF2-40B4-BE49-F238E27FC236}">
                <a16:creationId xmlns:a16="http://schemas.microsoft.com/office/drawing/2014/main" id="{35BFF098-4E7D-4507-A2CC-D8272EE056D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8BCC54B-5177-42A4-BF0C-ECBD3B4BA9D3}"/>
              </a:ext>
            </a:extLst>
          </p:cNvPr>
          <p:cNvSpPr>
            <a:spLocks noGrp="1"/>
          </p:cNvSpPr>
          <p:nvPr>
            <p:ph type="sldNum" sz="quarter" idx="12"/>
          </p:nvPr>
        </p:nvSpPr>
        <p:spPr/>
        <p:txBody>
          <a:bodyPr/>
          <a:lstStyle>
            <a:lvl1pPr>
              <a:defRPr/>
            </a:lvl1pPr>
          </a:lstStyle>
          <a:p>
            <a:fld id="{59277F23-00E5-414D-AD60-164AF61C4150}" type="slidenum">
              <a:rPr lang="en-US" altLang="en-US"/>
              <a:pPr/>
              <a:t>‹#›</a:t>
            </a:fld>
            <a:endParaRPr lang="en-US" altLang="en-US"/>
          </a:p>
        </p:txBody>
      </p:sp>
    </p:spTree>
    <p:extLst>
      <p:ext uri="{BB962C8B-B14F-4D97-AF65-F5344CB8AC3E}">
        <p14:creationId xmlns:p14="http://schemas.microsoft.com/office/powerpoint/2010/main" val="1446631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5B5BCAF7-0D0C-4CF4-A160-0F3F13E42B7B}"/>
              </a:ext>
            </a:extLst>
          </p:cNvPr>
          <p:cNvSpPr>
            <a:spLocks noGrp="1"/>
          </p:cNvSpPr>
          <p:nvPr>
            <p:ph type="dt" sz="half" idx="10"/>
          </p:nvPr>
        </p:nvSpPr>
        <p:spPr/>
        <p:txBody>
          <a:bodyPr/>
          <a:lstStyle>
            <a:lvl1pPr>
              <a:defRPr/>
            </a:lvl1pPr>
          </a:lstStyle>
          <a:p>
            <a:pPr>
              <a:defRPr/>
            </a:pPr>
            <a:fld id="{7F3D4B78-2034-4904-A9C1-F09101069C74}" type="datetimeFigureOut">
              <a:rPr lang="en-US"/>
              <a:pPr>
                <a:defRPr/>
              </a:pPr>
              <a:t>8/17/2020</a:t>
            </a:fld>
            <a:endParaRPr lang="en-US"/>
          </a:p>
        </p:txBody>
      </p:sp>
      <p:sp>
        <p:nvSpPr>
          <p:cNvPr id="3" name="Footer Placeholder 4">
            <a:extLst>
              <a:ext uri="{FF2B5EF4-FFF2-40B4-BE49-F238E27FC236}">
                <a16:creationId xmlns:a16="http://schemas.microsoft.com/office/drawing/2014/main" id="{75B03916-0A7C-4594-A071-3A4C77D6778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15A30CD-D5DE-4EA8-B024-36474D5F6493}"/>
              </a:ext>
            </a:extLst>
          </p:cNvPr>
          <p:cNvSpPr>
            <a:spLocks noGrp="1"/>
          </p:cNvSpPr>
          <p:nvPr>
            <p:ph type="sldNum" sz="quarter" idx="12"/>
          </p:nvPr>
        </p:nvSpPr>
        <p:spPr/>
        <p:txBody>
          <a:bodyPr/>
          <a:lstStyle>
            <a:lvl1pPr>
              <a:defRPr/>
            </a:lvl1pPr>
          </a:lstStyle>
          <a:p>
            <a:fld id="{40774574-FDB0-4B1B-8E33-7D2EA6590609}" type="slidenum">
              <a:rPr lang="en-US" altLang="en-US"/>
              <a:pPr/>
              <a:t>‹#›</a:t>
            </a:fld>
            <a:endParaRPr lang="en-US" altLang="en-US"/>
          </a:p>
        </p:txBody>
      </p:sp>
    </p:spTree>
    <p:extLst>
      <p:ext uri="{BB962C8B-B14F-4D97-AF65-F5344CB8AC3E}">
        <p14:creationId xmlns:p14="http://schemas.microsoft.com/office/powerpoint/2010/main" val="174106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2D6151-9BEF-43BF-943E-1F5BD549AA55}"/>
              </a:ext>
            </a:extLst>
          </p:cNvPr>
          <p:cNvSpPr>
            <a:spLocks noGrp="1"/>
          </p:cNvSpPr>
          <p:nvPr>
            <p:ph type="dt" sz="half" idx="10"/>
          </p:nvPr>
        </p:nvSpPr>
        <p:spPr/>
        <p:txBody>
          <a:bodyPr/>
          <a:lstStyle>
            <a:lvl1pPr>
              <a:defRPr/>
            </a:lvl1pPr>
          </a:lstStyle>
          <a:p>
            <a:pPr>
              <a:defRPr/>
            </a:pPr>
            <a:fld id="{A3B98BFA-71CD-476C-A1FD-22BAA329200E}" type="datetimeFigureOut">
              <a:rPr lang="en-US"/>
              <a:pPr>
                <a:defRPr/>
              </a:pPr>
              <a:t>8/17/2020</a:t>
            </a:fld>
            <a:endParaRPr lang="en-US"/>
          </a:p>
        </p:txBody>
      </p:sp>
      <p:sp>
        <p:nvSpPr>
          <p:cNvPr id="6" name="Footer Placeholder 4">
            <a:extLst>
              <a:ext uri="{FF2B5EF4-FFF2-40B4-BE49-F238E27FC236}">
                <a16:creationId xmlns:a16="http://schemas.microsoft.com/office/drawing/2014/main" id="{E2313FAC-B004-4E55-BA36-8BA37B07312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9AA6C2D-AC2E-4B0C-B53D-CD22893C8050}"/>
              </a:ext>
            </a:extLst>
          </p:cNvPr>
          <p:cNvSpPr>
            <a:spLocks noGrp="1"/>
          </p:cNvSpPr>
          <p:nvPr>
            <p:ph type="sldNum" sz="quarter" idx="12"/>
          </p:nvPr>
        </p:nvSpPr>
        <p:spPr/>
        <p:txBody>
          <a:bodyPr/>
          <a:lstStyle>
            <a:lvl1pPr>
              <a:defRPr/>
            </a:lvl1pPr>
          </a:lstStyle>
          <a:p>
            <a:fld id="{8B1450FD-EC92-45A5-A469-72EC10C4EBF8}" type="slidenum">
              <a:rPr lang="en-US" altLang="en-US"/>
              <a:pPr/>
              <a:t>‹#›</a:t>
            </a:fld>
            <a:endParaRPr lang="en-US" altLang="en-US"/>
          </a:p>
        </p:txBody>
      </p:sp>
    </p:spTree>
    <p:extLst>
      <p:ext uri="{BB962C8B-B14F-4D97-AF65-F5344CB8AC3E}">
        <p14:creationId xmlns:p14="http://schemas.microsoft.com/office/powerpoint/2010/main" val="2146973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AD5E2E2-47A4-4659-929F-60E24335668E}"/>
              </a:ext>
            </a:extLst>
          </p:cNvPr>
          <p:cNvSpPr>
            <a:spLocks noGrp="1"/>
          </p:cNvSpPr>
          <p:nvPr>
            <p:ph type="dt" sz="half" idx="10"/>
          </p:nvPr>
        </p:nvSpPr>
        <p:spPr/>
        <p:txBody>
          <a:bodyPr/>
          <a:lstStyle>
            <a:lvl1pPr>
              <a:defRPr/>
            </a:lvl1pPr>
          </a:lstStyle>
          <a:p>
            <a:pPr>
              <a:defRPr/>
            </a:pPr>
            <a:fld id="{AA3F7EA1-A54B-4525-96A5-96B451813C1A}" type="datetimeFigureOut">
              <a:rPr lang="en-US"/>
              <a:pPr>
                <a:defRPr/>
              </a:pPr>
              <a:t>8/17/2020</a:t>
            </a:fld>
            <a:endParaRPr lang="en-US"/>
          </a:p>
        </p:txBody>
      </p:sp>
      <p:sp>
        <p:nvSpPr>
          <p:cNvPr id="6" name="Footer Placeholder 4">
            <a:extLst>
              <a:ext uri="{FF2B5EF4-FFF2-40B4-BE49-F238E27FC236}">
                <a16:creationId xmlns:a16="http://schemas.microsoft.com/office/drawing/2014/main" id="{071DF3C9-769F-4270-AC90-7E74CFC639B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77F7E3-482E-4A7B-9860-12191C618E30}"/>
              </a:ext>
            </a:extLst>
          </p:cNvPr>
          <p:cNvSpPr>
            <a:spLocks noGrp="1"/>
          </p:cNvSpPr>
          <p:nvPr>
            <p:ph type="sldNum" sz="quarter" idx="12"/>
          </p:nvPr>
        </p:nvSpPr>
        <p:spPr/>
        <p:txBody>
          <a:bodyPr/>
          <a:lstStyle>
            <a:lvl1pPr>
              <a:defRPr/>
            </a:lvl1pPr>
          </a:lstStyle>
          <a:p>
            <a:fld id="{8CD3CCC4-2C5D-464A-B4AC-ECF29251297E}" type="slidenum">
              <a:rPr lang="en-US" altLang="en-US"/>
              <a:pPr/>
              <a:t>‹#›</a:t>
            </a:fld>
            <a:endParaRPr lang="en-US" altLang="en-US"/>
          </a:p>
        </p:txBody>
      </p:sp>
    </p:spTree>
    <p:extLst>
      <p:ext uri="{BB962C8B-B14F-4D97-AF65-F5344CB8AC3E}">
        <p14:creationId xmlns:p14="http://schemas.microsoft.com/office/powerpoint/2010/main" val="350279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B494441-450B-4211-8C40-586E28315505}"/>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D76822C-A078-4487-A4F0-3B46A39E1326}"/>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AA30A1E-F77A-407A-85F1-6532E06C26E4}"/>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AB93575-2B6F-4583-AA93-03E16D6EA85D}" type="datetimeFigureOut">
              <a:rPr lang="en-US"/>
              <a:pPr>
                <a:defRPr/>
              </a:pPr>
              <a:t>8/17/2020</a:t>
            </a:fld>
            <a:endParaRPr lang="en-US"/>
          </a:p>
        </p:txBody>
      </p:sp>
      <p:sp>
        <p:nvSpPr>
          <p:cNvPr id="5" name="Footer Placeholder 4">
            <a:extLst>
              <a:ext uri="{FF2B5EF4-FFF2-40B4-BE49-F238E27FC236}">
                <a16:creationId xmlns:a16="http://schemas.microsoft.com/office/drawing/2014/main" id="{2051AFCD-16CB-43DA-9403-28D30E785DD2}"/>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73430FA-D1D6-42FD-A50C-21260DE3EED0}"/>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6E772CD7-3BF0-4621-99DE-6441A460E0B2}"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419030D4-24D5-43F8-AD9F-4CBCAB3F85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53E8A51-BC98-428A-926B-C7DEDCF885CA}"/>
              </a:ext>
            </a:extLst>
          </p:cNvPr>
          <p:cNvSpPr/>
          <p:nvPr/>
        </p:nvSpPr>
        <p:spPr>
          <a:xfrm>
            <a:off x="2286000" y="590550"/>
            <a:ext cx="4572000" cy="3785652"/>
          </a:xfrm>
          <a:prstGeom prst="rect">
            <a:avLst/>
          </a:prstGeom>
        </p:spPr>
        <p:txBody>
          <a:bodyPr>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8DBE2D4F-2E77-42A7-B49B-79A748D754D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588"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Picture 1">
            <a:extLst>
              <a:ext uri="{FF2B5EF4-FFF2-40B4-BE49-F238E27FC236}">
                <a16:creationId xmlns:a16="http://schemas.microsoft.com/office/drawing/2014/main" id="{C72225DA-4E4B-4E3F-B5AE-5C7B246F78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688975"/>
            <a:ext cx="21336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2">
            <a:extLst>
              <a:ext uri="{FF2B5EF4-FFF2-40B4-BE49-F238E27FC236}">
                <a16:creationId xmlns:a16="http://schemas.microsoft.com/office/drawing/2014/main" id="{4FD0216D-C0B7-4AC3-BF50-8235C2B2A7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676275"/>
            <a:ext cx="46863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77E1B96-69B7-4F49-BA06-D480F1B3ECDF}"/>
              </a:ext>
            </a:extLst>
          </p:cNvPr>
          <p:cNvSpPr/>
          <p:nvPr/>
        </p:nvSpPr>
        <p:spPr>
          <a:xfrm>
            <a:off x="966788" y="3943350"/>
            <a:ext cx="7213600" cy="708025"/>
          </a:xfrm>
          <a:prstGeom prst="rect">
            <a:avLst/>
          </a:prstGeom>
        </p:spPr>
        <p:txBody>
          <a:bodyPr wrap="none">
            <a:spAutoFit/>
          </a:bodyPr>
          <a:lstStyle/>
          <a:p>
            <a:pPr>
              <a:defRPr/>
            </a:pPr>
            <a:r>
              <a:rPr lang="en-US" sz="4000" b="1" dirty="0">
                <a:solidFill>
                  <a:srgbClr val="000000"/>
                </a:solidFill>
                <a:latin typeface="Times New Roman" panose="02020603050405020304" pitchFamily="18" charset="0"/>
                <a:ea typeface="Times New Roman" panose="02020603050405020304" pitchFamily="18" charset="0"/>
              </a:rPr>
              <a:t>“</a:t>
            </a:r>
            <a:r>
              <a:rPr lang="en-US" sz="4000" i="1" dirty="0">
                <a:solidFill>
                  <a:srgbClr val="000000"/>
                </a:solidFill>
                <a:latin typeface="+mj-lt"/>
                <a:ea typeface="Times New Roman" panose="02020603050405020304" pitchFamily="18" charset="0"/>
              </a:rPr>
              <a:t>Mam</a:t>
            </a:r>
            <a:r>
              <a:rPr lang="en-US" sz="4000" b="1" dirty="0">
                <a:solidFill>
                  <a:srgbClr val="000000"/>
                </a:solidFill>
                <a:latin typeface="Times New Roman" panose="02020603050405020304" pitchFamily="18" charset="0"/>
                <a:ea typeface="Times New Roman" panose="02020603050405020304" pitchFamily="18" charset="0"/>
              </a:rPr>
              <a:t>, </a:t>
            </a:r>
            <a:r>
              <a:rPr lang="en-US" sz="4000" i="1" dirty="0">
                <a:solidFill>
                  <a:srgbClr val="000000"/>
                </a:solidFill>
                <a:latin typeface="+mj-lt"/>
                <a:ea typeface="Times New Roman" panose="02020603050405020304" pitchFamily="18" charset="0"/>
              </a:rPr>
              <a:t>cut it down and forget it</a:t>
            </a:r>
            <a:r>
              <a:rPr lang="en-US" sz="4000" b="1" dirty="0">
                <a:solidFill>
                  <a:srgbClr val="000000"/>
                </a:solidFill>
                <a:latin typeface="Times New Roman" panose="02020603050405020304" pitchFamily="18" charset="0"/>
                <a:ea typeface="Times New Roman" panose="02020603050405020304" pitchFamily="18" charset="0"/>
              </a:rPr>
              <a:t>.”</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CAE76456-1F85-4719-8573-0F5308EB72D3}"/>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B0D4A89-8838-4A5A-B950-AE5C541EDAA8}"/>
              </a:ext>
            </a:extLst>
          </p:cNvPr>
          <p:cNvSpPr/>
          <p:nvPr/>
        </p:nvSpPr>
        <p:spPr>
          <a:xfrm>
            <a:off x="914400" y="855652"/>
            <a:ext cx="7448551" cy="1754326"/>
          </a:xfrm>
          <a:prstGeom prst="rect">
            <a:avLst/>
          </a:prstGeom>
        </p:spPr>
        <p:txBody>
          <a:bodyPr>
            <a:spAutoFit/>
          </a:bodyPr>
          <a:lstStyle/>
          <a:p>
            <a:pPr>
              <a:defRPr/>
            </a:pPr>
            <a:r>
              <a:rPr lang="en-US" sz="4800" b="1" i="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4 .. Rejoice in</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the Lord.</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DF0C7CB8-B659-496C-B539-6B7CD324710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588"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FC1086C-EC48-4C0C-80F2-F0591BB1D230}"/>
              </a:ext>
            </a:extLst>
          </p:cNvPr>
          <p:cNvSpPr/>
          <p:nvPr/>
        </p:nvSpPr>
        <p:spPr>
          <a:xfrm>
            <a:off x="1182688" y="590550"/>
            <a:ext cx="6781800" cy="3694113"/>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3: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Not that I have already obtained it or have already become perfect, but I press on so that I may lay hold of that for which also I was laid hold of by Christ Jesus.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Brethren, I do not regard myself as having laid hold of it yet; but one thing I do: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forgetting what lies behind </a:t>
            </a:r>
            <a:r>
              <a:rPr lang="en-US" sz="2600" b="1" dirty="0">
                <a:solidFill>
                  <a:srgbClr val="000000"/>
                </a:solidFill>
                <a:latin typeface="Arial Narrow" panose="020B0606020202030204" pitchFamily="34" charset="0"/>
                <a:ea typeface="Times New Roman" panose="02020603050405020304" pitchFamily="18" charset="0"/>
              </a:rPr>
              <a:t>and reaching forward to what lies ahead, </a:t>
            </a:r>
            <a:r>
              <a:rPr lang="en-US" sz="2000" b="1" dirty="0">
                <a:solidFill>
                  <a:srgbClr val="C00000"/>
                </a:solidFill>
                <a:latin typeface="Arial Narrow" panose="020B0606020202030204" pitchFamily="34" charset="0"/>
                <a:ea typeface="Times New Roman" panose="02020603050405020304" pitchFamily="18" charset="0"/>
              </a:rPr>
              <a:t>14</a:t>
            </a:r>
            <a:r>
              <a:rPr lang="en-US" sz="2600" b="1" dirty="0">
                <a:solidFill>
                  <a:srgbClr val="000000"/>
                </a:solidFill>
                <a:latin typeface="Arial Narrow" panose="020B0606020202030204" pitchFamily="34" charset="0"/>
                <a:ea typeface="Times New Roman" panose="02020603050405020304" pitchFamily="18" charset="0"/>
              </a:rPr>
              <a:t> I press on toward the goal for the prize of the upward call of God in Christ Jesus.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DE564F39-9B17-4419-B283-C08F775B423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DCBA507-82E2-4004-A89F-1F6293DC196E}"/>
              </a:ext>
            </a:extLst>
          </p:cNvPr>
          <p:cNvSpPr/>
          <p:nvPr/>
        </p:nvSpPr>
        <p:spPr>
          <a:xfrm>
            <a:off x="1181100" y="1885950"/>
            <a:ext cx="6781800" cy="892175"/>
          </a:xfrm>
          <a:prstGeom prst="rect">
            <a:avLst/>
          </a:prstGeom>
        </p:spPr>
        <p:txBody>
          <a:bodyPr>
            <a:spAutoFit/>
          </a:bodyPr>
          <a:lstStyle/>
          <a:p>
            <a:pPr>
              <a:defRPr/>
            </a:pPr>
            <a:r>
              <a:rPr lang="en-US" sz="2600" b="1" dirty="0">
                <a:solidFill>
                  <a:srgbClr val="C00000"/>
                </a:solidFill>
                <a:latin typeface="Times New Roman" panose="02020603050405020304" pitchFamily="18" charset="0"/>
                <a:ea typeface="Times New Roman" panose="02020603050405020304" pitchFamily="18" charset="0"/>
              </a:rPr>
              <a:t>Philippians 4: 4</a:t>
            </a:r>
            <a:r>
              <a:rPr lang="en-US" sz="2600" b="1" dirty="0">
                <a:solidFill>
                  <a:srgbClr val="000000"/>
                </a:solidFill>
                <a:latin typeface="Times New Roman" panose="02020603050405020304" pitchFamily="18" charset="0"/>
                <a:ea typeface="Times New Roman" panose="02020603050405020304" pitchFamily="18" charset="0"/>
              </a:rPr>
              <a:t> </a:t>
            </a:r>
          </a:p>
          <a:p>
            <a:pPr>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Rejoice</a:t>
            </a:r>
            <a:r>
              <a:rPr lang="en-US" sz="2600" b="1" dirty="0">
                <a:solidFill>
                  <a:srgbClr val="000000"/>
                </a:solidFill>
                <a:latin typeface="Arial Narrow" panose="020B0606020202030204" pitchFamily="34" charset="0"/>
                <a:ea typeface="Times New Roman" panose="02020603050405020304" pitchFamily="18" charset="0"/>
              </a:rPr>
              <a:t> in the Lord always; again I will say,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rejoice!</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FA1F13B1-3D14-4CB0-88E3-C60CB9BE839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1">
            <a:extLst>
              <a:ext uri="{FF2B5EF4-FFF2-40B4-BE49-F238E27FC236}">
                <a16:creationId xmlns:a16="http://schemas.microsoft.com/office/drawing/2014/main" id="{27910F97-0702-4996-971C-DE16172053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DAA70BE6-3E40-4472-B5B8-FE18D8FFE7F8}"/>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60684EB-6E11-4E9A-BF2F-85BA2165111E}"/>
              </a:ext>
            </a:extLst>
          </p:cNvPr>
          <p:cNvSpPr/>
          <p:nvPr/>
        </p:nvSpPr>
        <p:spPr>
          <a:xfrm>
            <a:off x="990600" y="1686649"/>
            <a:ext cx="7448551" cy="1754326"/>
          </a:xfrm>
          <a:prstGeom prst="rect">
            <a:avLst/>
          </a:prstGeom>
        </p:spPr>
        <p:txBody>
          <a:bodyPr>
            <a:spAutoFit/>
          </a:bodyPr>
          <a:lstStyle/>
          <a:p>
            <a:pPr>
              <a:defRPr/>
            </a:pPr>
            <a:r>
              <a:rPr lang="en-US" sz="4800" b="1" i="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5 .. Be gentle</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with others.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2AED72D3-22FA-4C3C-9FD9-AE10F543A8E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1">
            <a:extLst>
              <a:ext uri="{FF2B5EF4-FFF2-40B4-BE49-F238E27FC236}">
                <a16:creationId xmlns:a16="http://schemas.microsoft.com/office/drawing/2014/main" id="{BCA9E41F-EACF-4BBB-9C5B-4B5AE765BFAF}"/>
              </a:ext>
            </a:extLst>
          </p:cNvPr>
          <p:cNvSpPr>
            <a:spLocks noChangeArrowheads="1"/>
          </p:cNvSpPr>
          <p:nvPr/>
        </p:nvSpPr>
        <p:spPr bwMode="auto">
          <a:xfrm>
            <a:off x="762000" y="666750"/>
            <a:ext cx="44958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Philippians 4: 5</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a:solidFill>
                  <a:srgbClr val="000000"/>
                </a:solidFill>
                <a:latin typeface="Arial Narrow" panose="020B0606020202030204" pitchFamily="34" charset="0"/>
                <a:cs typeface="Times New Roman" panose="02020603050405020304" pitchFamily="18" charset="0"/>
              </a:rPr>
              <a:t>Let your gentle spirit be known to all men. The Lord is near. </a:t>
            </a:r>
            <a:endParaRPr lang="en-US" altLang="en-US" sz="2600"/>
          </a:p>
        </p:txBody>
      </p:sp>
      <p:pic>
        <p:nvPicPr>
          <p:cNvPr id="28676" name="Picture 4">
            <a:extLst>
              <a:ext uri="{FF2B5EF4-FFF2-40B4-BE49-F238E27FC236}">
                <a16:creationId xmlns:a16="http://schemas.microsoft.com/office/drawing/2014/main" id="{2ED9FE89-EF46-4DF9-A354-97C4512BE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09550"/>
            <a:ext cx="4514850"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C494A528-58A5-4563-BD97-84F3AE4CEA4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317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8A5650F-6819-44AD-9B50-FC6E8B653ED2}"/>
              </a:ext>
            </a:extLst>
          </p:cNvPr>
          <p:cNvSpPr/>
          <p:nvPr/>
        </p:nvSpPr>
        <p:spPr>
          <a:xfrm>
            <a:off x="2362200" y="1047750"/>
            <a:ext cx="4572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3: 12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So, as those who have been chosen of God, holy and beloved,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put on a heart of</a:t>
            </a:r>
            <a:r>
              <a:rPr lang="en-US" sz="2600" b="1" dirty="0">
                <a:solidFill>
                  <a:srgbClr val="000000"/>
                </a:solidFill>
                <a:latin typeface="Arial Narrow" panose="020B0606020202030204" pitchFamily="34" charset="0"/>
                <a:ea typeface="Times New Roman" panose="02020603050405020304" pitchFamily="18" charset="0"/>
              </a:rPr>
              <a:t> compassion, kindness, humility,</a:t>
            </a:r>
            <a:r>
              <a:rPr lang="en-US" sz="2600" b="1" u="dbl" dirty="0">
                <a:solidFill>
                  <a:srgbClr val="000000"/>
                </a:solidFill>
                <a:uFill>
                  <a:solidFill>
                    <a:srgbClr val="000058"/>
                  </a:solidFill>
                </a:uFill>
                <a:latin typeface="Arial Narrow" panose="020B0606020202030204" pitchFamily="34" charset="0"/>
                <a:ea typeface="Times New Roman" panose="02020603050405020304" pitchFamily="18" charset="0"/>
              </a:rPr>
              <a:t> gentleness</a:t>
            </a:r>
            <a:r>
              <a:rPr lang="en-US" sz="2600" b="1" dirty="0">
                <a:solidFill>
                  <a:srgbClr val="000000"/>
                </a:solidFill>
                <a:latin typeface="Arial Narrow" panose="020B0606020202030204" pitchFamily="34" charset="0"/>
                <a:ea typeface="Times New Roman" panose="02020603050405020304" pitchFamily="18" charset="0"/>
              </a:rPr>
              <a:t> and patience;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bearing with one another, and forgiving each other, </a:t>
            </a: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A129EF3C-F114-4986-BBEB-4D94BF8F1B0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E02E2A5-9B12-481A-A140-9D55CDB05D7C}"/>
              </a:ext>
            </a:extLst>
          </p:cNvPr>
          <p:cNvSpPr/>
          <p:nvPr/>
        </p:nvSpPr>
        <p:spPr>
          <a:xfrm>
            <a:off x="1371600" y="725488"/>
            <a:ext cx="58674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Timothy 3: 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temperate</a:t>
            </a:r>
            <a:r>
              <a:rPr lang="en-US" sz="2600" b="1" dirty="0">
                <a:solidFill>
                  <a:srgbClr val="000000"/>
                </a:solidFill>
                <a:latin typeface="Arial Narrow" panose="020B0606020202030204" pitchFamily="34" charset="0"/>
                <a:ea typeface="Times New Roman" panose="02020603050405020304" pitchFamily="18" charset="0"/>
              </a:rPr>
              <a:t>, prudent, respectable, hospitable, able to teach, </a:t>
            </a:r>
            <a:r>
              <a:rPr lang="en-US" sz="2000" b="1" dirty="0">
                <a:solidFill>
                  <a:srgbClr val="C00000"/>
                </a:solidFill>
                <a:latin typeface="Arial Narrow" panose="020B0606020202030204" pitchFamily="34" charset="0"/>
                <a:ea typeface="Times New Roman" panose="02020603050405020304" pitchFamily="18" charset="0"/>
              </a:rPr>
              <a:t>3</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not addicted to wine or </a:t>
            </a:r>
            <a:r>
              <a:rPr lang="en-US" sz="2600" b="1" dirty="0">
                <a:solidFill>
                  <a:srgbClr val="500050"/>
                </a:solidFill>
                <a:latin typeface="Arial Narrow" panose="020B0606020202030204" pitchFamily="34" charset="0"/>
                <a:ea typeface="Times New Roman" panose="02020603050405020304" pitchFamily="18" charset="0"/>
              </a:rPr>
              <a:t>pugnacious</a:t>
            </a:r>
            <a:r>
              <a:rPr lang="en-US" sz="2600" b="1" dirty="0">
                <a:solidFill>
                  <a:srgbClr val="000000"/>
                </a:solidFill>
                <a:latin typeface="Arial Narrow" panose="020B0606020202030204" pitchFamily="34" charset="0"/>
                <a:ea typeface="Times New Roman" panose="02020603050405020304" pitchFamily="18" charset="0"/>
              </a:rPr>
              <a:t>, 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gentle</a:t>
            </a:r>
            <a:r>
              <a:rPr lang="en-US" sz="2600" b="1" dirty="0">
                <a:solidFill>
                  <a:srgbClr val="000000"/>
                </a:solidFill>
                <a:latin typeface="Arial Narrow" panose="020B0606020202030204" pitchFamily="34" charset="0"/>
                <a:ea typeface="Times New Roman" panose="02020603050405020304" pitchFamily="18" charset="0"/>
              </a:rPr>
              <a:t>, peaceable,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Titus 3: 2</a:t>
            </a:r>
            <a:r>
              <a:rPr lang="en-US" sz="2600" b="1"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Remind them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be</a:t>
            </a:r>
            <a:r>
              <a:rPr lang="en-US" sz="2600" b="1" dirty="0">
                <a:solidFill>
                  <a:srgbClr val="000000"/>
                </a:solidFill>
                <a:latin typeface="Arial Narrow" panose="020B0606020202030204" pitchFamily="34" charset="0"/>
                <a:ea typeface="Times New Roman" panose="02020603050405020304" pitchFamily="18" charset="0"/>
              </a:rPr>
              <a:t> …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000000"/>
                </a:solidFill>
                <a:latin typeface="Arial Narrow" panose="020B0606020202030204" pitchFamily="34" charset="0"/>
                <a:ea typeface="Times New Roman" panose="02020603050405020304" pitchFamily="18" charset="0"/>
              </a:rPr>
              <a:t> to malign no one, to be peaceable,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gentle</a:t>
            </a:r>
            <a:r>
              <a:rPr lang="en-US" sz="2600" b="1" dirty="0">
                <a:solidFill>
                  <a:srgbClr val="000000"/>
                </a:solidFill>
                <a:latin typeface="Arial Narrow" panose="020B0606020202030204" pitchFamily="34" charset="0"/>
                <a:ea typeface="Times New Roman" panose="02020603050405020304" pitchFamily="18" charset="0"/>
              </a:rPr>
              <a:t>, showing every consideration for all men.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4BF1E028-7306-47A8-A00B-8C891962064A}"/>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7EE0C0D-F72D-453B-943B-5D92E9A9CD20}"/>
              </a:ext>
            </a:extLst>
          </p:cNvPr>
          <p:cNvSpPr/>
          <p:nvPr/>
        </p:nvSpPr>
        <p:spPr>
          <a:xfrm>
            <a:off x="847724" y="1581150"/>
            <a:ext cx="7448551" cy="1754326"/>
          </a:xfrm>
          <a:prstGeom prst="rect">
            <a:avLst/>
          </a:prstGeom>
        </p:spPr>
        <p:txBody>
          <a:bodyPr>
            <a:spAutoFit/>
          </a:bodyPr>
          <a:lstStyle/>
          <a:p>
            <a:pPr>
              <a:defRPr/>
            </a:pPr>
            <a:r>
              <a:rPr lang="en-US" sz="4800" b="1" i="1">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6-7.. Replace your</a:t>
            </a:r>
          </a:p>
          <a:p>
            <a:pPr>
              <a:defRPr/>
            </a:pPr>
            <a:r>
              <a:rPr lang="en-US" sz="5400" b="1" i="1">
                <a:ln w="19050">
                  <a:solidFill>
                    <a:srgbClr val="640000"/>
                  </a:solidFill>
                </a:ln>
                <a:solidFill>
                  <a:schemeClr val="tx2">
                    <a:lumMod val="50000"/>
                  </a:schemeClr>
                </a:solidFill>
                <a:latin typeface="ArabBruD" panose="03060802060502020204" pitchFamily="66" charset="0"/>
                <a:ea typeface="SimSun" panose="02010600030101010101" pitchFamily="2" charset="-122"/>
              </a:rPr>
              <a:t>      anxiety with prayer. </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2A03FB7C-9C6F-4117-A0AE-C3B802BAC7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5EFD920-F3C5-45BB-AA9B-0A083BFD0315}"/>
              </a:ext>
            </a:extLst>
          </p:cNvPr>
          <p:cNvSpPr/>
          <p:nvPr/>
        </p:nvSpPr>
        <p:spPr>
          <a:xfrm>
            <a:off x="608900" y="2387084"/>
            <a:ext cx="7926208" cy="1600438"/>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#13</a:t>
            </a:r>
          </a:p>
          <a:p>
            <a:pPr algn="ctr">
              <a:defRPr/>
            </a:pPr>
            <a:r>
              <a:rPr lang="en-US" sz="5000" b="1" i="1" dirty="0">
                <a:ln w="9525">
                  <a:solidFill>
                    <a:srgbClr val="00FF00"/>
                  </a:solidFill>
                </a:ln>
                <a:solidFill>
                  <a:srgbClr val="9FFF9F"/>
                </a:solidFill>
                <a:latin typeface="ArabBruD" panose="03060802060502020204" pitchFamily="66" charset="0"/>
                <a:ea typeface="SimSun" panose="02010600030101010101" pitchFamily="2" charset="-122"/>
              </a:rPr>
              <a:t>Christians Are Positive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6AB42241-9CC6-4D54-B12A-39F6D55D053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1">
            <a:extLst>
              <a:ext uri="{FF2B5EF4-FFF2-40B4-BE49-F238E27FC236}">
                <a16:creationId xmlns:a16="http://schemas.microsoft.com/office/drawing/2014/main" id="{9BD97E25-FC6E-4420-8C72-D62C420CC283}"/>
              </a:ext>
            </a:extLst>
          </p:cNvPr>
          <p:cNvSpPr>
            <a:spLocks noChangeArrowheads="1"/>
          </p:cNvSpPr>
          <p:nvPr/>
        </p:nvSpPr>
        <p:spPr bwMode="auto">
          <a:xfrm>
            <a:off x="1181100" y="1200150"/>
            <a:ext cx="67818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Philippians 4: 6</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r>
              <a:rPr lang="en-US" altLang="en-US" sz="2600" b="1" u="sng">
                <a:solidFill>
                  <a:srgbClr val="4F2270"/>
                </a:solidFill>
                <a:latin typeface="Arial Narrow" panose="020B0606020202030204" pitchFamily="34" charset="0"/>
                <a:cs typeface="Times New Roman" panose="02020603050405020304" pitchFamily="18" charset="0"/>
              </a:rPr>
              <a:t>Be anxious for nothing, but </a:t>
            </a:r>
            <a:r>
              <a:rPr lang="en-US" altLang="en-US" sz="2600" b="1">
                <a:solidFill>
                  <a:srgbClr val="000000"/>
                </a:solidFill>
                <a:latin typeface="Arial Narrow" panose="020B0606020202030204" pitchFamily="34" charset="0"/>
                <a:cs typeface="Times New Roman" panose="02020603050405020304" pitchFamily="18" charset="0"/>
              </a:rPr>
              <a:t>in everything </a:t>
            </a:r>
            <a:r>
              <a:rPr lang="en-US" altLang="en-US" sz="2600" b="1" u="sng">
                <a:solidFill>
                  <a:srgbClr val="4F2270"/>
                </a:solidFill>
                <a:latin typeface="Arial Narrow" panose="020B0606020202030204" pitchFamily="34" charset="0"/>
                <a:cs typeface="Times New Roman" panose="02020603050405020304" pitchFamily="18" charset="0"/>
              </a:rPr>
              <a:t>by prayer </a:t>
            </a:r>
            <a:r>
              <a:rPr lang="en-US" altLang="en-US" sz="2600" b="1">
                <a:solidFill>
                  <a:srgbClr val="000000"/>
                </a:solidFill>
                <a:latin typeface="Arial Narrow" panose="020B0606020202030204" pitchFamily="34" charset="0"/>
                <a:cs typeface="Times New Roman" panose="02020603050405020304" pitchFamily="18" charset="0"/>
              </a:rPr>
              <a:t>and supplication with thanksgiving let your requests be made known to God. </a:t>
            </a:r>
            <a:r>
              <a:rPr lang="en-US" altLang="en-US" sz="2000" b="1">
                <a:solidFill>
                  <a:srgbClr val="C00000"/>
                </a:solidFill>
                <a:latin typeface="Arial Narrow" panose="020B0606020202030204" pitchFamily="34" charset="0"/>
                <a:cs typeface="Times New Roman" panose="02020603050405020304" pitchFamily="18" charset="0"/>
              </a:rPr>
              <a:t>7</a:t>
            </a:r>
            <a:r>
              <a:rPr lang="en-US" altLang="en-US" sz="2600" b="1">
                <a:solidFill>
                  <a:srgbClr val="000000"/>
                </a:solidFill>
                <a:latin typeface="Arial Narrow" panose="020B0606020202030204" pitchFamily="34" charset="0"/>
                <a:cs typeface="Times New Roman" panose="02020603050405020304" pitchFamily="18" charset="0"/>
              </a:rPr>
              <a:t> And the peace of God, which surpasses all comprehension, will guard your hearts and your minds in Christ Jesus.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59099C96-E103-41BA-BC51-833409B2069D}"/>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545AF68-E8C5-4287-AC10-43132511EA17}"/>
              </a:ext>
            </a:extLst>
          </p:cNvPr>
          <p:cNvSpPr/>
          <p:nvPr/>
        </p:nvSpPr>
        <p:spPr>
          <a:xfrm>
            <a:off x="914400" y="1581150"/>
            <a:ext cx="7448551" cy="1754326"/>
          </a:xfrm>
          <a:prstGeom prst="rect">
            <a:avLst/>
          </a:prstGeom>
        </p:spPr>
        <p:txBody>
          <a:bodyPr>
            <a:spAutoFit/>
          </a:bodyPr>
          <a:lstStyle/>
          <a:p>
            <a:pPr>
              <a:defRPr/>
            </a:pPr>
            <a:r>
              <a:rPr lang="en-US" sz="4800" b="1" i="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V</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8 .. Look for what </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is good.  </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7590C776-F776-4BE8-B26D-E424E0B2DCE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9C8EE97-A5E8-48A7-A85D-C1AEAFF55FD2}"/>
              </a:ext>
            </a:extLst>
          </p:cNvPr>
          <p:cNvSpPr/>
          <p:nvPr/>
        </p:nvSpPr>
        <p:spPr>
          <a:xfrm>
            <a:off x="1485900" y="1123950"/>
            <a:ext cx="61722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8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Finally, brethren, whatever is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true, </a:t>
            </a:r>
            <a:r>
              <a:rPr lang="en-US" sz="2600" b="1" dirty="0">
                <a:solidFill>
                  <a:srgbClr val="000000"/>
                </a:solidFill>
                <a:latin typeface="Arial Narrow" panose="020B0606020202030204" pitchFamily="34" charset="0"/>
                <a:ea typeface="Times New Roman" panose="02020603050405020304" pitchFamily="18" charset="0"/>
              </a:rPr>
              <a:t>whatever is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honorable,</a:t>
            </a:r>
            <a:r>
              <a:rPr lang="en-US" sz="2600" b="1" dirty="0">
                <a:solidFill>
                  <a:srgbClr val="000000"/>
                </a:solidFill>
                <a:latin typeface="Arial Narrow" panose="020B0606020202030204" pitchFamily="34" charset="0"/>
                <a:ea typeface="Times New Roman" panose="02020603050405020304" pitchFamily="18" charset="0"/>
              </a:rPr>
              <a:t> whatever is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right</a:t>
            </a:r>
            <a:r>
              <a:rPr lang="en-US" sz="2600" b="1" dirty="0">
                <a:solidFill>
                  <a:srgbClr val="000000"/>
                </a:solidFill>
                <a:latin typeface="Arial Narrow" panose="020B0606020202030204" pitchFamily="34" charset="0"/>
                <a:ea typeface="Times New Roman" panose="02020603050405020304" pitchFamily="18" charset="0"/>
              </a:rPr>
              <a:t>, whatever is pure, whatever is lovely, whatever is of good repute, if there is any excellence and if anything worthy of praise,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dwell on these things.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pic>
        <p:nvPicPr>
          <p:cNvPr id="38916" name="Picture 2">
            <a:extLst>
              <a:ext uri="{FF2B5EF4-FFF2-40B4-BE49-F238E27FC236}">
                <a16:creationId xmlns:a16="http://schemas.microsoft.com/office/drawing/2014/main" id="{52924C07-496F-4FA0-86BA-10E2B40BE9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3409950"/>
            <a:ext cx="1617663"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CB0AAC62-9D20-444E-A782-49E670A902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248150"/>
            <a:ext cx="152400" cy="16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D1192FAF-8531-4FDD-8366-A18C4D5E3FA7}"/>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3863C95-1164-4309-A135-34EDB58D7FE0}"/>
              </a:ext>
            </a:extLst>
          </p:cNvPr>
          <p:cNvSpPr/>
          <p:nvPr/>
        </p:nvSpPr>
        <p:spPr>
          <a:xfrm>
            <a:off x="847724" y="1581150"/>
            <a:ext cx="7448551" cy="1754326"/>
          </a:xfrm>
          <a:prstGeom prst="rect">
            <a:avLst/>
          </a:prstGeom>
        </p:spPr>
        <p:txBody>
          <a:bodyPr>
            <a:spAutoFit/>
          </a:bodyPr>
          <a:lstStyle/>
          <a:p>
            <a:pPr>
              <a:defRPr/>
            </a:pPr>
            <a:r>
              <a:rPr lang="en-US" sz="4800" b="1" i="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VI</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9 .. Act on what </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you know to be right. </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a:extLst>
              <a:ext uri="{FF2B5EF4-FFF2-40B4-BE49-F238E27FC236}">
                <a16:creationId xmlns:a16="http://schemas.microsoft.com/office/drawing/2014/main" id="{580425A3-5290-4A71-B0E2-BB9D163FB2D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6E6B97E-5052-4A1F-BAE6-1E66A6D46D31}"/>
              </a:ext>
            </a:extLst>
          </p:cNvPr>
          <p:cNvSpPr/>
          <p:nvPr/>
        </p:nvSpPr>
        <p:spPr>
          <a:xfrm>
            <a:off x="1485900" y="1428750"/>
            <a:ext cx="6172200" cy="16922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Philippians 4: 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 things you have learned and received and heard and </a:t>
            </a:r>
            <a:r>
              <a:rPr lang="en-US" sz="2600" b="1" u="dbl" dirty="0">
                <a:solidFill>
                  <a:srgbClr val="500050"/>
                </a:solidFill>
                <a:uFill>
                  <a:solidFill>
                    <a:srgbClr val="000058"/>
                  </a:solidFill>
                </a:uFill>
                <a:latin typeface="Times New Roman" panose="02020603050405020304" pitchFamily="18" charset="0"/>
                <a:ea typeface="Times New Roman" panose="02020603050405020304" pitchFamily="18" charset="0"/>
              </a:rPr>
              <a:t>seen in me</a:t>
            </a:r>
            <a:r>
              <a:rPr lang="en-US" sz="2600" b="1" dirty="0">
                <a:solidFill>
                  <a:srgbClr val="000000"/>
                </a:solidFill>
                <a:latin typeface="Arial Narrow" panose="020B0606020202030204" pitchFamily="34" charset="0"/>
                <a:ea typeface="Times New Roman" panose="02020603050405020304" pitchFamily="18" charset="0"/>
              </a:rPr>
              <a:t>, practice these things, and the God of peace will be with you.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CABF66F4-078A-4683-8FAB-4B008FE632E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7463"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1FC76E1-241F-400D-80F4-E6728C6A318E}"/>
              </a:ext>
            </a:extLst>
          </p:cNvPr>
          <p:cNvSpPr/>
          <p:nvPr/>
        </p:nvSpPr>
        <p:spPr>
          <a:xfrm>
            <a:off x="1143000" y="514350"/>
            <a:ext cx="6248400" cy="1323439"/>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View yourself as the Apostle Paul viewed himself.</a:t>
            </a:r>
            <a:endParaRPr lang="en-US" sz="40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D96D04D7-D9E0-42D1-A49A-A689454EFCF0}"/>
              </a:ext>
            </a:extLst>
          </p:cNvPr>
          <p:cNvSpPr/>
          <p:nvPr/>
        </p:nvSpPr>
        <p:spPr>
          <a:xfrm>
            <a:off x="1676400" y="1873250"/>
            <a:ext cx="4171950" cy="1384300"/>
          </a:xfrm>
          <a:prstGeom prst="rect">
            <a:avLst/>
          </a:prstGeom>
        </p:spPr>
        <p:txBody>
          <a:bodyPr>
            <a:spAutoFit/>
          </a:bodyPr>
          <a:lstStyle/>
          <a:p>
            <a:pPr>
              <a:lnSpc>
                <a:spcPct val="150000"/>
              </a:lnSpc>
              <a:defRPr/>
            </a:pPr>
            <a:r>
              <a:rPr lang="en-US" sz="2600" b="1" dirty="0">
                <a:solidFill>
                  <a:srgbClr val="000000"/>
                </a:solidFill>
                <a:latin typeface="Times New Roman" panose="02020603050405020304" pitchFamily="18" charset="0"/>
                <a:cs typeface="Times New Roman" panose="02020603050405020304" pitchFamily="18" charset="0"/>
              </a:rPr>
              <a:t>1.</a:t>
            </a:r>
            <a:r>
              <a:rPr lang="en-US" sz="26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mn-lt"/>
              </a:rPr>
              <a:t>As a sinner   </a:t>
            </a:r>
            <a:r>
              <a:rPr lang="en-US" sz="2800" b="1" dirty="0">
                <a:solidFill>
                  <a:srgbClr val="000000"/>
                </a:solidFill>
                <a:latin typeface="Times New Roman" panose="02020603050405020304" pitchFamily="18" charset="0"/>
                <a:cs typeface="Times New Roman" panose="02020603050405020304" pitchFamily="18" charset="0"/>
              </a:rPr>
              <a:t>( </a:t>
            </a:r>
            <a:r>
              <a:rPr lang="en-US" sz="2400" b="1" dirty="0">
                <a:solidFill>
                  <a:srgbClr val="C00000"/>
                </a:solidFill>
                <a:latin typeface="Times New Roman" panose="02020603050405020304" pitchFamily="18" charset="0"/>
                <a:cs typeface="Times New Roman" panose="02020603050405020304" pitchFamily="18" charset="0"/>
              </a:rPr>
              <a:t>Rom. 7 </a:t>
            </a:r>
            <a:r>
              <a:rPr lang="en-US" sz="2800" b="1" dirty="0">
                <a:solidFill>
                  <a:srgbClr val="000000"/>
                </a:solidFill>
                <a:latin typeface="Times New Roman" panose="02020603050405020304" pitchFamily="18" charset="0"/>
                <a:cs typeface="Times New Roman" panose="02020603050405020304" pitchFamily="18" charset="0"/>
              </a:rPr>
              <a:t>)</a:t>
            </a:r>
            <a:endParaRPr lang="en-US" sz="2600" b="1" dirty="0">
              <a:solidFill>
                <a:srgbClr val="000000"/>
              </a:solidFill>
              <a:latin typeface="Times New Roman" panose="02020603050405020304" pitchFamily="18" charset="0"/>
              <a:cs typeface="Times New Roman" panose="02020603050405020304" pitchFamily="18" charset="0"/>
            </a:endParaRPr>
          </a:p>
          <a:p>
            <a:pPr>
              <a:lnSpc>
                <a:spcPct val="150000"/>
              </a:lnSpc>
              <a:defRPr/>
            </a:pPr>
            <a:r>
              <a:rPr lang="en-US" sz="2600" b="1" dirty="0">
                <a:solidFill>
                  <a:srgbClr val="000000"/>
                </a:solidFill>
                <a:latin typeface="Times New Roman" panose="02020603050405020304" pitchFamily="18" charset="0"/>
                <a:cs typeface="Times New Roman" panose="02020603050405020304" pitchFamily="18" charset="0"/>
              </a:rPr>
              <a:t>2.</a:t>
            </a:r>
            <a:r>
              <a:rPr lang="en-US" sz="26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mn-lt"/>
              </a:rPr>
              <a:t>As a roll model </a:t>
            </a:r>
            <a:endParaRPr lang="en-US" sz="2800" dirty="0">
              <a:latin typeface="+mn-lt"/>
            </a:endParaRPr>
          </a:p>
        </p:txBody>
      </p:sp>
      <p:sp>
        <p:nvSpPr>
          <p:cNvPr id="4" name="Rectangle 3">
            <a:extLst>
              <a:ext uri="{FF2B5EF4-FFF2-40B4-BE49-F238E27FC236}">
                <a16:creationId xmlns:a16="http://schemas.microsoft.com/office/drawing/2014/main" id="{0317E5CE-2524-490B-BD9F-EA34CD6514A9}"/>
              </a:ext>
            </a:extLst>
          </p:cNvPr>
          <p:cNvSpPr/>
          <p:nvPr/>
        </p:nvSpPr>
        <p:spPr>
          <a:xfrm>
            <a:off x="2133600" y="3254375"/>
            <a:ext cx="6400800" cy="12922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11: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Be imitators of me</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just as I also am of Christ.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a:extLst>
              <a:ext uri="{FF2B5EF4-FFF2-40B4-BE49-F238E27FC236}">
                <a16:creationId xmlns:a16="http://schemas.microsoft.com/office/drawing/2014/main" id="{10A52B08-962E-4C27-B192-74FA9D7B6D1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38A6BCB-83D5-43EA-8576-2278A9328E4E}"/>
              </a:ext>
            </a:extLst>
          </p:cNvPr>
          <p:cNvSpPr/>
          <p:nvPr/>
        </p:nvSpPr>
        <p:spPr>
          <a:xfrm>
            <a:off x="914400" y="219181"/>
            <a:ext cx="7010400" cy="707886"/>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So, how does one stay positive ?</a:t>
            </a:r>
            <a:endParaRPr lang="en-US" sz="40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434EAC51-4AA3-498F-B8BE-627DFB122B07}"/>
              </a:ext>
            </a:extLst>
          </p:cNvPr>
          <p:cNvSpPr/>
          <p:nvPr/>
        </p:nvSpPr>
        <p:spPr>
          <a:xfrm>
            <a:off x="1066800" y="927100"/>
            <a:ext cx="7010400" cy="3970338"/>
          </a:xfrm>
          <a:prstGeom prst="rect">
            <a:avLst/>
          </a:prstGeom>
        </p:spPr>
        <p:txBody>
          <a:bodyPr>
            <a:spAutoFit/>
          </a:bodyPr>
          <a:lstStyle/>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Doesn’t fill his mind with pain from the past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2.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Rejoices in the Lord</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Is gentle to others</a:t>
            </a:r>
            <a:r>
              <a:rPr lang="en-US" sz="2800" b="1" dirty="0">
                <a:solidFill>
                  <a:srgbClr val="000000"/>
                </a:solidFill>
                <a:latin typeface="+mn-lt"/>
                <a:ea typeface="Times New Roman" panose="02020603050405020304" pitchFamily="18" charset="0"/>
              </a:rPr>
              <a:t>. </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4.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Replaces his anxieties with prayer</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5.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Looks for what is good</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6.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Acts on what he knows to be right.</a:t>
            </a:r>
            <a:endParaRPr lang="en-US" sz="2800" dirty="0">
              <a:latin typeface="+mn-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a:extLst>
              <a:ext uri="{FF2B5EF4-FFF2-40B4-BE49-F238E27FC236}">
                <a16:creationId xmlns:a16="http://schemas.microsoft.com/office/drawing/2014/main" id="{63E09DCF-F0FF-4B5A-A44D-87EBA07BAEA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952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7DDEC48-3880-4224-B998-EB5561E5C490}"/>
              </a:ext>
            </a:extLst>
          </p:cNvPr>
          <p:cNvSpPr/>
          <p:nvPr/>
        </p:nvSpPr>
        <p:spPr>
          <a:xfrm>
            <a:off x="1171292" y="361950"/>
            <a:ext cx="6781800" cy="1323439"/>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No one has more reason to be positive than a Christian.</a:t>
            </a:r>
            <a:endParaRPr lang="en-US" sz="40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AA1693F7-38C3-48F2-B57D-6876F54606C0}"/>
              </a:ext>
            </a:extLst>
          </p:cNvPr>
          <p:cNvSpPr/>
          <p:nvPr/>
        </p:nvSpPr>
        <p:spPr>
          <a:xfrm>
            <a:off x="1262063" y="1962150"/>
            <a:ext cx="6600825" cy="1892300"/>
          </a:xfrm>
          <a:prstGeom prst="rect">
            <a:avLst/>
          </a:prstGeom>
        </p:spPr>
        <p:txBody>
          <a:bodyPr>
            <a:spAutoFit/>
          </a:bodyPr>
          <a:lstStyle/>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00"/>
                </a:solidFill>
                <a:latin typeface="+mn-lt"/>
                <a:ea typeface="Times New Roman" panose="02020603050405020304" pitchFamily="18" charset="0"/>
              </a:rPr>
              <a:t>We have a personal relationship with God. </a:t>
            </a: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2.   </a:t>
            </a:r>
            <a:r>
              <a:rPr lang="en-US" sz="2600" dirty="0">
                <a:solidFill>
                  <a:srgbClr val="000000"/>
                </a:solidFill>
                <a:latin typeface="+mn-lt"/>
                <a:ea typeface="Times New Roman" panose="02020603050405020304" pitchFamily="18" charset="0"/>
              </a:rPr>
              <a:t>When this life is over we will live with God</a:t>
            </a:r>
            <a:r>
              <a:rPr lang="en-US" sz="2600" b="1" dirty="0">
                <a:solidFill>
                  <a:srgbClr val="000000"/>
                </a:solidFill>
                <a:latin typeface="Times New Roman" panose="02020603050405020304" pitchFamily="18" charset="0"/>
                <a:ea typeface="Times New Roman" panose="02020603050405020304" pitchFamily="18" charset="0"/>
              </a:rPr>
              <a:t>.</a:t>
            </a:r>
            <a:r>
              <a:rPr lang="en-US" sz="2600" dirty="0">
                <a:solidFill>
                  <a:srgbClr val="000000"/>
                </a:solidFill>
                <a:latin typeface="Times New Roman" panose="02020603050405020304" pitchFamily="18" charset="0"/>
                <a:ea typeface="Times New Roman" panose="02020603050405020304" pitchFamily="18" charset="0"/>
              </a:rPr>
              <a:t> </a:t>
            </a:r>
          </a:p>
          <a:p>
            <a:pPr>
              <a:lnSpc>
                <a:spcPct val="15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2600" dirty="0">
                <a:solidFill>
                  <a:srgbClr val="000000"/>
                </a:solidFill>
                <a:latin typeface="+mn-lt"/>
                <a:ea typeface="Times New Roman" panose="02020603050405020304" pitchFamily="18" charset="0"/>
              </a:rPr>
              <a:t>God will work all the negatives to our good. </a:t>
            </a:r>
            <a:endParaRPr 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a:extLst>
              <a:ext uri="{FF2B5EF4-FFF2-40B4-BE49-F238E27FC236}">
                <a16:creationId xmlns:a16="http://schemas.microsoft.com/office/drawing/2014/main" id="{87814197-AE59-4D17-9B1E-AA16C84C9B15}"/>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23813" y="-15875"/>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36ED254-0F03-409F-BECF-D646E754BF68}"/>
              </a:ext>
            </a:extLst>
          </p:cNvPr>
          <p:cNvSpPr/>
          <p:nvPr/>
        </p:nvSpPr>
        <p:spPr>
          <a:xfrm>
            <a:off x="838200" y="514350"/>
            <a:ext cx="7543800" cy="3785652"/>
          </a:xfrm>
          <a:prstGeom prst="rect">
            <a:avLst/>
          </a:prstGeom>
        </p:spPr>
        <p:txBody>
          <a:bodyPr>
            <a:spAutoFit/>
          </a:bodyPr>
          <a:lstStyle/>
          <a:p>
            <a:pPr>
              <a:defRPr/>
            </a:pPr>
            <a:r>
              <a:rPr lang="en-US" sz="5000" b="1" i="1" dirty="0">
                <a:ln w="19050">
                  <a:solidFill>
                    <a:srgbClr val="640000"/>
                  </a:solidFill>
                </a:ln>
                <a:solidFill>
                  <a:srgbClr val="0027A4"/>
                </a:solidFill>
                <a:latin typeface="ArabBruD" panose="03060802060502020204" pitchFamily="66" charset="0"/>
                <a:ea typeface="SimSun" panose="02010600030101010101" pitchFamily="2" charset="-122"/>
              </a:rPr>
              <a:t>-Are you walking with God ?</a:t>
            </a:r>
          </a:p>
          <a:p>
            <a:pPr>
              <a:defRPr/>
            </a:pPr>
            <a:endParaRPr lang="en-US" sz="2000" b="1" i="1" dirty="0">
              <a:ln w="19050">
                <a:solidFill>
                  <a:srgbClr val="640000"/>
                </a:solidFill>
              </a:ln>
              <a:solidFill>
                <a:srgbClr val="0027A4"/>
              </a:solidFill>
              <a:latin typeface="ArabBruD" panose="03060802060502020204" pitchFamily="66" charset="0"/>
              <a:ea typeface="SimSun" panose="02010600030101010101" pitchFamily="2" charset="-122"/>
            </a:endParaRPr>
          </a:p>
          <a:p>
            <a:pPr>
              <a:defRPr/>
            </a:pPr>
            <a:r>
              <a:rPr lang="en-US" sz="5000" b="1" i="1" dirty="0">
                <a:ln w="19050">
                  <a:solidFill>
                    <a:srgbClr val="640000"/>
                  </a:solidFill>
                </a:ln>
                <a:solidFill>
                  <a:srgbClr val="0027A4"/>
                </a:solidFill>
                <a:latin typeface="ArabBruD" panose="03060802060502020204" pitchFamily="66" charset="0"/>
                <a:ea typeface="SimSun" panose="02010600030101010101" pitchFamily="2" charset="-122"/>
              </a:rPr>
              <a:t>-Do you have grounds for a positive outlook on eternity?</a:t>
            </a:r>
          </a:p>
          <a:p>
            <a:pPr>
              <a:defRPr/>
            </a:pPr>
            <a:endParaRPr lang="en-US" sz="2000" b="1" i="1" dirty="0">
              <a:ln w="19050">
                <a:solidFill>
                  <a:srgbClr val="640000"/>
                </a:solidFill>
              </a:ln>
              <a:solidFill>
                <a:srgbClr val="0027A4"/>
              </a:solidFill>
              <a:latin typeface="ArabBruD" panose="03060802060502020204" pitchFamily="66" charset="0"/>
              <a:ea typeface="SimSun" panose="02010600030101010101" pitchFamily="2" charset="-122"/>
            </a:endParaRPr>
          </a:p>
          <a:p>
            <a:pPr>
              <a:defRPr/>
            </a:pPr>
            <a:r>
              <a:rPr lang="en-US" sz="5000" b="1" i="1" dirty="0">
                <a:ln w="19050">
                  <a:solidFill>
                    <a:srgbClr val="640000"/>
                  </a:solidFill>
                </a:ln>
                <a:solidFill>
                  <a:srgbClr val="0027A4"/>
                </a:solidFill>
                <a:latin typeface="ArabBruD" panose="03060802060502020204" pitchFamily="66" charset="0"/>
                <a:ea typeface="SimSun" panose="02010600030101010101" pitchFamily="2" charset="-122"/>
              </a:rPr>
              <a:t>-&gt; God is inviting you now !</a:t>
            </a:r>
            <a:endParaRPr lang="en-US" sz="5400" b="1" i="1" dirty="0">
              <a:ln w="19050">
                <a:solidFill>
                  <a:srgbClr val="640000"/>
                </a:solidFill>
              </a:ln>
              <a:solidFill>
                <a:srgbClr val="0027A4"/>
              </a:solidFill>
              <a:latin typeface="ArabBruD" panose="03060802060502020204" pitchFamily="66" charset="0"/>
              <a:ea typeface="SimSun"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C8724898-DB60-441E-B87B-34EB81771C4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20C188C-ACA5-4A4A-8FB8-F7911CB93B2A}"/>
              </a:ext>
            </a:extLst>
          </p:cNvPr>
          <p:cNvSpPr/>
          <p:nvPr/>
        </p:nvSpPr>
        <p:spPr>
          <a:xfrm>
            <a:off x="613297" y="590550"/>
            <a:ext cx="7917424" cy="677108"/>
          </a:xfrm>
          <a:prstGeom prst="rect">
            <a:avLst/>
          </a:prstGeom>
        </p:spPr>
        <p:txBody>
          <a:bodyPr wrap="none">
            <a:spAutoFit/>
          </a:bodyPr>
          <a:lstStyle/>
          <a:p>
            <a:pPr algn="ctr">
              <a:defRPr/>
            </a:pPr>
            <a:r>
              <a:rPr lang="en-US" sz="38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Characteristics of the Christian lifestyle</a:t>
            </a:r>
            <a:endParaRPr lang="en-US" sz="3800" dirty="0"/>
          </a:p>
        </p:txBody>
      </p:sp>
      <p:sp>
        <p:nvSpPr>
          <p:cNvPr id="3" name="Rectangle 2">
            <a:extLst>
              <a:ext uri="{FF2B5EF4-FFF2-40B4-BE49-F238E27FC236}">
                <a16:creationId xmlns:a16="http://schemas.microsoft.com/office/drawing/2014/main" id="{40610F1B-98B2-4478-B500-376EB58A9570}"/>
              </a:ext>
            </a:extLst>
          </p:cNvPr>
          <p:cNvSpPr/>
          <p:nvPr/>
        </p:nvSpPr>
        <p:spPr>
          <a:xfrm>
            <a:off x="1439863" y="1268413"/>
            <a:ext cx="6264275" cy="3168650"/>
          </a:xfrm>
          <a:prstGeom prst="rect">
            <a:avLst/>
          </a:prstGeom>
        </p:spPr>
        <p:txBody>
          <a:bodyPr>
            <a:spAutoFit/>
          </a:bodyPr>
          <a:lstStyle/>
          <a:p>
            <a:pPr algn="ctr">
              <a:defRPr/>
            </a:pPr>
            <a:r>
              <a:rPr lang="en-US" sz="4000" dirty="0">
                <a:solidFill>
                  <a:schemeClr val="bg2">
                    <a:lumMod val="75000"/>
                  </a:schemeClr>
                </a:solidFill>
                <a:latin typeface="+mn-lt"/>
                <a:ea typeface="Times New Roman" panose="02020603050405020304" pitchFamily="18" charset="0"/>
              </a:rPr>
              <a:t>Our previous two lessons were about the contentment that is rooted in our being satisfied with what God has provided for us.</a:t>
            </a:r>
            <a:endParaRPr lang="en-US" sz="40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a:extLst>
              <a:ext uri="{FF2B5EF4-FFF2-40B4-BE49-F238E27FC236}">
                <a16:creationId xmlns:a16="http://schemas.microsoft.com/office/drawing/2014/main" id="{7A5CF4FE-8838-44E0-BC0D-3B531FAA2F6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1588"/>
            <a:ext cx="9144000" cy="51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a:extLst>
              <a:ext uri="{FF2B5EF4-FFF2-40B4-BE49-F238E27FC236}">
                <a16:creationId xmlns:a16="http://schemas.microsoft.com/office/drawing/2014/main" id="{83985C01-40BB-49A0-B7C3-94B109195DF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79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B19E2C05-EFB8-4355-8FAA-59B86F6163B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793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66EA44A9-72F8-400B-B8DB-8CC22760705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1">
            <a:extLst>
              <a:ext uri="{FF2B5EF4-FFF2-40B4-BE49-F238E27FC236}">
                <a16:creationId xmlns:a16="http://schemas.microsoft.com/office/drawing/2014/main" id="{04EF8A4D-B2EA-4EB8-A5D7-FD94242E4A2C}"/>
              </a:ext>
            </a:extLst>
          </p:cNvPr>
          <p:cNvSpPr>
            <a:spLocks noChangeArrowheads="1"/>
          </p:cNvSpPr>
          <p:nvPr/>
        </p:nvSpPr>
        <p:spPr bwMode="auto">
          <a:xfrm>
            <a:off x="800100" y="361950"/>
            <a:ext cx="75438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Philippians</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1: 3</a:t>
            </a:r>
            <a:r>
              <a:rPr lang="en-US" altLang="en-US" sz="2400" b="1">
                <a:solidFill>
                  <a:srgbClr val="000000"/>
                </a:solidFill>
                <a:latin typeface="Arial Narrow" panose="020B0606020202030204" pitchFamily="34" charset="0"/>
                <a:cs typeface="Times New Roman" panose="02020603050405020304" pitchFamily="18" charset="0"/>
              </a:rPr>
              <a:t>     I thank my God in all my remembrance of you, 4 always offering prayer with joy in my every prayer for you all, 5 in view of your participation in the gospel from the first day until now. 6 For I am confident of this very thing, that He who began a good work in you will perfect it until the day of Christ Jesus. </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2: 3</a:t>
            </a:r>
            <a:r>
              <a:rPr lang="en-US" altLang="en-US" sz="2400" b="1">
                <a:solidFill>
                  <a:srgbClr val="000000"/>
                </a:solidFill>
                <a:latin typeface="Arial Narrow" panose="020B0606020202030204" pitchFamily="34" charset="0"/>
                <a:cs typeface="Times New Roman" panose="02020603050405020304" pitchFamily="18" charset="0"/>
              </a:rPr>
              <a:t>     Do nothing from selfishness or empty conceit, but with humility of mind regard one another as more important than yourselves; 4  do not merely look out for your own personal interests, but also for the interests of others. 5  </a:t>
            </a:r>
          </a:p>
          <a:p>
            <a:r>
              <a:rPr lang="en-US" altLang="en-US" sz="2400" b="1">
                <a:solidFill>
                  <a:srgbClr val="000000"/>
                </a:solidFill>
                <a:latin typeface="Arial Narrow" panose="020B0606020202030204" pitchFamily="34"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continued  …</a:t>
            </a:r>
            <a:endParaRPr lang="en-US" altLang="en-US" sz="2400" b="1">
              <a:solidFill>
                <a:srgbClr val="0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CC2BECD6-85C0-4C92-96BA-5F401677CF3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1">
            <a:extLst>
              <a:ext uri="{FF2B5EF4-FFF2-40B4-BE49-F238E27FC236}">
                <a16:creationId xmlns:a16="http://schemas.microsoft.com/office/drawing/2014/main" id="{4F800A86-BA99-4A78-B01A-F007DB3C8A39}"/>
              </a:ext>
            </a:extLst>
          </p:cNvPr>
          <p:cNvSpPr>
            <a:spLocks noChangeArrowheads="1"/>
          </p:cNvSpPr>
          <p:nvPr/>
        </p:nvSpPr>
        <p:spPr bwMode="auto">
          <a:xfrm>
            <a:off x="685800" y="438150"/>
            <a:ext cx="7543800" cy="936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Philippians   </a:t>
            </a:r>
            <a:r>
              <a:rPr lang="en-US" altLang="en-US" sz="2400" b="1" i="1">
                <a:solidFill>
                  <a:srgbClr val="C00000"/>
                </a:solidFill>
                <a:latin typeface="Times New Roman" panose="02020603050405020304" pitchFamily="18" charset="0"/>
                <a:cs typeface="Times New Roman" panose="02020603050405020304" pitchFamily="18" charset="0"/>
              </a:rPr>
              <a:t>continuation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5  Have this attitude in yourselves which was also in Christ Jesus, 6 who, although He existed in the form of God, did not regard equality with God a thing to be grasped, 7 but emptied Himself,</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3: 1</a:t>
            </a:r>
            <a:r>
              <a:rPr lang="en-US" altLang="en-US" sz="2400" b="1">
                <a:solidFill>
                  <a:srgbClr val="000000"/>
                </a:solidFill>
                <a:latin typeface="Arial Narrow" panose="020B0606020202030204" pitchFamily="34" charset="0"/>
                <a:cs typeface="Times New Roman" panose="02020603050405020304" pitchFamily="18" charset="0"/>
              </a:rPr>
              <a:t>     Finally, my brethren, rejoice in the Lord. To write the same things again is no trouble to me, and it is a safeguard for you.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2  Beware of the dogs, beware of the evil workers, beware of the false circumcision;  3  for we are the true circumcision, </a:t>
            </a:r>
          </a:p>
          <a:p>
            <a:r>
              <a:rPr lang="en-US" altLang="en-US" sz="2400" b="1">
                <a:solidFill>
                  <a:srgbClr val="000000"/>
                </a:solidFill>
                <a:latin typeface="Arial Narrow" panose="020B0606020202030204" pitchFamily="34"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continued  …</a:t>
            </a:r>
            <a:endParaRPr lang="en-US" altLang="en-US" sz="24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anxious for nothing, but in everything by prayer and supplication with thanksgiving let your requests be made known to God. 7 And the peace of God, which surpasses all comprehension, will guard your hearts and your minds in Christ Jesus.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8</a:t>
            </a:r>
            <a:r>
              <a:rPr lang="en-US" altLang="en-US" sz="2400" b="1">
                <a:solidFill>
                  <a:srgbClr val="000000"/>
                </a:solidFill>
                <a:latin typeface="Arial Narrow" panose="020B0606020202030204" pitchFamily="34" charset="0"/>
                <a:cs typeface="Times New Roman" panose="02020603050405020304" pitchFamily="18" charset="0"/>
              </a:rPr>
              <a:t>     Finally, brethren, whatever is true, whatever is honorable, whatever is right, whatever is pure, whatever is lovely, whatever is of good repute, if there is any excellence and if anything worthy of praise, dwell on these things. 9 The things you have learned and received and heard and seen in me, practice these things, and the God of peace will be with you.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a:extLst>
              <a:ext uri="{FF2B5EF4-FFF2-40B4-BE49-F238E27FC236}">
                <a16:creationId xmlns:a16="http://schemas.microsoft.com/office/drawing/2014/main" id="{21FF3CFD-7A81-4166-99E3-573801285F6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1">
            <a:extLst>
              <a:ext uri="{FF2B5EF4-FFF2-40B4-BE49-F238E27FC236}">
                <a16:creationId xmlns:a16="http://schemas.microsoft.com/office/drawing/2014/main" id="{D63892F0-5CDE-4B80-AC34-75CBAA012B90}"/>
              </a:ext>
            </a:extLst>
          </p:cNvPr>
          <p:cNvSpPr>
            <a:spLocks noChangeArrowheads="1"/>
          </p:cNvSpPr>
          <p:nvPr/>
        </p:nvSpPr>
        <p:spPr bwMode="auto">
          <a:xfrm>
            <a:off x="685800" y="438150"/>
            <a:ext cx="7543800" cy="899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Philippians   </a:t>
            </a:r>
            <a:r>
              <a:rPr lang="en-US" altLang="en-US" sz="2400" b="1" i="1">
                <a:solidFill>
                  <a:srgbClr val="C00000"/>
                </a:solidFill>
                <a:latin typeface="Times New Roman" panose="02020603050405020304" pitchFamily="18" charset="0"/>
                <a:cs typeface="Times New Roman" panose="02020603050405020304" pitchFamily="18" charset="0"/>
              </a:rPr>
              <a:t>continuation  …</a:t>
            </a:r>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who worship in the Spirit of God and glory in Christ Jesus and put no confidence in the flesh, </a:t>
            </a:r>
            <a:endParaRPr lang="en-US" altLang="en-US" sz="2400">
              <a:latin typeface="Times New Roman" panose="02020603050405020304" pitchFamily="18" charset="0"/>
              <a:cs typeface="Times New Roman" panose="02020603050405020304" pitchFamily="18" charset="0"/>
            </a:endParaRPr>
          </a:p>
          <a:p>
            <a:pPr>
              <a:lnSpc>
                <a:spcPct val="5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4: 2</a:t>
            </a:r>
            <a:r>
              <a:rPr lang="en-US" altLang="en-US" sz="2400" b="1">
                <a:solidFill>
                  <a:srgbClr val="000000"/>
                </a:solidFill>
                <a:latin typeface="Arial Narrow" panose="020B0606020202030204" pitchFamily="34" charset="0"/>
                <a:cs typeface="Times New Roman" panose="02020603050405020304" pitchFamily="18" charset="0"/>
              </a:rPr>
              <a:t>     I urge Euodia and I urge Syntyche to live in harmony in the Lord.  3  Indeed, true companion, I ask you also to help these women who have shared my struggle in the cause of the gospel, together with Clement also and the rest of my fellow workers, whose names are in the book of life.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Rejoice in the Lord always; again I will say, rejoice!  5  Let your gentle spirit be known to all men. The Lord is near. 6  Be</a:t>
            </a:r>
          </a:p>
          <a:p>
            <a:r>
              <a:rPr lang="en-US" altLang="en-US" sz="2400" b="1">
                <a:solidFill>
                  <a:srgbClr val="000000"/>
                </a:solidFill>
                <a:latin typeface="Arial Narrow" panose="020B0606020202030204" pitchFamily="34"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continued  …</a:t>
            </a:r>
            <a:endParaRPr lang="en-US" altLang="en-US" sz="2400" b="1">
              <a:solidFill>
                <a:srgbClr val="000000"/>
              </a:solidFill>
              <a:latin typeface="Arial Narrow" panose="020B0606020202030204" pitchFamily="34" charset="0"/>
              <a:cs typeface="Times New Roman" panose="02020603050405020304" pitchFamily="18" charset="0"/>
            </a:endParaRPr>
          </a:p>
          <a:p>
            <a:endParaRPr lang="en-US" altLang="en-US" sz="2400" b="1">
              <a:solidFill>
                <a:srgbClr val="000000"/>
              </a:solidFill>
              <a:latin typeface="Arial Narrow" panose="020B0606020202030204" pitchFamily="34" charset="0"/>
              <a:cs typeface="Times New Roman" panose="02020603050405020304" pitchFamily="18" charset="0"/>
            </a:endParaRPr>
          </a:p>
          <a:p>
            <a:r>
              <a:rPr lang="en-US" altLang="en-US" sz="2400" b="1">
                <a:solidFill>
                  <a:srgbClr val="000000"/>
                </a:solidFill>
                <a:latin typeface="Arial Narrow" panose="020B0606020202030204" pitchFamily="34" charset="0"/>
                <a:cs typeface="Times New Roman" panose="02020603050405020304" pitchFamily="18" charset="0"/>
              </a:rPr>
              <a:t>anxious for nothing, but in everything by prayer and supplication with thanksgiving let your requests be made known to God. 7 And the peace of God, which surpasses all comprehension, will guard your hearts and your minds in Christ Jesus.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8</a:t>
            </a:r>
            <a:r>
              <a:rPr lang="en-US" altLang="en-US" sz="2400" b="1">
                <a:solidFill>
                  <a:srgbClr val="000000"/>
                </a:solidFill>
                <a:latin typeface="Arial Narrow" panose="020B0606020202030204" pitchFamily="34" charset="0"/>
                <a:cs typeface="Times New Roman" panose="02020603050405020304" pitchFamily="18" charset="0"/>
              </a:rPr>
              <a:t>     Finally, brethren, whatever is true, whatever is honorable, whatever is right, whatever is pure, whatever is lovely, whatever is of good repute, if there is any excellence and if anything worthy of praise, dwell on these things. 9 The things you have learned and received and heard and seen in me, practice these things, and the God of peace will be with you.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83B7A2B9-74C1-4152-A959-845F62E22FB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1">
            <a:extLst>
              <a:ext uri="{FF2B5EF4-FFF2-40B4-BE49-F238E27FC236}">
                <a16:creationId xmlns:a16="http://schemas.microsoft.com/office/drawing/2014/main" id="{16F06630-0F56-450A-BFFF-F0629A7C3E97}"/>
              </a:ext>
            </a:extLst>
          </p:cNvPr>
          <p:cNvSpPr>
            <a:spLocks noChangeArrowheads="1"/>
          </p:cNvSpPr>
          <p:nvPr/>
        </p:nvSpPr>
        <p:spPr bwMode="auto">
          <a:xfrm>
            <a:off x="685800" y="254000"/>
            <a:ext cx="7543800" cy="463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b="1">
                <a:solidFill>
                  <a:srgbClr val="C00000"/>
                </a:solidFill>
                <a:latin typeface="Times New Roman" panose="02020603050405020304" pitchFamily="18" charset="0"/>
                <a:cs typeface="Times New Roman" panose="02020603050405020304" pitchFamily="18" charset="0"/>
              </a:rPr>
              <a:t>Philippians   </a:t>
            </a:r>
            <a:r>
              <a:rPr lang="en-US" altLang="en-US" sz="2400" b="1" i="1">
                <a:solidFill>
                  <a:srgbClr val="C00000"/>
                </a:solidFill>
                <a:latin typeface="Times New Roman" panose="02020603050405020304" pitchFamily="18" charset="0"/>
                <a:cs typeface="Times New Roman" panose="02020603050405020304" pitchFamily="18" charset="0"/>
              </a:rPr>
              <a:t>continuation  …</a:t>
            </a:r>
          </a:p>
          <a:p>
            <a:r>
              <a:rPr lang="en-US" altLang="en-US" sz="2400" b="1">
                <a:solidFill>
                  <a:srgbClr val="000000"/>
                </a:solidFill>
                <a:latin typeface="Arial Narrow" panose="020B0606020202030204" pitchFamily="34" charset="0"/>
                <a:cs typeface="Times New Roman" panose="02020603050405020304" pitchFamily="18" charset="0"/>
              </a:rPr>
              <a:t>anxious for nothing, but in everything by prayer and supplication with thanksgiving let your requests be made known to God. 7 And the peace of God, which surpasses all comprehension, will guard your hearts and your minds in Christ Jesus. </a:t>
            </a:r>
            <a:endParaRPr lang="en-US" altLang="en-US" sz="2400">
              <a:latin typeface="Times New Roman" panose="02020603050405020304" pitchFamily="18" charset="0"/>
              <a:cs typeface="Times New Roman" panose="02020603050405020304" pitchFamily="18" charset="0"/>
            </a:endParaRPr>
          </a:p>
          <a:p>
            <a:pPr>
              <a:lnSpc>
                <a:spcPct val="30000"/>
              </a:lnSpc>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r>
              <a:rPr lang="en-US" altLang="en-US" sz="2400" b="1">
                <a:solidFill>
                  <a:srgbClr val="C00000"/>
                </a:solidFill>
                <a:latin typeface="Times New Roman" panose="02020603050405020304" pitchFamily="18" charset="0"/>
                <a:cs typeface="Times New Roman" panose="02020603050405020304" pitchFamily="18" charset="0"/>
              </a:rPr>
              <a:t>8</a:t>
            </a:r>
            <a:r>
              <a:rPr lang="en-US" altLang="en-US" sz="2400" b="1">
                <a:solidFill>
                  <a:srgbClr val="000000"/>
                </a:solidFill>
                <a:latin typeface="Arial Narrow" panose="020B0606020202030204" pitchFamily="34" charset="0"/>
                <a:cs typeface="Times New Roman" panose="02020603050405020304" pitchFamily="18" charset="0"/>
              </a:rPr>
              <a:t>     Finally, brethren, whatever is true, whatever is honorable, whatever is right, whatever is pure, whatever is lovely, whatever is of good repute, if there is any excellence and if anything worthy of praise, dwell on these things. 9 The things you have learned and received and heard and seen in me, practice these things, and the God of peace will be with you.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a:extLst>
              <a:ext uri="{FF2B5EF4-FFF2-40B4-BE49-F238E27FC236}">
                <a16:creationId xmlns:a16="http://schemas.microsoft.com/office/drawing/2014/main" id="{CF328F70-32A0-4B79-9246-EC5E83E7CB3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B8E717A0-6781-4C37-A07C-B2BB60ED33B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6FBED99-6437-41CA-BE42-C53516E9A321}"/>
              </a:ext>
            </a:extLst>
          </p:cNvPr>
          <p:cNvSpPr/>
          <p:nvPr/>
        </p:nvSpPr>
        <p:spPr>
          <a:xfrm>
            <a:off x="571500" y="489977"/>
            <a:ext cx="8001000" cy="1938992"/>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Lord made a covenant with us.  If we put him first in our lives, He will provide for our physical needs.</a:t>
            </a:r>
          </a:p>
        </p:txBody>
      </p:sp>
      <p:sp>
        <p:nvSpPr>
          <p:cNvPr id="4" name="Rectangle 3">
            <a:extLst>
              <a:ext uri="{FF2B5EF4-FFF2-40B4-BE49-F238E27FC236}">
                <a16:creationId xmlns:a16="http://schemas.microsoft.com/office/drawing/2014/main" id="{4D29E532-ED0E-4F20-8073-7E8AFA3CCFCF}"/>
              </a:ext>
            </a:extLst>
          </p:cNvPr>
          <p:cNvSpPr/>
          <p:nvPr/>
        </p:nvSpPr>
        <p:spPr>
          <a:xfrm>
            <a:off x="819150" y="2571750"/>
            <a:ext cx="7505700" cy="2212975"/>
          </a:xfrm>
          <a:prstGeom prst="rect">
            <a:avLst/>
          </a:prstGeom>
        </p:spPr>
        <p:txBody>
          <a:bodyPr>
            <a:spAutoFit/>
          </a:bodyPr>
          <a:lstStyle/>
          <a:p>
            <a:pPr>
              <a:spcBef>
                <a:spcPts val="0"/>
              </a:spcBef>
              <a:spcAft>
                <a:spcPts val="0"/>
              </a:spcAft>
              <a:tabLst>
                <a:tab pos="182880" algn="l"/>
                <a:tab pos="228600" algn="l"/>
              </a:tabLst>
              <a:defRPr/>
            </a:pPr>
            <a:r>
              <a:rPr lang="en-US" b="1" dirty="0">
                <a:solidFill>
                  <a:srgbClr val="C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Matthew 6: 33</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seek first His kingdom and His righteousness, and all these things will be added to you.</a:t>
            </a:r>
          </a:p>
          <a:p>
            <a:pPr>
              <a:spcBef>
                <a:spcPts val="0"/>
              </a:spcBef>
              <a:spcAft>
                <a:spcPts val="0"/>
              </a:spcAft>
              <a:tabLst>
                <a:tab pos="182880" algn="l"/>
                <a:tab pos="22860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lnSpc>
                <a:spcPct val="115000"/>
              </a:lnSpc>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Psalms 89: 34</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My covenant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 will not violate, </a:t>
            </a:r>
          </a:p>
          <a:p>
            <a:pPr>
              <a:lnSpc>
                <a:spcPct val="115000"/>
              </a:lnSpc>
              <a:spcBef>
                <a:spcPts val="0"/>
              </a:spcBef>
              <a:spcAft>
                <a:spcPts val="0"/>
              </a:spcAft>
              <a:tabLst>
                <a:tab pos="182880" algn="l"/>
              </a:tabLst>
              <a:defRPr/>
            </a:pPr>
            <a:r>
              <a:rPr lang="en-US" sz="2600" b="1" dirty="0">
                <a:solidFill>
                  <a:srgbClr val="500050"/>
                </a:solidFill>
                <a:uFill>
                  <a:solidFill>
                    <a:srgbClr val="000058"/>
                  </a:solidFill>
                </a:u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Nor will I alter the utterance of My lips. </a:t>
            </a:r>
            <a:r>
              <a:rPr lang="en-US" sz="2600" dirty="0">
                <a:solidFill>
                  <a:srgbClr val="000000"/>
                </a:solidFill>
                <a:latin typeface="Times New Roman" panose="02020603050405020304" pitchFamily="18" charset="0"/>
                <a:ea typeface="Times New Roman" panose="02020603050405020304" pitchFamily="18" charset="0"/>
              </a:rPr>
              <a:t>             </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45330597-A9E2-471D-947F-04868D9AD6C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792118DB-E0FA-4A42-9837-E3F4494F7B1D}"/>
              </a:ext>
            </a:extLst>
          </p:cNvPr>
          <p:cNvSpPr/>
          <p:nvPr/>
        </p:nvSpPr>
        <p:spPr>
          <a:xfrm>
            <a:off x="1714500" y="1047750"/>
            <a:ext cx="57150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I Corinthians 10: 13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 temptation has overtaken you but such as is common to man; and God is faithful,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 will not allow you</a:t>
            </a:r>
            <a:r>
              <a:rPr lang="en-US" sz="2600" b="1" dirty="0">
                <a:solidFill>
                  <a:srgbClr val="000000"/>
                </a:solidFill>
                <a:latin typeface="Arial Narrow" panose="020B0606020202030204" pitchFamily="34" charset="0"/>
                <a:ea typeface="Times New Roman" panose="02020603050405020304" pitchFamily="18" charset="0"/>
              </a:rPr>
              <a:t> to be tempted beyond what you are able, but with the temptation</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 will provide the way</a:t>
            </a:r>
            <a:r>
              <a:rPr lang="en-US" sz="2600" b="1" dirty="0">
                <a:solidFill>
                  <a:srgbClr val="000000"/>
                </a:solidFill>
                <a:latin typeface="Arial Narrow" panose="020B0606020202030204" pitchFamily="34" charset="0"/>
                <a:ea typeface="Times New Roman" panose="02020603050405020304" pitchFamily="18" charset="0"/>
              </a:rPr>
              <a:t> of escape also, so that you will be able to endure it.</a:t>
            </a:r>
            <a:endParaRPr lang="en-US" sz="2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BC4000BC-4C48-4DD2-B1BC-E392F37DA3D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20F8585-7EDF-4A01-962A-70A15DCFDC44}"/>
              </a:ext>
            </a:extLst>
          </p:cNvPr>
          <p:cNvSpPr/>
          <p:nvPr/>
        </p:nvSpPr>
        <p:spPr>
          <a:xfrm>
            <a:off x="533400" y="285750"/>
            <a:ext cx="8077200" cy="646331"/>
          </a:xfrm>
          <a:prstGeom prst="rect">
            <a:avLst/>
          </a:prstGeom>
        </p:spPr>
        <p:txBody>
          <a:bodyPr>
            <a:spAutoFit/>
          </a:bodyPr>
          <a:lstStyle/>
          <a:p>
            <a:pPr algn="ct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Five Practical Reasons To Stay Positive</a:t>
            </a:r>
            <a:endParaRPr lang="en-US" sz="36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F4C7D2B6-FE67-4A76-A6DD-AA7955B32648}"/>
              </a:ext>
            </a:extLst>
          </p:cNvPr>
          <p:cNvSpPr/>
          <p:nvPr/>
        </p:nvSpPr>
        <p:spPr>
          <a:xfrm>
            <a:off x="1752600" y="1217613"/>
            <a:ext cx="6096000" cy="3195637"/>
          </a:xfrm>
          <a:prstGeom prst="rect">
            <a:avLst/>
          </a:prstGeom>
        </p:spPr>
        <p:txBody>
          <a:bodyPr>
            <a:spAutoFit/>
          </a:bodyPr>
          <a:lstStyle/>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Staying positive reduces stress</a:t>
            </a:r>
            <a:r>
              <a:rPr lang="en-US" sz="2400" b="1" dirty="0">
                <a:solidFill>
                  <a:srgbClr val="000000"/>
                </a:solidFill>
                <a:latin typeface="Times New Roman" panose="02020603050405020304" pitchFamily="18" charset="0"/>
                <a:ea typeface="Times New Roman" panose="02020603050405020304" pitchFamily="18" charset="0"/>
              </a:rPr>
              <a:t>.</a:t>
            </a:r>
            <a:endParaRPr lang="en-US" sz="2400" dirty="0"/>
          </a:p>
          <a:p>
            <a:pPr>
              <a:lnSpc>
                <a:spcPct val="150000"/>
              </a:lnSpc>
              <a:defRPr/>
            </a:pPr>
            <a:r>
              <a:rPr lang="en-US" sz="2400" b="1" dirty="0">
                <a:solidFill>
                  <a:srgbClr val="000000"/>
                </a:solidFill>
                <a:latin typeface="Times New Roman" panose="02020603050405020304" pitchFamily="18" charset="0"/>
                <a:cs typeface="Times New Roman" panose="02020603050405020304" pitchFamily="18" charset="0"/>
              </a:rPr>
              <a:t>2.</a:t>
            </a:r>
            <a:r>
              <a:rPr lang="en-US" sz="2400" dirty="0">
                <a:solidFill>
                  <a:srgbClr val="000000"/>
                </a:solidFill>
                <a:latin typeface="Times New Roman" panose="02020603050405020304" pitchFamily="18" charset="0"/>
                <a:cs typeface="Times New Roman" panose="02020603050405020304" pitchFamily="18" charset="0"/>
              </a:rPr>
              <a:t>   </a:t>
            </a:r>
            <a:r>
              <a:rPr lang="en-US" sz="2800" dirty="0">
                <a:solidFill>
                  <a:srgbClr val="000000"/>
                </a:solidFill>
                <a:latin typeface="+mn-lt"/>
              </a:rPr>
              <a:t>Social</a:t>
            </a:r>
            <a:r>
              <a:rPr lang="en-US" sz="2800" dirty="0">
                <a:solidFill>
                  <a:srgbClr val="000000"/>
                </a:solidFill>
              </a:rPr>
              <a:t> </a:t>
            </a:r>
            <a:r>
              <a:rPr lang="en-US" sz="2800" dirty="0">
                <a:solidFill>
                  <a:srgbClr val="000000"/>
                </a:solidFill>
                <a:latin typeface="+mn-lt"/>
              </a:rPr>
              <a:t>interaction</a:t>
            </a:r>
            <a:endParaRPr lang="en-US" sz="2800" dirty="0">
              <a:latin typeface="+mn-lt"/>
            </a:endParaRPr>
          </a:p>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Love</a:t>
            </a:r>
            <a:endParaRPr lang="en-US" sz="2800" dirty="0">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4.</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212529"/>
                </a:solidFill>
                <a:latin typeface="+mn-lt"/>
                <a:ea typeface="Times New Roman" panose="02020603050405020304" pitchFamily="18" charset="0"/>
              </a:rPr>
              <a:t>Performance at Work</a:t>
            </a:r>
            <a:endParaRPr lang="en-US" sz="2800" dirty="0">
              <a:latin typeface="+mn-lt"/>
              <a:ea typeface="Times New Roman" panose="02020603050405020304" pitchFamily="18" charset="0"/>
            </a:endParaRPr>
          </a:p>
          <a:p>
            <a:pPr>
              <a:lnSpc>
                <a:spcPct val="15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5.</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j-lt"/>
                <a:ea typeface="Times New Roman" panose="02020603050405020304" pitchFamily="18" charset="0"/>
              </a:rPr>
              <a:t>Life Expectancy</a:t>
            </a:r>
            <a:endParaRPr lang="en-US" sz="28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4DA53FFF-0D09-42B7-AB26-5E1994E50BF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588"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3DCE91A-1D12-4260-8494-159402338545}"/>
              </a:ext>
            </a:extLst>
          </p:cNvPr>
          <p:cNvSpPr/>
          <p:nvPr/>
        </p:nvSpPr>
        <p:spPr>
          <a:xfrm>
            <a:off x="915988" y="742950"/>
            <a:ext cx="7315200" cy="3416320"/>
          </a:xfrm>
          <a:prstGeom prst="rect">
            <a:avLst/>
          </a:prstGeom>
        </p:spPr>
        <p:txBody>
          <a:bodyPr>
            <a:spAutoFit/>
          </a:bodyPr>
          <a:lstStyle/>
          <a:p>
            <a:pPr>
              <a:spcBef>
                <a:spcPts val="0"/>
              </a:spcBef>
              <a:spcAft>
                <a:spcPts val="0"/>
              </a:spcAft>
              <a:tabLst>
                <a:tab pos="182880" algn="l"/>
              </a:tabLst>
              <a:defRPr/>
            </a:pPr>
            <a:r>
              <a:rPr lang="en-US" sz="34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How do we stay positive amid negativity? </a:t>
            </a:r>
          </a:p>
          <a:p>
            <a:pPr>
              <a:spcBef>
                <a:spcPts val="0"/>
              </a:spcBef>
              <a:spcAft>
                <a:spcPts val="0"/>
              </a:spcAft>
              <a:tabLst>
                <a:tab pos="182880" algn="l"/>
              </a:tabLst>
              <a:defRPr/>
            </a:pPr>
            <a:endParaRPr lang="en-US" sz="2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endParaRPr>
          </a:p>
          <a:p>
            <a:pPr>
              <a:spcBef>
                <a:spcPts val="0"/>
              </a:spcBef>
              <a:spcAft>
                <a:spcPts val="0"/>
              </a:spcAft>
              <a:tabLst>
                <a:tab pos="182880" algn="l"/>
              </a:tabLst>
              <a:defRPr/>
            </a:pPr>
            <a:r>
              <a:rPr lang="en-US" sz="2900" b="1" dirty="0">
                <a:solidFill>
                  <a:srgbClr val="000000"/>
                </a:solidFill>
                <a:latin typeface="+mn-lt"/>
                <a:ea typeface="Times New Roman" panose="02020603050405020304" pitchFamily="18" charset="0"/>
              </a:rPr>
              <a:t>Winston Churchill lived at such a time as this and stayed positive among negative peers. </a:t>
            </a:r>
          </a:p>
          <a:p>
            <a:pPr>
              <a:spcBef>
                <a:spcPts val="0"/>
              </a:spcBef>
              <a:spcAft>
                <a:spcPts val="0"/>
              </a:spcAft>
              <a:tabLst>
                <a:tab pos="182880" algn="l"/>
              </a:tabLst>
              <a:defRPr/>
            </a:pPr>
            <a:endParaRPr lang="en-US" sz="2000" dirty="0">
              <a:solidFill>
                <a:srgbClr val="000000"/>
              </a:solidFill>
              <a:latin typeface="+mn-lt"/>
              <a:ea typeface="Times New Roman" panose="02020603050405020304" pitchFamily="18" charset="0"/>
            </a:endParaRPr>
          </a:p>
          <a:p>
            <a:pPr>
              <a:spcBef>
                <a:spcPts val="0"/>
              </a:spcBef>
              <a:spcAft>
                <a:spcPts val="0"/>
              </a:spcAft>
              <a:tabLst>
                <a:tab pos="182880" algn="l"/>
              </a:tabLst>
              <a:defRPr/>
            </a:pPr>
            <a:r>
              <a:rPr lang="en-US" sz="2800" dirty="0">
                <a:solidFill>
                  <a:srgbClr val="000000"/>
                </a:solidFill>
                <a:latin typeface="+mn-lt"/>
                <a:ea typeface="Times New Roman" panose="02020603050405020304" pitchFamily="18" charset="0"/>
              </a:rPr>
              <a:t>He said</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spcBef>
                <a:spcPts val="0"/>
              </a:spcBef>
              <a:spcAft>
                <a:spcPts val="0"/>
              </a:spcAft>
              <a:tabLst>
                <a:tab pos="182880" algn="l"/>
              </a:tabLst>
              <a:defRPr/>
            </a:pPr>
            <a:r>
              <a:rPr lang="en-US" sz="2700" b="1" i="1" dirty="0">
                <a:solidFill>
                  <a:srgbClr val="000058"/>
                </a:solidFill>
                <a:ea typeface="Times New Roman" panose="02020603050405020304" pitchFamily="18" charset="0"/>
              </a:rPr>
              <a:t>A positive thinker sees the invisible, feels the intangible, and achieves the impossible</a:t>
            </a:r>
            <a:endParaRPr lang="en-US" sz="2700" b="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a:extLst>
              <a:ext uri="{FF2B5EF4-FFF2-40B4-BE49-F238E27FC236}">
                <a16:creationId xmlns:a16="http://schemas.microsoft.com/office/drawing/2014/main" id="{7674F0F6-5EC3-49E0-BE26-834A78629F33}"/>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5606CDA-2E64-407E-A850-72F890600851}"/>
              </a:ext>
            </a:extLst>
          </p:cNvPr>
          <p:cNvSpPr/>
          <p:nvPr/>
        </p:nvSpPr>
        <p:spPr>
          <a:xfrm>
            <a:off x="914400" y="1200150"/>
            <a:ext cx="7448551" cy="2585323"/>
          </a:xfrm>
          <a:prstGeom prst="rect">
            <a:avLst/>
          </a:prstGeom>
        </p:spPr>
        <p:txBody>
          <a:bodyPr>
            <a:spAutoFit/>
          </a:bodyPr>
          <a:lstStyle/>
          <a:p>
            <a:pPr>
              <a:defRPr/>
            </a:pPr>
            <a:r>
              <a:rPr lang="en-US" sz="4800" b="1" i="1">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a:t>
            </a:r>
            <a:r>
              <a:rPr lang="en-US" sz="5400" b="1" i="1">
                <a:ln w="19050">
                  <a:solidFill>
                    <a:srgbClr val="640000"/>
                  </a:solidFill>
                </a:ln>
                <a:solidFill>
                  <a:schemeClr val="tx2">
                    <a:lumMod val="50000"/>
                  </a:schemeClr>
                </a:solidFill>
                <a:latin typeface="ArabBruD" panose="03060802060502020204" pitchFamily="66" charset="0"/>
                <a:ea typeface="SimSun" panose="02010600030101010101" pitchFamily="2" charset="-122"/>
              </a:rPr>
              <a:t>.  Vs. 2-3 .. Don’t fill  </a:t>
            </a:r>
          </a:p>
          <a:p>
            <a:pPr>
              <a:defRPr/>
            </a:pPr>
            <a:r>
              <a:rPr lang="en-US" sz="5400" b="1" i="1">
                <a:ln w="19050">
                  <a:solidFill>
                    <a:srgbClr val="640000"/>
                  </a:solidFill>
                </a:ln>
                <a:solidFill>
                  <a:schemeClr val="tx2">
                    <a:lumMod val="50000"/>
                  </a:schemeClr>
                </a:solidFill>
                <a:latin typeface="ArabBruD" panose="03060802060502020204" pitchFamily="66" charset="0"/>
                <a:ea typeface="SimSun" panose="02010600030101010101" pitchFamily="2" charset="-122"/>
              </a:rPr>
              <a:t>    your mind with the    </a:t>
            </a:r>
          </a:p>
          <a:p>
            <a:pPr>
              <a:defRPr/>
            </a:pPr>
            <a:r>
              <a:rPr lang="en-US" sz="5400" b="1" i="1">
                <a:ln w="19050">
                  <a:solidFill>
                    <a:srgbClr val="640000"/>
                  </a:solidFill>
                </a:ln>
                <a:solidFill>
                  <a:schemeClr val="tx2">
                    <a:lumMod val="50000"/>
                  </a:schemeClr>
                </a:solidFill>
                <a:latin typeface="ArabBruD" panose="03060802060502020204" pitchFamily="66" charset="0"/>
                <a:ea typeface="SimSun" panose="02010600030101010101" pitchFamily="2" charset="-122"/>
              </a:rPr>
              <a:t>    pain of the past.  </a:t>
            </a:r>
            <a:endParaRPr lang="en-US" sz="5400" b="1" i="1" dirty="0">
              <a:ln w="19050">
                <a:solidFill>
                  <a:srgbClr val="640000"/>
                </a:solidFill>
              </a:ln>
              <a:solidFill>
                <a:srgbClr val="000092"/>
              </a:solidFill>
              <a:latin typeface="ArabBruD" panose="03060802060502020204" pitchFamily="66" charset="0"/>
              <a:ea typeface="SimSun" panose="02010600030101010101"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34D7E6BF-4792-4CB6-8068-0EA8754DBFF1}"/>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588"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
            <a:extLst>
              <a:ext uri="{FF2B5EF4-FFF2-40B4-BE49-F238E27FC236}">
                <a16:creationId xmlns:a16="http://schemas.microsoft.com/office/drawing/2014/main" id="{D7486095-C3E2-4B21-A7C6-B84FE4867B8B}"/>
              </a:ext>
            </a:extLst>
          </p:cNvPr>
          <p:cNvSpPr>
            <a:spLocks noChangeArrowheads="1"/>
          </p:cNvSpPr>
          <p:nvPr/>
        </p:nvSpPr>
        <p:spPr bwMode="auto">
          <a:xfrm>
            <a:off x="1068388" y="1125538"/>
            <a:ext cx="70104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82563" algn="l"/>
              </a:tabLst>
              <a:defRPr>
                <a:solidFill>
                  <a:schemeClr val="tx1"/>
                </a:solidFill>
                <a:latin typeface="Arial" panose="020B0604020202020204" pitchFamily="34" charset="0"/>
                <a:cs typeface="Arial" panose="020B0604020202020204" pitchFamily="34" charset="0"/>
              </a:defRPr>
            </a:lvl1pPr>
            <a:lvl2pPr marL="742950" indent="-285750">
              <a:tabLst>
                <a:tab pos="182563" algn="l"/>
              </a:tabLst>
              <a:defRPr>
                <a:solidFill>
                  <a:schemeClr val="tx1"/>
                </a:solidFill>
                <a:latin typeface="Arial" panose="020B0604020202020204" pitchFamily="34" charset="0"/>
                <a:cs typeface="Arial" panose="020B0604020202020204" pitchFamily="34" charset="0"/>
              </a:defRPr>
            </a:lvl2pPr>
            <a:lvl3pPr marL="1143000" indent="-228600">
              <a:tabLst>
                <a:tab pos="182563" algn="l"/>
              </a:tabLst>
              <a:defRPr>
                <a:solidFill>
                  <a:schemeClr val="tx1"/>
                </a:solidFill>
                <a:latin typeface="Arial" panose="020B0604020202020204" pitchFamily="34" charset="0"/>
                <a:cs typeface="Arial" panose="020B0604020202020204" pitchFamily="34" charset="0"/>
              </a:defRPr>
            </a:lvl3pPr>
            <a:lvl4pPr marL="1600200" indent="-228600">
              <a:tabLst>
                <a:tab pos="182563" algn="l"/>
              </a:tabLst>
              <a:defRPr>
                <a:solidFill>
                  <a:schemeClr val="tx1"/>
                </a:solidFill>
                <a:latin typeface="Arial" panose="020B0604020202020204" pitchFamily="34" charset="0"/>
                <a:cs typeface="Arial" panose="020B0604020202020204" pitchFamily="34" charset="0"/>
              </a:defRPr>
            </a:lvl4pPr>
            <a:lvl5pPr marL="2057400" indent="-228600">
              <a:tabLst>
                <a:tab pos="182563"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182563" algn="l"/>
              </a:tabLst>
              <a:defRPr>
                <a:solidFill>
                  <a:schemeClr val="tx1"/>
                </a:solidFill>
                <a:latin typeface="Arial" panose="020B0604020202020204" pitchFamily="34" charset="0"/>
                <a:cs typeface="Arial" panose="020B0604020202020204" pitchFamily="34" charset="0"/>
              </a:defRPr>
            </a:lvl9pPr>
          </a:lstStyle>
          <a:p>
            <a:r>
              <a:rPr lang="en-US" altLang="en-US" sz="2600" b="1">
                <a:solidFill>
                  <a:srgbClr val="C00000"/>
                </a:solidFill>
                <a:latin typeface="Times New Roman" panose="02020603050405020304" pitchFamily="18" charset="0"/>
                <a:cs typeface="Times New Roman" panose="02020603050405020304" pitchFamily="18" charset="0"/>
              </a:rPr>
              <a:t>Philippians 4: 2-3</a:t>
            </a:r>
            <a:r>
              <a:rPr lang="en-US" altLang="en-US" sz="2600" b="1">
                <a:solidFill>
                  <a:srgbClr val="000000"/>
                </a:solidFill>
                <a:latin typeface="Times New Roman" panose="02020603050405020304" pitchFamily="18" charset="0"/>
                <a:cs typeface="Times New Roman" panose="02020603050405020304" pitchFamily="18" charset="0"/>
              </a:rPr>
              <a:t> </a:t>
            </a:r>
          </a:p>
          <a:p>
            <a:r>
              <a:rPr lang="en-US" altLang="en-US" sz="2600" b="1">
                <a:solidFill>
                  <a:srgbClr val="000000"/>
                </a:solidFill>
                <a:latin typeface="Arial Narrow" panose="020B0606020202030204" pitchFamily="34" charset="0"/>
                <a:cs typeface="Times New Roman" panose="02020603050405020304" pitchFamily="18" charset="0"/>
              </a:rPr>
              <a:t>I urge Euodia and I urge Syntyche to live in harmony in the Lord. </a:t>
            </a:r>
            <a:r>
              <a:rPr lang="en-US" altLang="en-US" sz="2000" b="1">
                <a:solidFill>
                  <a:srgbClr val="C00000"/>
                </a:solidFill>
                <a:latin typeface="Arial Narrow" panose="020B0606020202030204" pitchFamily="34" charset="0"/>
                <a:cs typeface="Times New Roman" panose="02020603050405020304" pitchFamily="18" charset="0"/>
              </a:rPr>
              <a:t>3</a:t>
            </a:r>
            <a:r>
              <a:rPr lang="en-US" altLang="en-US" sz="2600" b="1">
                <a:solidFill>
                  <a:srgbClr val="000000"/>
                </a:solidFill>
                <a:latin typeface="Arial Narrow" panose="020B0606020202030204" pitchFamily="34" charset="0"/>
                <a:cs typeface="Times New Roman" panose="02020603050405020304" pitchFamily="18" charset="0"/>
              </a:rPr>
              <a:t> Indeed, true companion, I ask you also to help these women who have shared my struggle in the cause of the gospel, together with Clement also and the rest of my fellow workers, whose names are in the book of life. </a:t>
            </a:r>
            <a:endParaRPr lang="en-US" altLang="en-US" sz="260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23972</TotalTime>
  <Words>1706</Words>
  <Application>Microsoft Office PowerPoint</Application>
  <PresentationFormat>On-screen Show (16:9)</PresentationFormat>
  <Paragraphs>143</Paragraphs>
  <Slides>37</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1599</cp:revision>
  <dcterms:created xsi:type="dcterms:W3CDTF">2013-07-27T15:59:10Z</dcterms:created>
  <dcterms:modified xsi:type="dcterms:W3CDTF">2020-08-18T00:20:55Z</dcterms:modified>
</cp:coreProperties>
</file>