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p:sldMasterIdLst>
    <p:sldMasterId id="2147483648" r:id="rId1"/>
  </p:sldMasterIdLst>
  <p:notesMasterIdLst>
    <p:notesMasterId r:id="rId44"/>
  </p:notesMasterIdLst>
  <p:sldIdLst>
    <p:sldId id="768" r:id="rId2"/>
    <p:sldId id="769" r:id="rId3"/>
    <p:sldId id="1169" r:id="rId4"/>
    <p:sldId id="1066" r:id="rId5"/>
    <p:sldId id="1171" r:id="rId6"/>
    <p:sldId id="1253" r:id="rId7"/>
    <p:sldId id="1259" r:id="rId8"/>
    <p:sldId id="1258" r:id="rId9"/>
    <p:sldId id="1264" r:id="rId10"/>
    <p:sldId id="1266" r:id="rId11"/>
    <p:sldId id="1257" r:id="rId12"/>
    <p:sldId id="1263" r:id="rId13"/>
    <p:sldId id="1261" r:id="rId14"/>
    <p:sldId id="1262" r:id="rId15"/>
    <p:sldId id="1267" r:id="rId16"/>
    <p:sldId id="1260" r:id="rId17"/>
    <p:sldId id="1268" r:id="rId18"/>
    <p:sldId id="1270" r:id="rId19"/>
    <p:sldId id="1269" r:id="rId20"/>
    <p:sldId id="1273" r:id="rId21"/>
    <p:sldId id="1276" r:id="rId22"/>
    <p:sldId id="1272" r:id="rId23"/>
    <p:sldId id="1279" r:id="rId24"/>
    <p:sldId id="1281" r:id="rId25"/>
    <p:sldId id="1255" r:id="rId26"/>
    <p:sldId id="1274" r:id="rId27"/>
    <p:sldId id="1275" r:id="rId28"/>
    <p:sldId id="1282" r:id="rId29"/>
    <p:sldId id="1271" r:id="rId30"/>
    <p:sldId id="1285" r:id="rId31"/>
    <p:sldId id="1286" r:id="rId32"/>
    <p:sldId id="1256" r:id="rId33"/>
    <p:sldId id="1287" r:id="rId34"/>
    <p:sldId id="1284" r:id="rId35"/>
    <p:sldId id="1288" r:id="rId36"/>
    <p:sldId id="1289" r:id="rId37"/>
    <p:sldId id="1283" r:id="rId38"/>
    <p:sldId id="1254" r:id="rId39"/>
    <p:sldId id="1290" r:id="rId40"/>
    <p:sldId id="1291" r:id="rId41"/>
    <p:sldId id="1292" r:id="rId42"/>
    <p:sldId id="1252" r:id="rId43"/>
  </p:sldIdLst>
  <p:sldSz cx="9144000" cy="5143500" type="screen16x9"/>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0"/>
    <p:restoredTop sz="84231" autoAdjust="0"/>
  </p:normalViewPr>
  <p:slideViewPr>
    <p:cSldViewPr>
      <p:cViewPr varScale="1">
        <p:scale>
          <a:sx n="98" d="100"/>
          <a:sy n="98" d="100"/>
        </p:scale>
        <p:origin x="1792" y="176"/>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8C860AA-14CC-9748-A25D-1B39F2E0396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a:extLst>
              <a:ext uri="{FF2B5EF4-FFF2-40B4-BE49-F238E27FC236}">
                <a16:creationId xmlns:a16="http://schemas.microsoft.com/office/drawing/2014/main" id="{1E623603-5E6E-8441-B528-8E4D93A342DD}"/>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F49AA457-08FF-E444-A75A-C702956BADF6}" type="datetimeFigureOut">
              <a:rPr lang="en-US"/>
              <a:pPr>
                <a:defRPr/>
              </a:pPr>
              <a:t>8/25/20</a:t>
            </a:fld>
            <a:endParaRPr lang="en-US"/>
          </a:p>
        </p:txBody>
      </p:sp>
      <p:sp>
        <p:nvSpPr>
          <p:cNvPr id="4" name="Slide Image Placeholder 3">
            <a:extLst>
              <a:ext uri="{FF2B5EF4-FFF2-40B4-BE49-F238E27FC236}">
                <a16:creationId xmlns:a16="http://schemas.microsoft.com/office/drawing/2014/main" id="{892DFB9E-1A88-3647-B6A4-DB505E2FEBBE}"/>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B2A12EAC-9699-5040-B4D0-F74D3B77AEE8}"/>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62CE1F7E-9157-0348-816B-02D4137363F4}"/>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a:extLst>
              <a:ext uri="{FF2B5EF4-FFF2-40B4-BE49-F238E27FC236}">
                <a16:creationId xmlns:a16="http://schemas.microsoft.com/office/drawing/2014/main" id="{CDCCB733-200E-8D42-A766-6D91BC502F30}"/>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79CB7BB4-A7CB-BE43-98F5-F88D24C8D29B}"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29E3E7A5-E65E-DE4F-8F52-7C3BA6D4DC4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21E01E63-02AC-EA40-A47E-C0D69D62626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148" name="Slide Number Placeholder 3">
            <a:extLst>
              <a:ext uri="{FF2B5EF4-FFF2-40B4-BE49-F238E27FC236}">
                <a16:creationId xmlns:a16="http://schemas.microsoft.com/office/drawing/2014/main" id="{B8950FCB-7120-EB4D-B1E1-72D4EA02BD4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1FA375B-C2CE-B646-9943-F9F869A94EE5}" type="slidenum">
              <a:rPr lang="en-US" altLang="en-US" smtClean="0"/>
              <a:pPr/>
              <a:t>3</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25E4DF49-1177-5A46-8043-A1EFEAC9060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74F1B1E7-2715-824D-8965-8E29EEE40F1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5604" name="Slide Number Placeholder 3">
            <a:extLst>
              <a:ext uri="{FF2B5EF4-FFF2-40B4-BE49-F238E27FC236}">
                <a16:creationId xmlns:a16="http://schemas.microsoft.com/office/drawing/2014/main" id="{25E60EDB-93CF-014E-B809-38E1EBB1261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39E2878-00D1-1E41-9DA4-792746F0E0A6}" type="slidenum">
              <a:rPr lang="en-US" altLang="en-US" smtClean="0"/>
              <a:pPr/>
              <a:t>13</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66FBD1F8-0A78-1340-AEE1-BA0ACE23913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FF7D5F3F-7A99-384D-829C-D92085EF0C1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7652" name="Slide Number Placeholder 3">
            <a:extLst>
              <a:ext uri="{FF2B5EF4-FFF2-40B4-BE49-F238E27FC236}">
                <a16:creationId xmlns:a16="http://schemas.microsoft.com/office/drawing/2014/main" id="{E568A3DE-14BA-E84D-B941-CFB0DD26C8D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3F87A49-D15C-F343-94A3-9061CBBF0290}" type="slidenum">
              <a:rPr lang="en-US" altLang="en-US" smtClean="0"/>
              <a:pPr/>
              <a:t>14</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C1B2F760-4408-9246-AE77-226CE8B723F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a:extLst>
              <a:ext uri="{FF2B5EF4-FFF2-40B4-BE49-F238E27FC236}">
                <a16:creationId xmlns:a16="http://schemas.microsoft.com/office/drawing/2014/main" id="{B6AFCC73-DFC5-C044-AC7B-9FE63211628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0724" name="Slide Number Placeholder 3">
            <a:extLst>
              <a:ext uri="{FF2B5EF4-FFF2-40B4-BE49-F238E27FC236}">
                <a16:creationId xmlns:a16="http://schemas.microsoft.com/office/drawing/2014/main" id="{79B948FE-9D3A-9C49-8083-8FEA1AD5D42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48915C1-393B-0847-89B2-DFE0E5FCE305}" type="slidenum">
              <a:rPr lang="en-US" altLang="en-US" smtClean="0"/>
              <a:pPr/>
              <a:t>16</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8A1C0DBC-DCA9-D14E-8D75-315FB6E06E2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a:extLst>
              <a:ext uri="{FF2B5EF4-FFF2-40B4-BE49-F238E27FC236}">
                <a16:creationId xmlns:a16="http://schemas.microsoft.com/office/drawing/2014/main" id="{9512E5FC-E75F-F246-8BD4-131F0B95B0F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2772" name="Slide Number Placeholder 3">
            <a:extLst>
              <a:ext uri="{FF2B5EF4-FFF2-40B4-BE49-F238E27FC236}">
                <a16:creationId xmlns:a16="http://schemas.microsoft.com/office/drawing/2014/main" id="{D9497612-1CE0-5642-AED9-2278B4BD74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3E75F96-E40D-6745-A5DA-3CA1E08E0FF7}" type="slidenum">
              <a:rPr lang="en-US" altLang="en-US" smtClean="0"/>
              <a:pPr/>
              <a:t>17</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E0E0B7E6-C9BA-1148-B394-BFBD9ECF165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FCAB5434-5E07-A244-BA13-C3D31F6661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4820" name="Slide Number Placeholder 3">
            <a:extLst>
              <a:ext uri="{FF2B5EF4-FFF2-40B4-BE49-F238E27FC236}">
                <a16:creationId xmlns:a16="http://schemas.microsoft.com/office/drawing/2014/main" id="{B3E83DC7-7143-984D-A670-4567A79E674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F04A47E-F54C-9140-8DA5-4E31074A5885}" type="slidenum">
              <a:rPr lang="en-US" altLang="en-US" smtClean="0"/>
              <a:pPr/>
              <a:t>18</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93426839-E4A6-B346-BF28-191B8CE38D0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D516766A-3876-4349-9B78-A7F6D0367A8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6868" name="Slide Number Placeholder 3">
            <a:extLst>
              <a:ext uri="{FF2B5EF4-FFF2-40B4-BE49-F238E27FC236}">
                <a16:creationId xmlns:a16="http://schemas.microsoft.com/office/drawing/2014/main" id="{0985D49F-5E11-7047-9631-B0FA9D813BD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75A5964-6E72-C147-8C43-D5792117EE1E}" type="slidenum">
              <a:rPr lang="en-US" altLang="en-US" smtClean="0"/>
              <a:pPr/>
              <a:t>19</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C696BBE8-4582-A24B-84D7-A17DD3A59D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0E04039F-F6F1-3F4B-9D5A-1DD4CA1D2EB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9940" name="Slide Number Placeholder 3">
            <a:extLst>
              <a:ext uri="{FF2B5EF4-FFF2-40B4-BE49-F238E27FC236}">
                <a16:creationId xmlns:a16="http://schemas.microsoft.com/office/drawing/2014/main" id="{74632AAD-9C0B-D84F-A0A4-5B1BCDEEFF6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EC0A770-DF9F-A44A-A79C-55EBD7805F27}" type="slidenum">
              <a:rPr lang="en-US" altLang="en-US" smtClean="0"/>
              <a:pPr/>
              <a:t>21</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C6109FBB-7568-3F49-83EC-B40ADAEEB45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3DB029FF-ED91-3949-94E9-C6A6FC20D16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1988" name="Slide Number Placeholder 3">
            <a:extLst>
              <a:ext uri="{FF2B5EF4-FFF2-40B4-BE49-F238E27FC236}">
                <a16:creationId xmlns:a16="http://schemas.microsoft.com/office/drawing/2014/main" id="{078F20CD-645D-4E4A-8A16-6F373AC2C9F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5E68FBA-2FBD-574A-A719-E2E43462C5E7}" type="slidenum">
              <a:rPr lang="en-US" altLang="en-US" smtClean="0"/>
              <a:pPr/>
              <a:t>22</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38816AFB-3616-A247-9D79-EDC9FF61A64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a:extLst>
              <a:ext uri="{FF2B5EF4-FFF2-40B4-BE49-F238E27FC236}">
                <a16:creationId xmlns:a16="http://schemas.microsoft.com/office/drawing/2014/main" id="{282D234C-3DBA-E044-9945-87B84389EBD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4036" name="Slide Number Placeholder 3">
            <a:extLst>
              <a:ext uri="{FF2B5EF4-FFF2-40B4-BE49-F238E27FC236}">
                <a16:creationId xmlns:a16="http://schemas.microsoft.com/office/drawing/2014/main" id="{B8574905-34AA-A847-B1FB-49DD04A88BE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B61A02D-AEF5-D146-AF6F-F26E1A6AB1E7}" type="slidenum">
              <a:rPr lang="en-US" altLang="en-US" smtClean="0"/>
              <a:pPr/>
              <a:t>23</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5C50E870-5930-1A46-9C72-06E60B14CB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id="{5A1969EB-9EC9-084D-A783-CB8471DDA4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7108" name="Slide Number Placeholder 3">
            <a:extLst>
              <a:ext uri="{FF2B5EF4-FFF2-40B4-BE49-F238E27FC236}">
                <a16:creationId xmlns:a16="http://schemas.microsoft.com/office/drawing/2014/main" id="{6E693252-0FB6-604A-AFBB-4ACE12621F9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0F8303D-CE50-094A-B95C-BDB955FEB853}" type="slidenum">
              <a:rPr lang="en-US" altLang="en-US" smtClean="0"/>
              <a:pPr/>
              <a:t>25</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B0B58861-89C7-494A-8DAD-8E56CD94E8B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4841DDAF-59E5-8C48-B079-3944480D4CF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8196" name="Slide Number Placeholder 3">
            <a:extLst>
              <a:ext uri="{FF2B5EF4-FFF2-40B4-BE49-F238E27FC236}">
                <a16:creationId xmlns:a16="http://schemas.microsoft.com/office/drawing/2014/main" id="{4E8F191F-77C0-784E-A573-045091C2810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71150D5-6EF3-0D41-9CA8-9DCCECD7ECCE}" type="slidenum">
              <a:rPr lang="en-US" altLang="en-US" smtClean="0"/>
              <a:pPr/>
              <a:t>4</a:t>
            </a:fld>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624AC636-85AF-1046-8785-DF89E041955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80D6759B-E6DA-3B4D-A2BC-511E60837F0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9156" name="Slide Number Placeholder 3">
            <a:extLst>
              <a:ext uri="{FF2B5EF4-FFF2-40B4-BE49-F238E27FC236}">
                <a16:creationId xmlns:a16="http://schemas.microsoft.com/office/drawing/2014/main" id="{D5E03FD0-771F-E942-83B3-9960635881C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FCB94EB-94B7-0743-8738-145776D0D34E}" type="slidenum">
              <a:rPr lang="en-US" altLang="en-US" smtClean="0"/>
              <a:pPr/>
              <a:t>26</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88C6400D-DF83-4A46-9719-5E5E0759854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a:extLst>
              <a:ext uri="{FF2B5EF4-FFF2-40B4-BE49-F238E27FC236}">
                <a16:creationId xmlns:a16="http://schemas.microsoft.com/office/drawing/2014/main" id="{460CC363-B509-E24C-B595-717C7A78520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1204" name="Slide Number Placeholder 3">
            <a:extLst>
              <a:ext uri="{FF2B5EF4-FFF2-40B4-BE49-F238E27FC236}">
                <a16:creationId xmlns:a16="http://schemas.microsoft.com/office/drawing/2014/main" id="{58C32881-507F-A44C-B9DD-692F08637FB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5B748C0-D3D8-5144-A9F6-C79F19DBEBF6}" type="slidenum">
              <a:rPr lang="en-US" altLang="en-US" smtClean="0"/>
              <a:pPr/>
              <a:t>27</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0135D285-C2C2-0D45-B07D-E4B7C1C5A58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a:extLst>
              <a:ext uri="{FF2B5EF4-FFF2-40B4-BE49-F238E27FC236}">
                <a16:creationId xmlns:a16="http://schemas.microsoft.com/office/drawing/2014/main" id="{D08A3184-27DD-C24D-B8E8-EC8A0440806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3252" name="Slide Number Placeholder 3">
            <a:extLst>
              <a:ext uri="{FF2B5EF4-FFF2-40B4-BE49-F238E27FC236}">
                <a16:creationId xmlns:a16="http://schemas.microsoft.com/office/drawing/2014/main" id="{CBEF78D4-291D-304C-8B54-5475892F5F3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B9B1960-12D3-FB4A-BBE6-072215C152A6}" type="slidenum">
              <a:rPr lang="en-US" altLang="en-US" smtClean="0"/>
              <a:pPr/>
              <a:t>28</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A9CCC379-F5CF-F749-96AF-FAFE1DE33D5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a:extLst>
              <a:ext uri="{FF2B5EF4-FFF2-40B4-BE49-F238E27FC236}">
                <a16:creationId xmlns:a16="http://schemas.microsoft.com/office/drawing/2014/main" id="{297270EC-4F83-E64C-8BDD-E74F5892750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5300" name="Slide Number Placeholder 3">
            <a:extLst>
              <a:ext uri="{FF2B5EF4-FFF2-40B4-BE49-F238E27FC236}">
                <a16:creationId xmlns:a16="http://schemas.microsoft.com/office/drawing/2014/main" id="{A60A26E4-23DA-B54C-9B4E-B31AB8CE0EA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80B27B1-BF52-AE4A-9455-D541C5C68E08}" type="slidenum">
              <a:rPr lang="en-US" altLang="en-US" smtClean="0"/>
              <a:pPr/>
              <a:t>29</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30C429F9-31CF-FD41-834A-2B6D80F9B01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a:extLst>
              <a:ext uri="{FF2B5EF4-FFF2-40B4-BE49-F238E27FC236}">
                <a16:creationId xmlns:a16="http://schemas.microsoft.com/office/drawing/2014/main" id="{BB7729C5-F8D7-7747-83C6-C52776660A0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7348" name="Slide Number Placeholder 3">
            <a:extLst>
              <a:ext uri="{FF2B5EF4-FFF2-40B4-BE49-F238E27FC236}">
                <a16:creationId xmlns:a16="http://schemas.microsoft.com/office/drawing/2014/main" id="{45B99406-81BF-0742-B6AC-3872694D681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B2368A3-E51E-2446-ACBF-3D708D0195CC}" type="slidenum">
              <a:rPr lang="en-US" altLang="en-US" smtClean="0"/>
              <a:pPr/>
              <a:t>30</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a:extLst>
              <a:ext uri="{FF2B5EF4-FFF2-40B4-BE49-F238E27FC236}">
                <a16:creationId xmlns:a16="http://schemas.microsoft.com/office/drawing/2014/main" id="{9B3811CC-A585-034B-911A-7AF504E56E4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a:extLst>
              <a:ext uri="{FF2B5EF4-FFF2-40B4-BE49-F238E27FC236}">
                <a16:creationId xmlns:a16="http://schemas.microsoft.com/office/drawing/2014/main" id="{EFC96A61-B5B0-7F41-84E0-629C747091E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0420" name="Slide Number Placeholder 3">
            <a:extLst>
              <a:ext uri="{FF2B5EF4-FFF2-40B4-BE49-F238E27FC236}">
                <a16:creationId xmlns:a16="http://schemas.microsoft.com/office/drawing/2014/main" id="{77940D59-655C-104A-BFD7-4751E6EC475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DB11D32-0B5B-DD41-B1C9-A882D1A52AC2}" type="slidenum">
              <a:rPr lang="en-US" altLang="en-US" smtClean="0"/>
              <a:pPr/>
              <a:t>32</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a:extLst>
              <a:ext uri="{FF2B5EF4-FFF2-40B4-BE49-F238E27FC236}">
                <a16:creationId xmlns:a16="http://schemas.microsoft.com/office/drawing/2014/main" id="{AEE25233-95E0-C54A-810D-493293239CC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a:extLst>
              <a:ext uri="{FF2B5EF4-FFF2-40B4-BE49-F238E27FC236}">
                <a16:creationId xmlns:a16="http://schemas.microsoft.com/office/drawing/2014/main" id="{A26E01AC-461E-034D-808A-EE2ECC01EC5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2468" name="Slide Number Placeholder 3">
            <a:extLst>
              <a:ext uri="{FF2B5EF4-FFF2-40B4-BE49-F238E27FC236}">
                <a16:creationId xmlns:a16="http://schemas.microsoft.com/office/drawing/2014/main" id="{11F4150E-78F2-6E42-8C75-D0348C22005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65E5E37-18EE-0545-9A35-F4383A429CB0}" type="slidenum">
              <a:rPr lang="en-US" altLang="en-US" smtClean="0"/>
              <a:pPr/>
              <a:t>33</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DA4F5A59-C072-BD48-8C7C-382E09470F8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E858BCBB-6BB1-C641-BCF6-93D04087A0C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4516" name="Slide Number Placeholder 3">
            <a:extLst>
              <a:ext uri="{FF2B5EF4-FFF2-40B4-BE49-F238E27FC236}">
                <a16:creationId xmlns:a16="http://schemas.microsoft.com/office/drawing/2014/main" id="{B76B7E70-0D06-4646-A7B9-7051470679A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C477FCC-CFFE-9B4A-B858-D564AE193AD3}" type="slidenum">
              <a:rPr lang="en-US" altLang="en-US" smtClean="0"/>
              <a:pPr/>
              <a:t>34</a:t>
            </a:fld>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EEACB445-816B-EA47-86C9-395F3F70321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a:extLst>
              <a:ext uri="{FF2B5EF4-FFF2-40B4-BE49-F238E27FC236}">
                <a16:creationId xmlns:a16="http://schemas.microsoft.com/office/drawing/2014/main" id="{CE07DCF8-1A8B-8D48-8395-057613C15F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6564" name="Slide Number Placeholder 3">
            <a:extLst>
              <a:ext uri="{FF2B5EF4-FFF2-40B4-BE49-F238E27FC236}">
                <a16:creationId xmlns:a16="http://schemas.microsoft.com/office/drawing/2014/main" id="{A7E20BAA-818F-D241-B0DD-D06EFCFF831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222F127-86F3-1D42-8BA2-A2CF65FD400F}" type="slidenum">
              <a:rPr lang="en-US" altLang="en-US" smtClean="0"/>
              <a:pPr/>
              <a:t>35</a:t>
            </a:fld>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a:extLst>
              <a:ext uri="{FF2B5EF4-FFF2-40B4-BE49-F238E27FC236}">
                <a16:creationId xmlns:a16="http://schemas.microsoft.com/office/drawing/2014/main" id="{67D1BE86-2E31-AA4A-98F9-E10264D9C41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a:extLst>
              <a:ext uri="{FF2B5EF4-FFF2-40B4-BE49-F238E27FC236}">
                <a16:creationId xmlns:a16="http://schemas.microsoft.com/office/drawing/2014/main" id="{1C918C81-1115-4C42-AFF0-ED4FC9194A0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8612" name="Slide Number Placeholder 3">
            <a:extLst>
              <a:ext uri="{FF2B5EF4-FFF2-40B4-BE49-F238E27FC236}">
                <a16:creationId xmlns:a16="http://schemas.microsoft.com/office/drawing/2014/main" id="{26F26382-4E3D-4F4F-8190-0769A1679C6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D78BE1A-6398-DB41-9F89-ABACF41749E8}" type="slidenum">
              <a:rPr lang="en-US" altLang="en-US" smtClean="0"/>
              <a:pPr/>
              <a:t>36</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34EEB7EE-3C56-F94D-9B94-6D2CE50EB7D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54117F1E-A166-0F43-9BF4-80CD516B768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0244" name="Slide Number Placeholder 3">
            <a:extLst>
              <a:ext uri="{FF2B5EF4-FFF2-40B4-BE49-F238E27FC236}">
                <a16:creationId xmlns:a16="http://schemas.microsoft.com/office/drawing/2014/main" id="{C1B69418-9C26-6B46-AC65-0DF55113646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A99083A-0D15-624A-B925-8FD7B8B1DC02}" type="slidenum">
              <a:rPr lang="en-US" altLang="en-US" smtClean="0"/>
              <a:pPr/>
              <a:t>5</a:t>
            </a:fld>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a:extLst>
              <a:ext uri="{FF2B5EF4-FFF2-40B4-BE49-F238E27FC236}">
                <a16:creationId xmlns:a16="http://schemas.microsoft.com/office/drawing/2014/main" id="{8EDC326D-D15A-C747-A8F0-DF1BA713BB6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a:extLst>
              <a:ext uri="{FF2B5EF4-FFF2-40B4-BE49-F238E27FC236}">
                <a16:creationId xmlns:a16="http://schemas.microsoft.com/office/drawing/2014/main" id="{DA11C033-16A3-5846-99BF-7E486B0E008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0660" name="Slide Number Placeholder 3">
            <a:extLst>
              <a:ext uri="{FF2B5EF4-FFF2-40B4-BE49-F238E27FC236}">
                <a16:creationId xmlns:a16="http://schemas.microsoft.com/office/drawing/2014/main" id="{39FC6ADC-B76D-B445-AA52-8A2AA982D50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F22B3-0BF2-AD46-87E4-13CD10E411A9}" type="slidenum">
              <a:rPr lang="en-US" altLang="en-US" smtClean="0"/>
              <a:pPr/>
              <a:t>37</a:t>
            </a:fld>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a:extLst>
              <a:ext uri="{FF2B5EF4-FFF2-40B4-BE49-F238E27FC236}">
                <a16:creationId xmlns:a16="http://schemas.microsoft.com/office/drawing/2014/main" id="{E6501CE5-98DB-5942-92F6-096692BD975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a:extLst>
              <a:ext uri="{FF2B5EF4-FFF2-40B4-BE49-F238E27FC236}">
                <a16:creationId xmlns:a16="http://schemas.microsoft.com/office/drawing/2014/main" id="{6EC86076-4709-D946-9680-FED1B578155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2708" name="Slide Number Placeholder 3">
            <a:extLst>
              <a:ext uri="{FF2B5EF4-FFF2-40B4-BE49-F238E27FC236}">
                <a16:creationId xmlns:a16="http://schemas.microsoft.com/office/drawing/2014/main" id="{8EB099FC-F407-2C4F-A95A-49C1FB9F8FE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041862B-A1FD-4F4C-94AB-095C55E882B9}" type="slidenum">
              <a:rPr lang="en-US" altLang="en-US" smtClean="0"/>
              <a:pPr/>
              <a:t>38</a:t>
            </a:fld>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63AB2FEC-D43C-BB49-AB5F-B8D4A68CF3F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a:extLst>
              <a:ext uri="{FF2B5EF4-FFF2-40B4-BE49-F238E27FC236}">
                <a16:creationId xmlns:a16="http://schemas.microsoft.com/office/drawing/2014/main" id="{A7B615E1-960F-7C4D-9C34-27585818625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4756" name="Slide Number Placeholder 3">
            <a:extLst>
              <a:ext uri="{FF2B5EF4-FFF2-40B4-BE49-F238E27FC236}">
                <a16:creationId xmlns:a16="http://schemas.microsoft.com/office/drawing/2014/main" id="{2C8532E4-2E76-7B40-9002-5334488FAF0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718F26F-3DA3-9749-B565-3DD8CC928439}" type="slidenum">
              <a:rPr lang="en-US" altLang="en-US" smtClean="0"/>
              <a:pPr/>
              <a:t>39</a:t>
            </a:fld>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359BEC51-5530-964E-8D28-82C4F400E1D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a:extLst>
              <a:ext uri="{FF2B5EF4-FFF2-40B4-BE49-F238E27FC236}">
                <a16:creationId xmlns:a16="http://schemas.microsoft.com/office/drawing/2014/main" id="{036E2C8C-E4F6-7347-ADB5-1C8953C9093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6804" name="Slide Number Placeholder 3">
            <a:extLst>
              <a:ext uri="{FF2B5EF4-FFF2-40B4-BE49-F238E27FC236}">
                <a16:creationId xmlns:a16="http://schemas.microsoft.com/office/drawing/2014/main" id="{0E6DE02E-4408-9047-AFC1-C6DDC386615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3E5685C-A8ED-5946-B0B5-AFFC022A1535}" type="slidenum">
              <a:rPr lang="en-US" altLang="en-US" smtClean="0"/>
              <a:pPr/>
              <a:t>40</a:t>
            </a:fld>
            <a:endParaRPr lang="en-US"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a:extLst>
              <a:ext uri="{FF2B5EF4-FFF2-40B4-BE49-F238E27FC236}">
                <a16:creationId xmlns:a16="http://schemas.microsoft.com/office/drawing/2014/main" id="{B2493BBF-9C16-B841-884B-9D9F21E524D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a:extLst>
              <a:ext uri="{FF2B5EF4-FFF2-40B4-BE49-F238E27FC236}">
                <a16:creationId xmlns:a16="http://schemas.microsoft.com/office/drawing/2014/main" id="{24953A6A-777E-6C45-9A20-A3DC5962E0B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8852" name="Slide Number Placeholder 3">
            <a:extLst>
              <a:ext uri="{FF2B5EF4-FFF2-40B4-BE49-F238E27FC236}">
                <a16:creationId xmlns:a16="http://schemas.microsoft.com/office/drawing/2014/main" id="{52ABE8BB-1B47-554A-8AC0-153D9BB4CF0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72CE8DD-2E3F-D84A-A5BC-2535A8648E9B}" type="slidenum">
              <a:rPr lang="en-US" altLang="en-US" smtClean="0"/>
              <a:pPr/>
              <a:t>41</a:t>
            </a:fld>
            <a:endParaRPr lang="en-US"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a:extLst>
              <a:ext uri="{FF2B5EF4-FFF2-40B4-BE49-F238E27FC236}">
                <a16:creationId xmlns:a16="http://schemas.microsoft.com/office/drawing/2014/main" id="{6C03BC34-0A4D-7448-B2F2-EEF465C4469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a:extLst>
              <a:ext uri="{FF2B5EF4-FFF2-40B4-BE49-F238E27FC236}">
                <a16:creationId xmlns:a16="http://schemas.microsoft.com/office/drawing/2014/main" id="{F5D9EBC4-D7F8-1648-93E8-8E2D4A32FC8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80900" name="Slide Number Placeholder 3">
            <a:extLst>
              <a:ext uri="{FF2B5EF4-FFF2-40B4-BE49-F238E27FC236}">
                <a16:creationId xmlns:a16="http://schemas.microsoft.com/office/drawing/2014/main" id="{A7CACC46-D6F7-D44A-9A4C-425EF1695EE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B5F8E9D-1DD2-8649-BBFA-F3EBDCA2D343}" type="slidenum">
              <a:rPr lang="en-US" altLang="en-US" smtClean="0"/>
              <a:pPr/>
              <a:t>42</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EA39640F-E050-E348-8FC0-604A2329931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D42E8CA3-62D8-6E4F-AAE5-D52A6EAE890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2292" name="Slide Number Placeholder 3">
            <a:extLst>
              <a:ext uri="{FF2B5EF4-FFF2-40B4-BE49-F238E27FC236}">
                <a16:creationId xmlns:a16="http://schemas.microsoft.com/office/drawing/2014/main" id="{41F54A48-2068-3247-800A-BE86194432E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122E809-71B6-064D-A2D8-460378D01C4B}" type="slidenum">
              <a:rPr lang="en-US" altLang="en-US" smtClean="0"/>
              <a:pPr/>
              <a:t>6</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EDAE93DD-1320-D547-A75C-66DEDD56E63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2DF727F0-C1AA-644B-902B-5DC9D3CDEF6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4340" name="Slide Number Placeholder 3">
            <a:extLst>
              <a:ext uri="{FF2B5EF4-FFF2-40B4-BE49-F238E27FC236}">
                <a16:creationId xmlns:a16="http://schemas.microsoft.com/office/drawing/2014/main" id="{1EF44CA2-A6DA-8F4F-BBB7-E4CC757AE97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B8AA8D0-6D65-0247-BEE7-475BF1F353E4}" type="slidenum">
              <a:rPr lang="en-US" altLang="en-US" smtClean="0"/>
              <a:pPr/>
              <a:t>7</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1601A954-CE72-D340-8F54-300865768AE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a:extLst>
              <a:ext uri="{FF2B5EF4-FFF2-40B4-BE49-F238E27FC236}">
                <a16:creationId xmlns:a16="http://schemas.microsoft.com/office/drawing/2014/main" id="{CA97CE70-090E-4D4F-8E7E-8D3A1351E20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6388" name="Slide Number Placeholder 3">
            <a:extLst>
              <a:ext uri="{FF2B5EF4-FFF2-40B4-BE49-F238E27FC236}">
                <a16:creationId xmlns:a16="http://schemas.microsoft.com/office/drawing/2014/main" id="{7C66CD62-1AA4-234D-A644-6F4B10D9E37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A3B5DDF-EF9C-F648-BF3B-0F78A69B43D6}" type="slidenum">
              <a:rPr lang="en-US" altLang="en-US" smtClean="0"/>
              <a:pPr/>
              <a:t>8</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BF8AD5D3-6E46-FE48-B75B-8B69A7CA955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BB5D0022-545B-7C45-8755-EE0BAEDDC61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8436" name="Slide Number Placeholder 3">
            <a:extLst>
              <a:ext uri="{FF2B5EF4-FFF2-40B4-BE49-F238E27FC236}">
                <a16:creationId xmlns:a16="http://schemas.microsoft.com/office/drawing/2014/main" id="{28F7DFA2-057C-4545-A002-0D93CD1620F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D39E61-944C-0343-8624-952054C6EFF0}" type="slidenum">
              <a:rPr lang="en-US" altLang="en-US" smtClean="0"/>
              <a:pPr/>
              <a:t>9</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6B72E6F5-917B-8F4D-8F4A-805DA4F36AE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675BFCFC-8301-D24B-99D2-BDA8B2A2038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1508" name="Slide Number Placeholder 3">
            <a:extLst>
              <a:ext uri="{FF2B5EF4-FFF2-40B4-BE49-F238E27FC236}">
                <a16:creationId xmlns:a16="http://schemas.microsoft.com/office/drawing/2014/main" id="{11233655-0E65-2E4A-A95A-772BE52B0DE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5D0A5E7-57B5-8648-A0F2-624D54C97B0E}" type="slidenum">
              <a:rPr lang="en-US" altLang="en-US" smtClean="0"/>
              <a:pPr/>
              <a:t>11</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C7DF63B5-BC9B-7549-944F-4FBE9605A6B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D0AB81FF-F1B9-FF4D-A64A-F7E67B0BFB0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3556" name="Slide Number Placeholder 3">
            <a:extLst>
              <a:ext uri="{FF2B5EF4-FFF2-40B4-BE49-F238E27FC236}">
                <a16:creationId xmlns:a16="http://schemas.microsoft.com/office/drawing/2014/main" id="{26C84749-84C6-2849-B021-EECAA90D53A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66F81A7-B77D-1645-98E8-D5F398D55A34}" type="slidenum">
              <a:rPr lang="en-US" altLang="en-US" smtClean="0"/>
              <a:pPr/>
              <a:t>12</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699F5D28-F445-214A-A347-26D423AB0D0B}"/>
              </a:ext>
            </a:extLst>
          </p:cNvPr>
          <p:cNvSpPr>
            <a:spLocks noGrp="1"/>
          </p:cNvSpPr>
          <p:nvPr>
            <p:ph type="dt" sz="half" idx="10"/>
          </p:nvPr>
        </p:nvSpPr>
        <p:spPr/>
        <p:txBody>
          <a:bodyPr/>
          <a:lstStyle>
            <a:lvl1pPr>
              <a:defRPr/>
            </a:lvl1pPr>
          </a:lstStyle>
          <a:p>
            <a:pPr>
              <a:defRPr/>
            </a:pPr>
            <a:fld id="{0B092D53-F93F-FC43-91C4-F3D3BB6F1560}" type="datetimeFigureOut">
              <a:rPr lang="en-US"/>
              <a:pPr>
                <a:defRPr/>
              </a:pPr>
              <a:t>8/25/20</a:t>
            </a:fld>
            <a:endParaRPr lang="en-US"/>
          </a:p>
        </p:txBody>
      </p:sp>
      <p:sp>
        <p:nvSpPr>
          <p:cNvPr id="5" name="Footer Placeholder 4">
            <a:extLst>
              <a:ext uri="{FF2B5EF4-FFF2-40B4-BE49-F238E27FC236}">
                <a16:creationId xmlns:a16="http://schemas.microsoft.com/office/drawing/2014/main" id="{CE5099D7-2E8B-BB4E-A4FC-CF5C1662519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B31D171-FD09-8A42-8338-B3056A9E029B}"/>
              </a:ext>
            </a:extLst>
          </p:cNvPr>
          <p:cNvSpPr>
            <a:spLocks noGrp="1"/>
          </p:cNvSpPr>
          <p:nvPr>
            <p:ph type="sldNum" sz="quarter" idx="12"/>
          </p:nvPr>
        </p:nvSpPr>
        <p:spPr/>
        <p:txBody>
          <a:bodyPr/>
          <a:lstStyle>
            <a:lvl1pPr>
              <a:defRPr/>
            </a:lvl1pPr>
          </a:lstStyle>
          <a:p>
            <a:pPr>
              <a:defRPr/>
            </a:pPr>
            <a:fld id="{01017469-9900-FB45-8CEB-67E48B9B2739}" type="slidenum">
              <a:rPr lang="en-US" altLang="en-US"/>
              <a:pPr>
                <a:defRPr/>
              </a:pPr>
              <a:t>‹#›</a:t>
            </a:fld>
            <a:endParaRPr lang="en-US" altLang="en-US"/>
          </a:p>
        </p:txBody>
      </p:sp>
    </p:spTree>
    <p:extLst>
      <p:ext uri="{BB962C8B-B14F-4D97-AF65-F5344CB8AC3E}">
        <p14:creationId xmlns:p14="http://schemas.microsoft.com/office/powerpoint/2010/main" val="30357880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84443C-7DFC-DB42-800D-47DF409B66B5}"/>
              </a:ext>
            </a:extLst>
          </p:cNvPr>
          <p:cNvSpPr>
            <a:spLocks noGrp="1"/>
          </p:cNvSpPr>
          <p:nvPr>
            <p:ph type="dt" sz="half" idx="10"/>
          </p:nvPr>
        </p:nvSpPr>
        <p:spPr/>
        <p:txBody>
          <a:bodyPr/>
          <a:lstStyle>
            <a:lvl1pPr>
              <a:defRPr/>
            </a:lvl1pPr>
          </a:lstStyle>
          <a:p>
            <a:pPr>
              <a:defRPr/>
            </a:pPr>
            <a:fld id="{40E80802-935E-9643-8133-433EABDB6BC8}" type="datetimeFigureOut">
              <a:rPr lang="en-US"/>
              <a:pPr>
                <a:defRPr/>
              </a:pPr>
              <a:t>8/25/20</a:t>
            </a:fld>
            <a:endParaRPr lang="en-US"/>
          </a:p>
        </p:txBody>
      </p:sp>
      <p:sp>
        <p:nvSpPr>
          <p:cNvPr id="5" name="Footer Placeholder 4">
            <a:extLst>
              <a:ext uri="{FF2B5EF4-FFF2-40B4-BE49-F238E27FC236}">
                <a16:creationId xmlns:a16="http://schemas.microsoft.com/office/drawing/2014/main" id="{5357DDF7-189C-274D-B481-A4496BBC9A7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EBAACCD-879D-924E-86F3-06F8BD3DD24D}"/>
              </a:ext>
            </a:extLst>
          </p:cNvPr>
          <p:cNvSpPr>
            <a:spLocks noGrp="1"/>
          </p:cNvSpPr>
          <p:nvPr>
            <p:ph type="sldNum" sz="quarter" idx="12"/>
          </p:nvPr>
        </p:nvSpPr>
        <p:spPr/>
        <p:txBody>
          <a:bodyPr/>
          <a:lstStyle>
            <a:lvl1pPr>
              <a:defRPr/>
            </a:lvl1pPr>
          </a:lstStyle>
          <a:p>
            <a:pPr>
              <a:defRPr/>
            </a:pPr>
            <a:fld id="{B04DE6C0-0188-C84B-83FF-1DEAA81A6228}" type="slidenum">
              <a:rPr lang="en-US" altLang="en-US"/>
              <a:pPr>
                <a:defRPr/>
              </a:pPr>
              <a:t>‹#›</a:t>
            </a:fld>
            <a:endParaRPr lang="en-US" altLang="en-US"/>
          </a:p>
        </p:txBody>
      </p:sp>
    </p:spTree>
    <p:extLst>
      <p:ext uri="{BB962C8B-B14F-4D97-AF65-F5344CB8AC3E}">
        <p14:creationId xmlns:p14="http://schemas.microsoft.com/office/powerpoint/2010/main" val="4087588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B11CAD-3EB9-7F40-BE93-E6C8DBD57275}"/>
              </a:ext>
            </a:extLst>
          </p:cNvPr>
          <p:cNvSpPr>
            <a:spLocks noGrp="1"/>
          </p:cNvSpPr>
          <p:nvPr>
            <p:ph type="dt" sz="half" idx="10"/>
          </p:nvPr>
        </p:nvSpPr>
        <p:spPr/>
        <p:txBody>
          <a:bodyPr/>
          <a:lstStyle>
            <a:lvl1pPr>
              <a:defRPr/>
            </a:lvl1pPr>
          </a:lstStyle>
          <a:p>
            <a:pPr>
              <a:defRPr/>
            </a:pPr>
            <a:fld id="{08429378-C3EA-D64A-92E2-31CE7F17BA1E}" type="datetimeFigureOut">
              <a:rPr lang="en-US"/>
              <a:pPr>
                <a:defRPr/>
              </a:pPr>
              <a:t>8/25/20</a:t>
            </a:fld>
            <a:endParaRPr lang="en-US"/>
          </a:p>
        </p:txBody>
      </p:sp>
      <p:sp>
        <p:nvSpPr>
          <p:cNvPr id="5" name="Footer Placeholder 4">
            <a:extLst>
              <a:ext uri="{FF2B5EF4-FFF2-40B4-BE49-F238E27FC236}">
                <a16:creationId xmlns:a16="http://schemas.microsoft.com/office/drawing/2014/main" id="{FA46C9FC-5942-6244-81EF-76E564DBEAD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2247771-7E98-6546-B710-36121643489C}"/>
              </a:ext>
            </a:extLst>
          </p:cNvPr>
          <p:cNvSpPr>
            <a:spLocks noGrp="1"/>
          </p:cNvSpPr>
          <p:nvPr>
            <p:ph type="sldNum" sz="quarter" idx="12"/>
          </p:nvPr>
        </p:nvSpPr>
        <p:spPr/>
        <p:txBody>
          <a:bodyPr/>
          <a:lstStyle>
            <a:lvl1pPr>
              <a:defRPr/>
            </a:lvl1pPr>
          </a:lstStyle>
          <a:p>
            <a:pPr>
              <a:defRPr/>
            </a:pPr>
            <a:fld id="{A6948663-69DA-1145-AE1A-75850361B97E}" type="slidenum">
              <a:rPr lang="en-US" altLang="en-US"/>
              <a:pPr>
                <a:defRPr/>
              </a:pPr>
              <a:t>‹#›</a:t>
            </a:fld>
            <a:endParaRPr lang="en-US" altLang="en-US"/>
          </a:p>
        </p:txBody>
      </p:sp>
    </p:spTree>
    <p:extLst>
      <p:ext uri="{BB962C8B-B14F-4D97-AF65-F5344CB8AC3E}">
        <p14:creationId xmlns:p14="http://schemas.microsoft.com/office/powerpoint/2010/main" val="25633880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BF445D-8F55-794A-A2E3-95DAE32394B2}"/>
              </a:ext>
            </a:extLst>
          </p:cNvPr>
          <p:cNvSpPr>
            <a:spLocks noGrp="1"/>
          </p:cNvSpPr>
          <p:nvPr>
            <p:ph type="dt" sz="half" idx="10"/>
          </p:nvPr>
        </p:nvSpPr>
        <p:spPr/>
        <p:txBody>
          <a:bodyPr/>
          <a:lstStyle>
            <a:lvl1pPr>
              <a:defRPr/>
            </a:lvl1pPr>
          </a:lstStyle>
          <a:p>
            <a:pPr>
              <a:defRPr/>
            </a:pPr>
            <a:fld id="{F1DB5CFE-DDE4-7A49-A8E8-347359FCF118}" type="datetimeFigureOut">
              <a:rPr lang="en-US"/>
              <a:pPr>
                <a:defRPr/>
              </a:pPr>
              <a:t>8/25/20</a:t>
            </a:fld>
            <a:endParaRPr lang="en-US"/>
          </a:p>
        </p:txBody>
      </p:sp>
      <p:sp>
        <p:nvSpPr>
          <p:cNvPr id="5" name="Footer Placeholder 4">
            <a:extLst>
              <a:ext uri="{FF2B5EF4-FFF2-40B4-BE49-F238E27FC236}">
                <a16:creationId xmlns:a16="http://schemas.microsoft.com/office/drawing/2014/main" id="{A51A27E3-5443-A54D-A947-6652414174F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9E4A2A9-8E4D-C341-8164-6ABEED90CEF7}"/>
              </a:ext>
            </a:extLst>
          </p:cNvPr>
          <p:cNvSpPr>
            <a:spLocks noGrp="1"/>
          </p:cNvSpPr>
          <p:nvPr>
            <p:ph type="sldNum" sz="quarter" idx="12"/>
          </p:nvPr>
        </p:nvSpPr>
        <p:spPr/>
        <p:txBody>
          <a:bodyPr/>
          <a:lstStyle>
            <a:lvl1pPr>
              <a:defRPr/>
            </a:lvl1pPr>
          </a:lstStyle>
          <a:p>
            <a:pPr>
              <a:defRPr/>
            </a:pPr>
            <a:fld id="{AE039E4B-4AA0-6D42-AA01-3400A42B3215}" type="slidenum">
              <a:rPr lang="en-US" altLang="en-US"/>
              <a:pPr>
                <a:defRPr/>
              </a:pPr>
              <a:t>‹#›</a:t>
            </a:fld>
            <a:endParaRPr lang="en-US" altLang="en-US"/>
          </a:p>
        </p:txBody>
      </p:sp>
    </p:spTree>
    <p:extLst>
      <p:ext uri="{BB962C8B-B14F-4D97-AF65-F5344CB8AC3E}">
        <p14:creationId xmlns:p14="http://schemas.microsoft.com/office/powerpoint/2010/main" val="1865906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0F30083-AACD-054D-93B0-0526FE506609}"/>
              </a:ext>
            </a:extLst>
          </p:cNvPr>
          <p:cNvSpPr>
            <a:spLocks noGrp="1"/>
          </p:cNvSpPr>
          <p:nvPr>
            <p:ph type="dt" sz="half" idx="10"/>
          </p:nvPr>
        </p:nvSpPr>
        <p:spPr/>
        <p:txBody>
          <a:bodyPr/>
          <a:lstStyle>
            <a:lvl1pPr>
              <a:defRPr/>
            </a:lvl1pPr>
          </a:lstStyle>
          <a:p>
            <a:pPr>
              <a:defRPr/>
            </a:pPr>
            <a:fld id="{CD38844D-297A-374A-B169-E7621B8AAE8A}" type="datetimeFigureOut">
              <a:rPr lang="en-US"/>
              <a:pPr>
                <a:defRPr/>
              </a:pPr>
              <a:t>8/25/20</a:t>
            </a:fld>
            <a:endParaRPr lang="en-US"/>
          </a:p>
        </p:txBody>
      </p:sp>
      <p:sp>
        <p:nvSpPr>
          <p:cNvPr id="5" name="Footer Placeholder 4">
            <a:extLst>
              <a:ext uri="{FF2B5EF4-FFF2-40B4-BE49-F238E27FC236}">
                <a16:creationId xmlns:a16="http://schemas.microsoft.com/office/drawing/2014/main" id="{7F1B9B46-1D44-1747-B9EA-C562F03F1E6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1232777-ED0F-A542-8668-BC361A884788}"/>
              </a:ext>
            </a:extLst>
          </p:cNvPr>
          <p:cNvSpPr>
            <a:spLocks noGrp="1"/>
          </p:cNvSpPr>
          <p:nvPr>
            <p:ph type="sldNum" sz="quarter" idx="12"/>
          </p:nvPr>
        </p:nvSpPr>
        <p:spPr/>
        <p:txBody>
          <a:bodyPr/>
          <a:lstStyle>
            <a:lvl1pPr>
              <a:defRPr/>
            </a:lvl1pPr>
          </a:lstStyle>
          <a:p>
            <a:pPr>
              <a:defRPr/>
            </a:pPr>
            <a:fld id="{7DA74432-2852-364F-8CEC-D6B02D64E225}" type="slidenum">
              <a:rPr lang="en-US" altLang="en-US"/>
              <a:pPr>
                <a:defRPr/>
              </a:pPr>
              <a:t>‹#›</a:t>
            </a:fld>
            <a:endParaRPr lang="en-US" altLang="en-US"/>
          </a:p>
        </p:txBody>
      </p:sp>
    </p:spTree>
    <p:extLst>
      <p:ext uri="{BB962C8B-B14F-4D97-AF65-F5344CB8AC3E}">
        <p14:creationId xmlns:p14="http://schemas.microsoft.com/office/powerpoint/2010/main" val="1855948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1360C19D-440F-E949-AB89-276DE0C79F8F}"/>
              </a:ext>
            </a:extLst>
          </p:cNvPr>
          <p:cNvSpPr>
            <a:spLocks noGrp="1"/>
          </p:cNvSpPr>
          <p:nvPr>
            <p:ph type="dt" sz="half" idx="10"/>
          </p:nvPr>
        </p:nvSpPr>
        <p:spPr/>
        <p:txBody>
          <a:bodyPr/>
          <a:lstStyle>
            <a:lvl1pPr>
              <a:defRPr/>
            </a:lvl1pPr>
          </a:lstStyle>
          <a:p>
            <a:pPr>
              <a:defRPr/>
            </a:pPr>
            <a:fld id="{BAE30D49-D5BC-074A-994A-2B8F13B353BC}" type="datetimeFigureOut">
              <a:rPr lang="en-US"/>
              <a:pPr>
                <a:defRPr/>
              </a:pPr>
              <a:t>8/25/20</a:t>
            </a:fld>
            <a:endParaRPr lang="en-US"/>
          </a:p>
        </p:txBody>
      </p:sp>
      <p:sp>
        <p:nvSpPr>
          <p:cNvPr id="6" name="Footer Placeholder 4">
            <a:extLst>
              <a:ext uri="{FF2B5EF4-FFF2-40B4-BE49-F238E27FC236}">
                <a16:creationId xmlns:a16="http://schemas.microsoft.com/office/drawing/2014/main" id="{A2B09E89-902D-1E4B-A6FC-494258F9C8C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B44AAAC-130A-4E4A-B0C1-2E87ED392B81}"/>
              </a:ext>
            </a:extLst>
          </p:cNvPr>
          <p:cNvSpPr>
            <a:spLocks noGrp="1"/>
          </p:cNvSpPr>
          <p:nvPr>
            <p:ph type="sldNum" sz="quarter" idx="12"/>
          </p:nvPr>
        </p:nvSpPr>
        <p:spPr/>
        <p:txBody>
          <a:bodyPr/>
          <a:lstStyle>
            <a:lvl1pPr>
              <a:defRPr/>
            </a:lvl1pPr>
          </a:lstStyle>
          <a:p>
            <a:pPr>
              <a:defRPr/>
            </a:pPr>
            <a:fld id="{BFAFE566-0E56-E344-9962-1834A41A4253}" type="slidenum">
              <a:rPr lang="en-US" altLang="en-US"/>
              <a:pPr>
                <a:defRPr/>
              </a:pPr>
              <a:t>‹#›</a:t>
            </a:fld>
            <a:endParaRPr lang="en-US" altLang="en-US"/>
          </a:p>
        </p:txBody>
      </p:sp>
    </p:spTree>
    <p:extLst>
      <p:ext uri="{BB962C8B-B14F-4D97-AF65-F5344CB8AC3E}">
        <p14:creationId xmlns:p14="http://schemas.microsoft.com/office/powerpoint/2010/main" val="2502218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0F03DF43-2D59-144D-B7E6-ABE3DEAC8766}"/>
              </a:ext>
            </a:extLst>
          </p:cNvPr>
          <p:cNvSpPr>
            <a:spLocks noGrp="1"/>
          </p:cNvSpPr>
          <p:nvPr>
            <p:ph type="dt" sz="half" idx="10"/>
          </p:nvPr>
        </p:nvSpPr>
        <p:spPr/>
        <p:txBody>
          <a:bodyPr/>
          <a:lstStyle>
            <a:lvl1pPr>
              <a:defRPr/>
            </a:lvl1pPr>
          </a:lstStyle>
          <a:p>
            <a:pPr>
              <a:defRPr/>
            </a:pPr>
            <a:fld id="{66EC3AFB-6269-9F48-8AF5-DB07BA271B73}" type="datetimeFigureOut">
              <a:rPr lang="en-US"/>
              <a:pPr>
                <a:defRPr/>
              </a:pPr>
              <a:t>8/25/20</a:t>
            </a:fld>
            <a:endParaRPr lang="en-US"/>
          </a:p>
        </p:txBody>
      </p:sp>
      <p:sp>
        <p:nvSpPr>
          <p:cNvPr id="8" name="Footer Placeholder 4">
            <a:extLst>
              <a:ext uri="{FF2B5EF4-FFF2-40B4-BE49-F238E27FC236}">
                <a16:creationId xmlns:a16="http://schemas.microsoft.com/office/drawing/2014/main" id="{F90F9379-36DD-E342-B532-3251DE2AB224}"/>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9C25B57D-978B-9D47-B0CA-687BE1774761}"/>
              </a:ext>
            </a:extLst>
          </p:cNvPr>
          <p:cNvSpPr>
            <a:spLocks noGrp="1"/>
          </p:cNvSpPr>
          <p:nvPr>
            <p:ph type="sldNum" sz="quarter" idx="12"/>
          </p:nvPr>
        </p:nvSpPr>
        <p:spPr/>
        <p:txBody>
          <a:bodyPr/>
          <a:lstStyle>
            <a:lvl1pPr>
              <a:defRPr/>
            </a:lvl1pPr>
          </a:lstStyle>
          <a:p>
            <a:pPr>
              <a:defRPr/>
            </a:pPr>
            <a:fld id="{65DA2BD4-DF7E-0149-9DDC-9CB575D49936}" type="slidenum">
              <a:rPr lang="en-US" altLang="en-US"/>
              <a:pPr>
                <a:defRPr/>
              </a:pPr>
              <a:t>‹#›</a:t>
            </a:fld>
            <a:endParaRPr lang="en-US" altLang="en-US"/>
          </a:p>
        </p:txBody>
      </p:sp>
    </p:spTree>
    <p:extLst>
      <p:ext uri="{BB962C8B-B14F-4D97-AF65-F5344CB8AC3E}">
        <p14:creationId xmlns:p14="http://schemas.microsoft.com/office/powerpoint/2010/main" val="2353882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97573968-2402-924D-A912-EFF8859D6E5B}"/>
              </a:ext>
            </a:extLst>
          </p:cNvPr>
          <p:cNvSpPr>
            <a:spLocks noGrp="1"/>
          </p:cNvSpPr>
          <p:nvPr>
            <p:ph type="dt" sz="half" idx="10"/>
          </p:nvPr>
        </p:nvSpPr>
        <p:spPr/>
        <p:txBody>
          <a:bodyPr/>
          <a:lstStyle>
            <a:lvl1pPr>
              <a:defRPr/>
            </a:lvl1pPr>
          </a:lstStyle>
          <a:p>
            <a:pPr>
              <a:defRPr/>
            </a:pPr>
            <a:fld id="{E9970DCF-199A-D740-96B2-C08D4896FFDF}" type="datetimeFigureOut">
              <a:rPr lang="en-US"/>
              <a:pPr>
                <a:defRPr/>
              </a:pPr>
              <a:t>8/25/20</a:t>
            </a:fld>
            <a:endParaRPr lang="en-US"/>
          </a:p>
        </p:txBody>
      </p:sp>
      <p:sp>
        <p:nvSpPr>
          <p:cNvPr id="4" name="Footer Placeholder 4">
            <a:extLst>
              <a:ext uri="{FF2B5EF4-FFF2-40B4-BE49-F238E27FC236}">
                <a16:creationId xmlns:a16="http://schemas.microsoft.com/office/drawing/2014/main" id="{6E01AFA5-5CA9-6949-B35C-5FD213FEDC35}"/>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935EC076-D907-BB45-BAB1-0D06D09652D0}"/>
              </a:ext>
            </a:extLst>
          </p:cNvPr>
          <p:cNvSpPr>
            <a:spLocks noGrp="1"/>
          </p:cNvSpPr>
          <p:nvPr>
            <p:ph type="sldNum" sz="quarter" idx="12"/>
          </p:nvPr>
        </p:nvSpPr>
        <p:spPr/>
        <p:txBody>
          <a:bodyPr/>
          <a:lstStyle>
            <a:lvl1pPr>
              <a:defRPr/>
            </a:lvl1pPr>
          </a:lstStyle>
          <a:p>
            <a:pPr>
              <a:defRPr/>
            </a:pPr>
            <a:fld id="{52190FC0-A655-8746-9F53-2586C25C391E}" type="slidenum">
              <a:rPr lang="en-US" altLang="en-US"/>
              <a:pPr>
                <a:defRPr/>
              </a:pPr>
              <a:t>‹#›</a:t>
            </a:fld>
            <a:endParaRPr lang="en-US" altLang="en-US"/>
          </a:p>
        </p:txBody>
      </p:sp>
    </p:spTree>
    <p:extLst>
      <p:ext uri="{BB962C8B-B14F-4D97-AF65-F5344CB8AC3E}">
        <p14:creationId xmlns:p14="http://schemas.microsoft.com/office/powerpoint/2010/main" val="1616208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EE41DC0B-6F6F-3B4E-8225-E1BD55FA29A8}"/>
              </a:ext>
            </a:extLst>
          </p:cNvPr>
          <p:cNvSpPr>
            <a:spLocks noGrp="1"/>
          </p:cNvSpPr>
          <p:nvPr>
            <p:ph type="dt" sz="half" idx="10"/>
          </p:nvPr>
        </p:nvSpPr>
        <p:spPr/>
        <p:txBody>
          <a:bodyPr/>
          <a:lstStyle>
            <a:lvl1pPr>
              <a:defRPr/>
            </a:lvl1pPr>
          </a:lstStyle>
          <a:p>
            <a:pPr>
              <a:defRPr/>
            </a:pPr>
            <a:fld id="{85FDC898-D50D-404D-A9C5-95FCEBAF29C5}" type="datetimeFigureOut">
              <a:rPr lang="en-US"/>
              <a:pPr>
                <a:defRPr/>
              </a:pPr>
              <a:t>8/25/20</a:t>
            </a:fld>
            <a:endParaRPr lang="en-US"/>
          </a:p>
        </p:txBody>
      </p:sp>
      <p:sp>
        <p:nvSpPr>
          <p:cNvPr id="3" name="Footer Placeholder 4">
            <a:extLst>
              <a:ext uri="{FF2B5EF4-FFF2-40B4-BE49-F238E27FC236}">
                <a16:creationId xmlns:a16="http://schemas.microsoft.com/office/drawing/2014/main" id="{1926A4BF-2CAD-714E-9A7A-0937317FC94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7F7918FC-7768-2E4A-ABBA-F48F2A78C512}"/>
              </a:ext>
            </a:extLst>
          </p:cNvPr>
          <p:cNvSpPr>
            <a:spLocks noGrp="1"/>
          </p:cNvSpPr>
          <p:nvPr>
            <p:ph type="sldNum" sz="quarter" idx="12"/>
          </p:nvPr>
        </p:nvSpPr>
        <p:spPr/>
        <p:txBody>
          <a:bodyPr/>
          <a:lstStyle>
            <a:lvl1pPr>
              <a:defRPr/>
            </a:lvl1pPr>
          </a:lstStyle>
          <a:p>
            <a:pPr>
              <a:defRPr/>
            </a:pPr>
            <a:fld id="{FC60D90B-62D0-A443-97B7-28B4C98CDE55}" type="slidenum">
              <a:rPr lang="en-US" altLang="en-US"/>
              <a:pPr>
                <a:defRPr/>
              </a:pPr>
              <a:t>‹#›</a:t>
            </a:fld>
            <a:endParaRPr lang="en-US" altLang="en-US"/>
          </a:p>
        </p:txBody>
      </p:sp>
    </p:spTree>
    <p:extLst>
      <p:ext uri="{BB962C8B-B14F-4D97-AF65-F5344CB8AC3E}">
        <p14:creationId xmlns:p14="http://schemas.microsoft.com/office/powerpoint/2010/main" val="737832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42587276-704F-4B46-851C-033C4D9064CC}"/>
              </a:ext>
            </a:extLst>
          </p:cNvPr>
          <p:cNvSpPr>
            <a:spLocks noGrp="1"/>
          </p:cNvSpPr>
          <p:nvPr>
            <p:ph type="dt" sz="half" idx="10"/>
          </p:nvPr>
        </p:nvSpPr>
        <p:spPr/>
        <p:txBody>
          <a:bodyPr/>
          <a:lstStyle>
            <a:lvl1pPr>
              <a:defRPr/>
            </a:lvl1pPr>
          </a:lstStyle>
          <a:p>
            <a:pPr>
              <a:defRPr/>
            </a:pPr>
            <a:fld id="{6429EA38-957E-1348-A198-4276A9301138}" type="datetimeFigureOut">
              <a:rPr lang="en-US"/>
              <a:pPr>
                <a:defRPr/>
              </a:pPr>
              <a:t>8/25/20</a:t>
            </a:fld>
            <a:endParaRPr lang="en-US"/>
          </a:p>
        </p:txBody>
      </p:sp>
      <p:sp>
        <p:nvSpPr>
          <p:cNvPr id="6" name="Footer Placeholder 4">
            <a:extLst>
              <a:ext uri="{FF2B5EF4-FFF2-40B4-BE49-F238E27FC236}">
                <a16:creationId xmlns:a16="http://schemas.microsoft.com/office/drawing/2014/main" id="{82958EC9-6F4D-A948-9EC3-CCCB310EA40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22076EF-47D3-7F43-A925-5138A2E34B5B}"/>
              </a:ext>
            </a:extLst>
          </p:cNvPr>
          <p:cNvSpPr>
            <a:spLocks noGrp="1"/>
          </p:cNvSpPr>
          <p:nvPr>
            <p:ph type="sldNum" sz="quarter" idx="12"/>
          </p:nvPr>
        </p:nvSpPr>
        <p:spPr/>
        <p:txBody>
          <a:bodyPr/>
          <a:lstStyle>
            <a:lvl1pPr>
              <a:defRPr/>
            </a:lvl1pPr>
          </a:lstStyle>
          <a:p>
            <a:pPr>
              <a:defRPr/>
            </a:pPr>
            <a:fld id="{9944F846-D4D8-6741-846B-3A76AB013308}" type="slidenum">
              <a:rPr lang="en-US" altLang="en-US"/>
              <a:pPr>
                <a:defRPr/>
              </a:pPr>
              <a:t>‹#›</a:t>
            </a:fld>
            <a:endParaRPr lang="en-US" altLang="en-US"/>
          </a:p>
        </p:txBody>
      </p:sp>
    </p:spTree>
    <p:extLst>
      <p:ext uri="{BB962C8B-B14F-4D97-AF65-F5344CB8AC3E}">
        <p14:creationId xmlns:p14="http://schemas.microsoft.com/office/powerpoint/2010/main" val="3539934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1118CF7A-862E-5D4C-A8EB-17719057424D}"/>
              </a:ext>
            </a:extLst>
          </p:cNvPr>
          <p:cNvSpPr>
            <a:spLocks noGrp="1"/>
          </p:cNvSpPr>
          <p:nvPr>
            <p:ph type="dt" sz="half" idx="10"/>
          </p:nvPr>
        </p:nvSpPr>
        <p:spPr/>
        <p:txBody>
          <a:bodyPr/>
          <a:lstStyle>
            <a:lvl1pPr>
              <a:defRPr/>
            </a:lvl1pPr>
          </a:lstStyle>
          <a:p>
            <a:pPr>
              <a:defRPr/>
            </a:pPr>
            <a:fld id="{412AE0DA-413C-2C4D-9268-15D6AAE3CFF2}" type="datetimeFigureOut">
              <a:rPr lang="en-US"/>
              <a:pPr>
                <a:defRPr/>
              </a:pPr>
              <a:t>8/25/20</a:t>
            </a:fld>
            <a:endParaRPr lang="en-US"/>
          </a:p>
        </p:txBody>
      </p:sp>
      <p:sp>
        <p:nvSpPr>
          <p:cNvPr id="6" name="Footer Placeholder 4">
            <a:extLst>
              <a:ext uri="{FF2B5EF4-FFF2-40B4-BE49-F238E27FC236}">
                <a16:creationId xmlns:a16="http://schemas.microsoft.com/office/drawing/2014/main" id="{4356F600-1688-AC47-B5E9-C7BB43C5684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766D3EF-D43D-0A4F-8B5E-3803922F7884}"/>
              </a:ext>
            </a:extLst>
          </p:cNvPr>
          <p:cNvSpPr>
            <a:spLocks noGrp="1"/>
          </p:cNvSpPr>
          <p:nvPr>
            <p:ph type="sldNum" sz="quarter" idx="12"/>
          </p:nvPr>
        </p:nvSpPr>
        <p:spPr/>
        <p:txBody>
          <a:bodyPr/>
          <a:lstStyle>
            <a:lvl1pPr>
              <a:defRPr/>
            </a:lvl1pPr>
          </a:lstStyle>
          <a:p>
            <a:pPr>
              <a:defRPr/>
            </a:pPr>
            <a:fld id="{CC81E51E-E6DA-6C4A-A8E7-B30E71511C97}" type="slidenum">
              <a:rPr lang="en-US" altLang="en-US"/>
              <a:pPr>
                <a:defRPr/>
              </a:pPr>
              <a:t>‹#›</a:t>
            </a:fld>
            <a:endParaRPr lang="en-US" altLang="en-US"/>
          </a:p>
        </p:txBody>
      </p:sp>
    </p:spTree>
    <p:extLst>
      <p:ext uri="{BB962C8B-B14F-4D97-AF65-F5344CB8AC3E}">
        <p14:creationId xmlns:p14="http://schemas.microsoft.com/office/powerpoint/2010/main" val="2644801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011C275-A334-964A-9E5C-F4712B024AF6}"/>
              </a:ext>
            </a:extLst>
          </p:cNvPr>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BEF67E14-D39A-6D4D-8055-9A21A6DB38A1}"/>
              </a:ext>
            </a:extLst>
          </p:cNvPr>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4B2922F8-3546-6F4F-AC64-8699B89F099D}"/>
              </a:ext>
            </a:extLst>
          </p:cNvPr>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92FBE838-19C5-C84A-B103-5DF600C41010}" type="datetimeFigureOut">
              <a:rPr lang="en-US"/>
              <a:pPr>
                <a:defRPr/>
              </a:pPr>
              <a:t>8/25/20</a:t>
            </a:fld>
            <a:endParaRPr lang="en-US"/>
          </a:p>
        </p:txBody>
      </p:sp>
      <p:sp>
        <p:nvSpPr>
          <p:cNvPr id="5" name="Footer Placeholder 4">
            <a:extLst>
              <a:ext uri="{FF2B5EF4-FFF2-40B4-BE49-F238E27FC236}">
                <a16:creationId xmlns:a16="http://schemas.microsoft.com/office/drawing/2014/main" id="{161E8F77-2B57-7E4F-A64D-37142A914978}"/>
              </a:ext>
            </a:extLst>
          </p:cNvPr>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0CD470BF-C591-B944-9666-3D0C87E3DA32}"/>
              </a:ext>
            </a:extLst>
          </p:cNvPr>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FF"/>
                </a:solidFill>
                <a:latin typeface="Calibri" panose="020F0502020204030204" pitchFamily="34" charset="0"/>
              </a:defRPr>
            </a:lvl1pPr>
          </a:lstStyle>
          <a:p>
            <a:pPr>
              <a:defRPr/>
            </a:pPr>
            <a:fld id="{A021F794-6B45-4F47-A45D-7093CC8BE6CF}" type="slidenum">
              <a:rPr lang="en-US" altLang="en-US"/>
              <a:pPr>
                <a:defRPr/>
              </a:pPr>
              <a:t>‹#›</a:t>
            </a:fld>
            <a:endParaRPr lang="en-US" alt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om/url?sa=i&amp;rct=j&amp;q=&amp;esrc=s&amp;frm=1&amp;source=images&amp;cd=&amp;cad=rja&amp;uact=8&amp;ved=0CAcQjRw&amp;url=http%3A%2F%2Ffreeclothesdesign.com%2Ffree-christian-powerpoint-templates&amp;ei=y2xFVZnKIoaFyQSB64D4Cg&amp;bvm=bv.92291466,d.cGU&amp;psig=AFQjCNHdv_oBtnWXs8SaBb-gJma-byxVFg&amp;ust=1430699571446197"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google.com/url?sa=i&amp;rct=j&amp;q=&amp;esrc=s&amp;frm=1&amp;source=images&amp;cd=&amp;cad=rja&amp;uact=8&amp;ved=0CAcQjRw&amp;url=http%3A%2F%2Fwww.crystalgraphics.com%2Fpowerpoint%2Ftemplates.search.details.asp%3Fproduct%3DBible_co_22&amp;ei=eW9FVd-sCtKDyQTbw4CIBg&amp;bvm=bv.92291466,d.cGU&amp;psig=AFQjCNGwuJ5JEhVguGiNCQqBlvRO4wKpBg&amp;ust=1430700240449346"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i0.wp.com/www.freeppt.net/template/Bible_with_Cross_christian_ppt_templates.jpg">
            <a:hlinkClick r:id="rId2"/>
            <a:extLst>
              <a:ext uri="{FF2B5EF4-FFF2-40B4-BE49-F238E27FC236}">
                <a16:creationId xmlns:a16="http://schemas.microsoft.com/office/drawing/2014/main" id="{49870518-52C6-D642-9C64-F29CD96B3F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0432"/>
          <a:stretch>
            <a:fillRect/>
          </a:stretch>
        </p:blipFill>
        <p:spPr bwMode="auto">
          <a:xfrm>
            <a:off x="-457200" y="-247650"/>
            <a:ext cx="10439400" cy="5400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EF95C8FA-CDC1-934C-A16A-745A03A22A95}"/>
              </a:ext>
            </a:extLst>
          </p:cNvPr>
          <p:cNvSpPr/>
          <p:nvPr/>
        </p:nvSpPr>
        <p:spPr>
          <a:xfrm>
            <a:off x="2286000" y="590550"/>
            <a:ext cx="5410200" cy="3785652"/>
          </a:xfrm>
          <a:prstGeom prst="rect">
            <a:avLst/>
          </a:prstGeom>
        </p:spPr>
        <p:txBody>
          <a:bodyPr wrap="square">
            <a:spAutoFit/>
          </a:bodyPr>
          <a:lstStyle/>
          <a:p>
            <a:pPr algn="ctr">
              <a:defRPr/>
            </a:pPr>
            <a:r>
              <a:rPr lang="en-US" sz="8000" b="1" dirty="0">
                <a:ln w="12700">
                  <a:solidFill>
                    <a:srgbClr val="FFFF00"/>
                  </a:solidFill>
                </a:ln>
                <a:latin typeface="Bahnschrift Light Condensed" panose="020B0502040204020203" pitchFamily="34" charset="0"/>
                <a:ea typeface="SimSun" panose="02010600030101010101" pitchFamily="2" charset="-122"/>
              </a:rPr>
              <a:t>Studies</a:t>
            </a:r>
          </a:p>
          <a:p>
            <a:pPr algn="ctr">
              <a:defRPr/>
            </a:pPr>
            <a:r>
              <a:rPr lang="en-US" sz="8000" b="1" dirty="0">
                <a:ln w="12700">
                  <a:solidFill>
                    <a:srgbClr val="FFFF00"/>
                  </a:solidFill>
                </a:ln>
                <a:latin typeface="Bahnschrift Light Condensed" panose="020B0502040204020203" pitchFamily="34" charset="0"/>
                <a:ea typeface="SimSun" panose="02010600030101010101" pitchFamily="2" charset="-122"/>
              </a:rPr>
              <a:t>In</a:t>
            </a:r>
          </a:p>
          <a:p>
            <a:pPr algn="ctr">
              <a:defRPr/>
            </a:pPr>
            <a:r>
              <a:rPr lang="en-US" sz="8000" b="1" dirty="0">
                <a:ln w="12700">
                  <a:solidFill>
                    <a:srgbClr val="FFFF00"/>
                  </a:solidFill>
                </a:ln>
                <a:latin typeface="Bahnschrift Light Condensed" panose="020B0502040204020203" pitchFamily="34" charset="0"/>
                <a:ea typeface="SimSun" panose="02010600030101010101" pitchFamily="2" charset="-122"/>
              </a:rPr>
              <a:t>Christianity</a:t>
            </a:r>
            <a:endParaRPr lang="en-US" sz="8000" dirty="0">
              <a:ln w="12700">
                <a:solidFill>
                  <a:srgbClr val="FFFF00"/>
                </a:solidFill>
              </a:l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a:extLst>
              <a:ext uri="{FF2B5EF4-FFF2-40B4-BE49-F238E27FC236}">
                <a16:creationId xmlns:a16="http://schemas.microsoft.com/office/drawing/2014/main" id="{A68929AF-D63C-7641-ACE6-5A824DDDF44E}"/>
              </a:ext>
            </a:extLst>
          </p:cNvPr>
          <p:cNvPicPr>
            <a:picLocks noChangeAspect="1"/>
          </p:cNvPicPr>
          <p:nvPr/>
        </p:nvPicPr>
        <p:blipFill>
          <a:blip r:embed="rId2">
            <a:extLst>
              <a:ext uri="{28A0092B-C50C-407E-A947-70E740481C1C}">
                <a14:useLocalDpi xmlns:a14="http://schemas.microsoft.com/office/drawing/2010/main" val="0"/>
              </a:ext>
            </a:extLst>
          </a:blip>
          <a:srcRect t="2151"/>
          <a:stretch>
            <a:fillRect/>
          </a:stretch>
        </p:blipFill>
        <p:spPr bwMode="auto">
          <a:xfrm>
            <a:off x="0" y="-15875"/>
            <a:ext cx="9144000"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1C00C28C-A27C-EF4C-BD1B-D112828AAEF4}"/>
              </a:ext>
            </a:extLst>
          </p:cNvPr>
          <p:cNvSpPr/>
          <p:nvPr/>
        </p:nvSpPr>
        <p:spPr>
          <a:xfrm>
            <a:off x="1219201" y="1885950"/>
            <a:ext cx="6553200" cy="923330"/>
          </a:xfrm>
          <a:prstGeom prst="rect">
            <a:avLst/>
          </a:prstGeom>
        </p:spPr>
        <p:txBody>
          <a:bodyPr>
            <a:spAutoFit/>
          </a:bodyPr>
          <a:lstStyle/>
          <a:p>
            <a:pPr>
              <a:defRPr/>
            </a:pPr>
            <a:r>
              <a:rPr lang="en-US" sz="4800" b="1" i="1" dirty="0">
                <a:ln w="19050">
                  <a:solidFill>
                    <a:srgbClr val="640000"/>
                  </a:solidFill>
                </a:ln>
                <a:solidFill>
                  <a:srgbClr val="0027A4"/>
                </a:solidFill>
                <a:latin typeface="Times New Roman" panose="02020603050405020304" pitchFamily="18" charset="0"/>
                <a:ea typeface="SimSun" panose="02010600030101010101" pitchFamily="2" charset="-122"/>
                <a:cs typeface="Times New Roman" panose="02020603050405020304" pitchFamily="18" charset="0"/>
              </a:rPr>
              <a:t>I</a:t>
            </a:r>
            <a:r>
              <a:rPr lang="en-US" sz="5400" b="1" i="1" dirty="0">
                <a:ln w="19050">
                  <a:solidFill>
                    <a:srgbClr val="640000"/>
                  </a:solidFill>
                </a:ln>
                <a:solidFill>
                  <a:srgbClr val="0027A4"/>
                </a:solidFill>
                <a:latin typeface="ArabBruD" panose="03060802060502020204" pitchFamily="66" charset="0"/>
                <a:ea typeface="SimSun" panose="02010600030101010101" pitchFamily="2" charset="-122"/>
              </a:rPr>
              <a:t>.  We are sons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a:extLst>
              <a:ext uri="{FF2B5EF4-FFF2-40B4-BE49-F238E27FC236}">
                <a16:creationId xmlns:a16="http://schemas.microsoft.com/office/drawing/2014/main" id="{8B871BC5-B849-714F-A76D-CA8A81A06291}"/>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6357C2A1-BDC8-F441-8B50-BF4FF6D7E93F}"/>
              </a:ext>
            </a:extLst>
          </p:cNvPr>
          <p:cNvSpPr/>
          <p:nvPr/>
        </p:nvSpPr>
        <p:spPr>
          <a:xfrm>
            <a:off x="1409700" y="514350"/>
            <a:ext cx="6324600" cy="3694113"/>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 John 3: 1</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See how great a love the Father has bestowed on us, that we would be called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children of God;</a:t>
            </a:r>
            <a:r>
              <a:rPr lang="en-US" sz="2600" b="1" dirty="0">
                <a:solidFill>
                  <a:srgbClr val="000000"/>
                </a:solidFill>
                <a:latin typeface="Arial Narrow" panose="020B0606020202030204" pitchFamily="34" charset="0"/>
                <a:ea typeface="Times New Roman" panose="02020603050405020304" pitchFamily="18" charset="0"/>
              </a:rPr>
              <a:t> and such we are. For this reason the world does not know us, because it did not know Him. </a:t>
            </a:r>
            <a:r>
              <a:rPr lang="en-US" sz="2000" b="1" dirty="0">
                <a:solidFill>
                  <a:srgbClr val="C00000"/>
                </a:solidFill>
                <a:latin typeface="Arial Narrow" panose="020B0606020202030204" pitchFamily="34" charset="0"/>
                <a:ea typeface="Times New Roman" panose="02020603050405020304" pitchFamily="18" charset="0"/>
              </a:rPr>
              <a:t>2</a:t>
            </a:r>
            <a:r>
              <a:rPr lang="en-US" sz="2600" b="1" dirty="0">
                <a:solidFill>
                  <a:srgbClr val="000000"/>
                </a:solidFill>
                <a:latin typeface="Arial Narrow" panose="020B0606020202030204" pitchFamily="34" charset="0"/>
                <a:ea typeface="Times New Roman" panose="02020603050405020304" pitchFamily="18" charset="0"/>
              </a:rPr>
              <a:t>  Beloved, now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we are children of God,</a:t>
            </a:r>
            <a:r>
              <a:rPr lang="en-US" sz="2600" b="1" dirty="0">
                <a:solidFill>
                  <a:srgbClr val="000000"/>
                </a:solidFill>
                <a:latin typeface="Arial Narrow" panose="020B0606020202030204" pitchFamily="34" charset="0"/>
                <a:ea typeface="Times New Roman" panose="02020603050405020304" pitchFamily="18" charset="0"/>
              </a:rPr>
              <a:t> and it has not appeared as yet what we will be. We know that when He appears, we will be like Him, because we will see Him just as He is.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a:extLst>
              <a:ext uri="{FF2B5EF4-FFF2-40B4-BE49-F238E27FC236}">
                <a16:creationId xmlns:a16="http://schemas.microsoft.com/office/drawing/2014/main" id="{C0A18A00-CF2C-B847-9A59-B0D6DA75CFD9}"/>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1D81114F-D219-6F4B-94A0-0E54DF3E4964}"/>
              </a:ext>
            </a:extLst>
          </p:cNvPr>
          <p:cNvSpPr/>
          <p:nvPr/>
        </p:nvSpPr>
        <p:spPr>
          <a:xfrm>
            <a:off x="1447800" y="1200150"/>
            <a:ext cx="6248400" cy="24923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Romans 8:16</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The Spirit Himself testifies with our spirit that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we are children of God,</a:t>
            </a:r>
            <a:r>
              <a:rPr lang="en-US" sz="26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17</a:t>
            </a:r>
            <a:r>
              <a:rPr lang="en-US" sz="2600" b="1" dirty="0">
                <a:solidFill>
                  <a:srgbClr val="000000"/>
                </a:solidFill>
                <a:latin typeface="Arial Narrow" panose="020B0606020202030204" pitchFamily="34" charset="0"/>
                <a:ea typeface="Times New Roman" panose="02020603050405020304" pitchFamily="18" charset="0"/>
              </a:rPr>
              <a:t> and if children, heirs also, heirs of God and fellow heirs with Christ,</a:t>
            </a:r>
            <a:r>
              <a:rPr lang="en-US" sz="2600" dirty="0">
                <a:latin typeface="Times New Roman" panose="02020603050405020304" pitchFamily="18" charset="0"/>
                <a:ea typeface="Times New Roman" panose="02020603050405020304" pitchFamily="18" charset="0"/>
              </a:rPr>
              <a: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if indeed we suffer with Him</a:t>
            </a:r>
            <a:r>
              <a:rPr lang="en-US" sz="2600" b="1" dirty="0">
                <a:solidFill>
                  <a:srgbClr val="000000"/>
                </a:solidFill>
                <a:latin typeface="Arial Narrow" panose="020B0606020202030204" pitchFamily="34" charset="0"/>
                <a:ea typeface="Times New Roman" panose="02020603050405020304" pitchFamily="18" charset="0"/>
              </a:rPr>
              <a:t> so that we may also be glorified with Him</a:t>
            </a:r>
            <a:r>
              <a:rPr lang="en-US" sz="2600" b="1" dirty="0">
                <a:solidFill>
                  <a:srgbClr val="000000"/>
                </a:solidFill>
                <a:latin typeface="Times New Roman" panose="02020603050405020304" pitchFamily="18" charset="0"/>
                <a:ea typeface="Times New Roman" panose="02020603050405020304" pitchFamily="18" charset="0"/>
              </a:rPr>
              <a:t>.</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a:extLst>
              <a:ext uri="{FF2B5EF4-FFF2-40B4-BE49-F238E27FC236}">
                <a16:creationId xmlns:a16="http://schemas.microsoft.com/office/drawing/2014/main" id="{1E3B30FA-7EEF-1D4F-ABC1-AF95E3637FA5}"/>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616517AC-AD40-284F-B476-821CFFBAE5E7}"/>
              </a:ext>
            </a:extLst>
          </p:cNvPr>
          <p:cNvSpPr/>
          <p:nvPr/>
        </p:nvSpPr>
        <p:spPr>
          <a:xfrm>
            <a:off x="1600200" y="590550"/>
            <a:ext cx="6248400" cy="3694113"/>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Ephesians 3: 9</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and to bring to light what is the administration of the mystery which for ages has been hidden in God who created all things; </a:t>
            </a:r>
            <a:r>
              <a:rPr lang="en-US" sz="2000" b="1" dirty="0">
                <a:solidFill>
                  <a:srgbClr val="C00000"/>
                </a:solidFill>
                <a:latin typeface="Arial Narrow" panose="020B0606020202030204" pitchFamily="34" charset="0"/>
                <a:ea typeface="Times New Roman" panose="02020603050405020304" pitchFamily="18" charset="0"/>
              </a:rPr>
              <a:t>10</a:t>
            </a:r>
            <a:r>
              <a:rPr lang="en-US" sz="2600" b="1" dirty="0">
                <a:solidFill>
                  <a:srgbClr val="000000"/>
                </a:solidFill>
                <a:latin typeface="Arial Narrow" panose="020B0606020202030204" pitchFamily="34" charset="0"/>
                <a:ea typeface="Times New Roman" panose="02020603050405020304" pitchFamily="18" charset="0"/>
              </a:rPr>
              <a:t> so that the manifold wisdom of God might now be made known through the church to the rulers and the authorities in the heavenly places.  </a:t>
            </a:r>
            <a:r>
              <a:rPr lang="en-US" sz="2000" b="1" dirty="0">
                <a:solidFill>
                  <a:srgbClr val="C00000"/>
                </a:solidFill>
                <a:latin typeface="Arial Narrow" panose="020B0606020202030204" pitchFamily="34" charset="0"/>
                <a:ea typeface="Times New Roman" panose="02020603050405020304" pitchFamily="18" charset="0"/>
              </a:rPr>
              <a:t>11</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This was in accordance with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the eternal purpose</a:t>
            </a:r>
            <a:r>
              <a:rPr lang="en-US" sz="2600" b="1" dirty="0">
                <a:solidFill>
                  <a:srgbClr val="000000"/>
                </a:solidFill>
                <a:latin typeface="Arial Narrow" panose="020B0606020202030204" pitchFamily="34" charset="0"/>
                <a:ea typeface="Times New Roman" panose="02020603050405020304" pitchFamily="18" charset="0"/>
              </a:rPr>
              <a:t> which He carried out in Christ Jesus our Lord,</a:t>
            </a:r>
            <a:r>
              <a:rPr lang="en-US" sz="2600" b="1" dirty="0">
                <a:solidFill>
                  <a:srgbClr val="C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a:extLst>
              <a:ext uri="{FF2B5EF4-FFF2-40B4-BE49-F238E27FC236}">
                <a16:creationId xmlns:a16="http://schemas.microsoft.com/office/drawing/2014/main" id="{81226A17-810F-134A-ABAA-80ED39C3E2B8}"/>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5345DDFF-F299-2B4F-BBC4-C09963E46E27}"/>
              </a:ext>
            </a:extLst>
          </p:cNvPr>
          <p:cNvSpPr/>
          <p:nvPr/>
        </p:nvSpPr>
        <p:spPr>
          <a:xfrm>
            <a:off x="1600200" y="427038"/>
            <a:ext cx="6324600" cy="42894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Galatians 4: 5</a:t>
            </a:r>
            <a:r>
              <a:rPr lang="en-US" sz="2600" b="1" dirty="0">
                <a:solidFill>
                  <a:srgbClr val="000000"/>
                </a:solidFill>
                <a:latin typeface="Times New Roman" panose="02020603050405020304" pitchFamily="18"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so that He might redeem those who were under the Law, that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we might receive the adoption as sons.</a:t>
            </a:r>
            <a:r>
              <a:rPr lang="en-US" sz="26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6</a:t>
            </a:r>
            <a:r>
              <a:rPr lang="en-US" sz="2600" b="1" dirty="0">
                <a:solidFill>
                  <a:srgbClr val="000000"/>
                </a:solidFill>
                <a:latin typeface="Arial Narrow" panose="020B0606020202030204" pitchFamily="34" charset="0"/>
                <a:ea typeface="Times New Roman" panose="02020603050405020304" pitchFamily="18" charset="0"/>
              </a:rPr>
              <a:t> Because you are sons, God has sent forth the Spirit of His Son into our hearts, crying, " Abba! Father!"     </a:t>
            </a:r>
            <a:endParaRPr lang="en-US" sz="2600" dirty="0">
              <a:latin typeface="Times New Roman" panose="02020603050405020304" pitchFamily="18" charset="0"/>
              <a:ea typeface="Times New Roman" panose="02020603050405020304" pitchFamily="18" charset="0"/>
            </a:endParaRPr>
          </a:p>
          <a:p>
            <a:pPr>
              <a:lnSpc>
                <a:spcPct val="115000"/>
              </a:lnSpc>
              <a:spcBef>
                <a:spcPts val="0"/>
              </a:spcBef>
              <a:spcAft>
                <a:spcPts val="0"/>
              </a:spcAft>
              <a:tabLst>
                <a:tab pos="182880" algn="l"/>
              </a:tabLst>
              <a:defRPr/>
            </a:pPr>
            <a:endParaRPr lang="en-US" sz="1100" b="1"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John 3: 16</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For God so loved the world, that He gave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His only begotten</a:t>
            </a:r>
            <a:r>
              <a:rPr lang="en-US" sz="2600" b="1" dirty="0">
                <a:solidFill>
                  <a:srgbClr val="000000"/>
                </a:solidFill>
                <a:latin typeface="Arial Narrow" panose="020B0606020202030204" pitchFamily="34" charset="0"/>
                <a:ea typeface="Times New Roman" panose="02020603050405020304" pitchFamily="18" charset="0"/>
              </a:rPr>
              <a: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Son</a:t>
            </a:r>
            <a:r>
              <a:rPr lang="en-US" sz="2600" b="1" dirty="0">
                <a:solidFill>
                  <a:srgbClr val="000000"/>
                </a:solidFill>
                <a:latin typeface="Arial Narrow" panose="020B0606020202030204" pitchFamily="34" charset="0"/>
                <a:ea typeface="Times New Roman" panose="02020603050405020304" pitchFamily="18" charset="0"/>
              </a:rPr>
              <a:t>, that whoever believes in Him shall not perish, but have eternal life. </a:t>
            </a:r>
            <a:endParaRPr lang="en-US" sz="2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a:extLst>
              <a:ext uri="{FF2B5EF4-FFF2-40B4-BE49-F238E27FC236}">
                <a16:creationId xmlns:a16="http://schemas.microsoft.com/office/drawing/2014/main" id="{4A99F27B-8BD9-854A-B2D6-032CB2C1F84E}"/>
              </a:ext>
            </a:extLst>
          </p:cNvPr>
          <p:cNvPicPr>
            <a:picLocks noChangeAspect="1"/>
          </p:cNvPicPr>
          <p:nvPr/>
        </p:nvPicPr>
        <p:blipFill>
          <a:blip r:embed="rId2">
            <a:extLst>
              <a:ext uri="{28A0092B-C50C-407E-A947-70E740481C1C}">
                <a14:useLocalDpi xmlns:a14="http://schemas.microsoft.com/office/drawing/2010/main" val="0"/>
              </a:ext>
            </a:extLst>
          </a:blip>
          <a:srcRect t="2151"/>
          <a:stretch>
            <a:fillRect/>
          </a:stretch>
        </p:blipFill>
        <p:spPr bwMode="auto">
          <a:xfrm>
            <a:off x="-1588" y="0"/>
            <a:ext cx="9144001"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766776A0-8400-FC40-A926-1C3A9CB03B03}"/>
              </a:ext>
            </a:extLst>
          </p:cNvPr>
          <p:cNvSpPr/>
          <p:nvPr/>
        </p:nvSpPr>
        <p:spPr>
          <a:xfrm>
            <a:off x="990600" y="1123950"/>
            <a:ext cx="7448551" cy="2585323"/>
          </a:xfrm>
          <a:prstGeom prst="rect">
            <a:avLst/>
          </a:prstGeom>
        </p:spPr>
        <p:txBody>
          <a:bodyPr>
            <a:spAutoFit/>
          </a:bodyPr>
          <a:lstStyle/>
          <a:p>
            <a:pPr>
              <a:defRPr/>
            </a:pPr>
            <a:r>
              <a:rPr lang="en-US" sz="4800" b="1" i="1" dirty="0">
                <a:ln w="19050">
                  <a:solidFill>
                    <a:srgbClr val="640000"/>
                  </a:solidFill>
                </a:ln>
                <a:solidFill>
                  <a:srgbClr val="0027A4"/>
                </a:solidFill>
                <a:latin typeface="Times New Roman" panose="02020603050405020304" pitchFamily="18" charset="0"/>
                <a:ea typeface="SimSun" panose="02010600030101010101" pitchFamily="2" charset="-122"/>
                <a:cs typeface="Times New Roman" panose="02020603050405020304" pitchFamily="18" charset="0"/>
              </a:rPr>
              <a:t>II</a:t>
            </a:r>
            <a:r>
              <a:rPr lang="en-US" sz="5400" b="1" i="1" dirty="0">
                <a:ln w="19050">
                  <a:solidFill>
                    <a:srgbClr val="640000"/>
                  </a:solidFill>
                </a:ln>
                <a:solidFill>
                  <a:srgbClr val="0027A4"/>
                </a:solidFill>
                <a:latin typeface="ArabBruD" panose="03060802060502020204" pitchFamily="66" charset="0"/>
                <a:ea typeface="SimSun" panose="02010600030101010101" pitchFamily="2" charset="-122"/>
              </a:rPr>
              <a:t>.  We are servants of </a:t>
            </a:r>
          </a:p>
          <a:p>
            <a:pPr>
              <a:defRPr/>
            </a:pPr>
            <a:r>
              <a:rPr lang="en-US" sz="5400" b="1" i="1" dirty="0">
                <a:ln w="19050">
                  <a:solidFill>
                    <a:srgbClr val="640000"/>
                  </a:solidFill>
                </a:ln>
                <a:solidFill>
                  <a:srgbClr val="0027A4"/>
                </a:solidFill>
                <a:latin typeface="ArabBruD" panose="03060802060502020204" pitchFamily="66" charset="0"/>
                <a:ea typeface="SimSun" panose="02010600030101010101" pitchFamily="2" charset="-122"/>
              </a:rPr>
              <a:t>      the world’s greatest    </a:t>
            </a:r>
          </a:p>
          <a:p>
            <a:pPr>
              <a:defRPr/>
            </a:pPr>
            <a:r>
              <a:rPr lang="en-US" sz="5400" b="1" i="1" dirty="0">
                <a:ln w="19050">
                  <a:solidFill>
                    <a:srgbClr val="640000"/>
                  </a:solidFill>
                </a:ln>
                <a:solidFill>
                  <a:srgbClr val="0027A4"/>
                </a:solidFill>
                <a:latin typeface="ArabBruD" panose="03060802060502020204" pitchFamily="66" charset="0"/>
                <a:ea typeface="SimSun" panose="02010600030101010101" pitchFamily="2" charset="-122"/>
              </a:rPr>
              <a:t>      evangelist.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a:extLst>
              <a:ext uri="{FF2B5EF4-FFF2-40B4-BE49-F238E27FC236}">
                <a16:creationId xmlns:a16="http://schemas.microsoft.com/office/drawing/2014/main" id="{4FD2E00E-EC4E-BC48-9C22-63C7F3FFAAE0}"/>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Rectangle 1">
            <a:extLst>
              <a:ext uri="{FF2B5EF4-FFF2-40B4-BE49-F238E27FC236}">
                <a16:creationId xmlns:a16="http://schemas.microsoft.com/office/drawing/2014/main" id="{C650CF06-F29C-3940-B459-F46E5A202B8D}"/>
              </a:ext>
            </a:extLst>
          </p:cNvPr>
          <p:cNvSpPr>
            <a:spLocks noChangeArrowheads="1"/>
          </p:cNvSpPr>
          <p:nvPr/>
        </p:nvSpPr>
        <p:spPr bwMode="auto">
          <a:xfrm>
            <a:off x="914400" y="1123950"/>
            <a:ext cx="7315200" cy="377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182563" algn="l"/>
                <a:tab pos="22860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182563" algn="l"/>
                <a:tab pos="2286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182563" algn="l"/>
                <a:tab pos="2286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9pPr>
          </a:lstStyle>
          <a:p>
            <a:pPr>
              <a:spcBef>
                <a:spcPct val="0"/>
              </a:spcBef>
              <a:buFontTx/>
              <a:buNone/>
            </a:pPr>
            <a:r>
              <a:rPr lang="en-US" altLang="en-US" sz="2600" b="1">
                <a:solidFill>
                  <a:srgbClr val="C00000"/>
                </a:solidFill>
                <a:latin typeface="Times New Roman" panose="02020603050405020304" pitchFamily="18" charset="0"/>
                <a:cs typeface="Times New Roman" panose="02020603050405020304" pitchFamily="18" charset="0"/>
              </a:rPr>
              <a:t>Romans 1: 1</a:t>
            </a:r>
            <a:r>
              <a:rPr lang="en-US" altLang="en-US" sz="2600">
                <a:solidFill>
                  <a:srgbClr val="000000"/>
                </a:solidFill>
                <a:latin typeface="Times New Roman" panose="02020603050405020304" pitchFamily="18" charset="0"/>
                <a:cs typeface="Times New Roman" panose="02020603050405020304" pitchFamily="18" charset="0"/>
              </a:rPr>
              <a:t> </a:t>
            </a:r>
            <a:r>
              <a:rPr lang="en-US" altLang="en-US" sz="2600" b="1">
                <a:solidFill>
                  <a:srgbClr val="000000"/>
                </a:solidFill>
                <a:latin typeface="Arial Narrow" panose="020B0604020202020204" pitchFamily="34" charset="0"/>
                <a:cs typeface="Times New Roman" panose="02020603050405020304" pitchFamily="18" charset="0"/>
              </a:rPr>
              <a:t>– Paul, a bond-servant of Christ Jesus,</a:t>
            </a:r>
            <a:r>
              <a:rPr lang="en-US" altLang="en-US" sz="2800" b="1">
                <a:latin typeface="Arial" panose="020B0604020202020204" pitchFamily="34" charset="0"/>
              </a:rPr>
              <a:t> </a:t>
            </a:r>
          </a:p>
          <a:p>
            <a:pPr>
              <a:spcBef>
                <a:spcPct val="0"/>
              </a:spcBef>
              <a:buFontTx/>
              <a:buNone/>
            </a:pPr>
            <a:r>
              <a:rPr lang="en-US" altLang="en-US" sz="2600" b="1">
                <a:solidFill>
                  <a:srgbClr val="000000"/>
                </a:solidFill>
                <a:latin typeface="Times New Roman" panose="02020603050405020304" pitchFamily="18" charset="0"/>
                <a:cs typeface="Times New Roman" panose="02020603050405020304" pitchFamily="18" charset="0"/>
              </a:rPr>
              <a:t>                         ( </a:t>
            </a:r>
            <a:r>
              <a:rPr lang="en-US" altLang="en-US" sz="2400" b="1">
                <a:solidFill>
                  <a:srgbClr val="C00000"/>
                </a:solidFill>
                <a:latin typeface="Times New Roman" panose="02020603050405020304" pitchFamily="18" charset="0"/>
                <a:cs typeface="Times New Roman" panose="02020603050405020304" pitchFamily="18" charset="0"/>
              </a:rPr>
              <a:t>Gal 1:10</a:t>
            </a:r>
            <a:r>
              <a:rPr lang="en-US" altLang="en-US" sz="2600" b="1">
                <a:solidFill>
                  <a:srgbClr val="000000"/>
                </a:solidFill>
                <a:latin typeface="Times New Roman" panose="02020603050405020304" pitchFamily="18" charset="0"/>
                <a:cs typeface="Times New Roman" panose="02020603050405020304" pitchFamily="18" charset="0"/>
              </a:rPr>
              <a:t>, </a:t>
            </a:r>
            <a:r>
              <a:rPr lang="en-US" altLang="en-US" sz="2400" b="1">
                <a:solidFill>
                  <a:srgbClr val="C00000"/>
                </a:solidFill>
                <a:latin typeface="Times New Roman" panose="02020603050405020304" pitchFamily="18" charset="0"/>
                <a:cs typeface="Times New Roman" panose="02020603050405020304" pitchFamily="18" charset="0"/>
              </a:rPr>
              <a:t>Phil 1:1</a:t>
            </a:r>
            <a:r>
              <a:rPr lang="en-US" altLang="en-US" sz="2600" b="1">
                <a:solidFill>
                  <a:srgbClr val="000000"/>
                </a:solidFill>
                <a:latin typeface="Times New Roman" panose="02020603050405020304" pitchFamily="18" charset="0"/>
                <a:cs typeface="Times New Roman" panose="02020603050405020304" pitchFamily="18" charset="0"/>
              </a:rPr>
              <a:t>, </a:t>
            </a:r>
            <a:r>
              <a:rPr lang="en-US" altLang="en-US" sz="2400" b="1">
                <a:solidFill>
                  <a:srgbClr val="C00000"/>
                </a:solidFill>
                <a:latin typeface="Times New Roman" panose="02020603050405020304" pitchFamily="18" charset="0"/>
                <a:cs typeface="Times New Roman" panose="02020603050405020304" pitchFamily="18" charset="0"/>
              </a:rPr>
              <a:t>Tit 1:1 </a:t>
            </a:r>
            <a:r>
              <a:rPr lang="en-US" altLang="en-US" sz="2600" b="1">
                <a:solidFill>
                  <a:srgbClr val="000000"/>
                </a:solidFill>
                <a:latin typeface="Times New Roman" panose="02020603050405020304" pitchFamily="18" charset="0"/>
                <a:cs typeface="Times New Roman" panose="02020603050405020304" pitchFamily="18" charset="0"/>
              </a:rPr>
              <a:t>) </a:t>
            </a:r>
          </a:p>
          <a:p>
            <a:pPr>
              <a:spcBef>
                <a:spcPct val="0"/>
              </a:spcBef>
              <a:buFontTx/>
              <a:buNone/>
            </a:pPr>
            <a:endParaRPr lang="en-US" altLang="en-US" sz="900" b="1">
              <a:solidFill>
                <a:srgbClr val="000000"/>
              </a:solidFill>
              <a:latin typeface="Arial Narrow" panose="020B0604020202020204" pitchFamily="34" charset="0"/>
              <a:cs typeface="Times New Roman" panose="02020603050405020304" pitchFamily="18" charset="0"/>
            </a:endParaRPr>
          </a:p>
          <a:p>
            <a:pPr>
              <a:spcBef>
                <a:spcPct val="0"/>
              </a:spcBef>
              <a:buFontTx/>
              <a:buNone/>
            </a:pPr>
            <a:r>
              <a:rPr lang="en-US" altLang="en-US" sz="2600" b="1">
                <a:solidFill>
                  <a:srgbClr val="C00000"/>
                </a:solidFill>
                <a:latin typeface="Times New Roman" panose="02020603050405020304" pitchFamily="18" charset="0"/>
                <a:cs typeface="Times New Roman" panose="02020603050405020304" pitchFamily="18" charset="0"/>
              </a:rPr>
              <a:t>II Peter 1: 1</a:t>
            </a:r>
            <a:r>
              <a:rPr lang="en-US" altLang="en-US" sz="2600">
                <a:solidFill>
                  <a:srgbClr val="000000"/>
                </a:solidFill>
                <a:latin typeface="Times New Roman" panose="02020603050405020304" pitchFamily="18" charset="0"/>
                <a:cs typeface="Times New Roman" panose="02020603050405020304" pitchFamily="18" charset="0"/>
              </a:rPr>
              <a:t> </a:t>
            </a:r>
            <a:r>
              <a:rPr lang="en-US" altLang="en-US" sz="2600" b="1">
                <a:solidFill>
                  <a:srgbClr val="000000"/>
                </a:solidFill>
                <a:latin typeface="Arial Narrow" panose="020B0604020202020204" pitchFamily="34" charset="0"/>
                <a:cs typeface="Times New Roman" panose="02020603050405020304" pitchFamily="18" charset="0"/>
              </a:rPr>
              <a:t>– Simon Peter, a bond-servant and </a:t>
            </a:r>
          </a:p>
          <a:p>
            <a:pPr>
              <a:spcBef>
                <a:spcPct val="0"/>
              </a:spcBef>
              <a:buFontTx/>
              <a:buNone/>
            </a:pPr>
            <a:r>
              <a:rPr lang="en-US" altLang="en-US" sz="2600" b="1">
                <a:solidFill>
                  <a:srgbClr val="000000"/>
                </a:solidFill>
                <a:latin typeface="Arial Narrow" panose="020B0604020202020204" pitchFamily="34" charset="0"/>
                <a:cs typeface="Times New Roman" panose="02020603050405020304" pitchFamily="18" charset="0"/>
              </a:rPr>
              <a:t>                           Apostle of Jesus Christ,</a:t>
            </a:r>
          </a:p>
          <a:p>
            <a:pPr>
              <a:spcBef>
                <a:spcPct val="0"/>
              </a:spcBef>
              <a:buFontTx/>
              <a:buNone/>
            </a:pPr>
            <a:endParaRPr lang="en-US" altLang="en-US" sz="900">
              <a:latin typeface="Times New Roman" panose="02020603050405020304" pitchFamily="18" charset="0"/>
              <a:cs typeface="Times New Roman" panose="02020603050405020304" pitchFamily="18" charset="0"/>
            </a:endParaRPr>
          </a:p>
          <a:p>
            <a:pPr>
              <a:spcBef>
                <a:spcPct val="0"/>
              </a:spcBef>
              <a:buFontTx/>
              <a:buNone/>
            </a:pPr>
            <a:r>
              <a:rPr lang="en-US" altLang="en-US" sz="2600" b="1">
                <a:solidFill>
                  <a:srgbClr val="C00000"/>
                </a:solidFill>
                <a:latin typeface="Times New Roman" panose="02020603050405020304" pitchFamily="18" charset="0"/>
                <a:cs typeface="Times New Roman" panose="02020603050405020304" pitchFamily="18" charset="0"/>
              </a:rPr>
              <a:t>James 1: 1</a:t>
            </a:r>
            <a:r>
              <a:rPr lang="en-US" altLang="en-US" sz="2600">
                <a:solidFill>
                  <a:srgbClr val="000000"/>
                </a:solidFill>
                <a:latin typeface="Times New Roman" panose="02020603050405020304" pitchFamily="18" charset="0"/>
                <a:cs typeface="Times New Roman" panose="02020603050405020304" pitchFamily="18" charset="0"/>
              </a:rPr>
              <a:t> </a:t>
            </a:r>
            <a:r>
              <a:rPr lang="en-US" altLang="en-US" sz="2600" b="1">
                <a:solidFill>
                  <a:srgbClr val="000000"/>
                </a:solidFill>
                <a:latin typeface="Arial Narrow" panose="020B0604020202020204" pitchFamily="34" charset="0"/>
                <a:cs typeface="Times New Roman" panose="02020603050405020304" pitchFamily="18" charset="0"/>
              </a:rPr>
              <a:t>– James, a bond-servant of God and of </a:t>
            </a:r>
          </a:p>
          <a:p>
            <a:pPr>
              <a:spcBef>
                <a:spcPct val="0"/>
              </a:spcBef>
              <a:buFontTx/>
              <a:buNone/>
            </a:pPr>
            <a:r>
              <a:rPr lang="en-US" altLang="en-US" sz="2600" b="1">
                <a:solidFill>
                  <a:srgbClr val="000000"/>
                </a:solidFill>
                <a:latin typeface="Arial Narrow" panose="020B0604020202020204" pitchFamily="34" charset="0"/>
                <a:cs typeface="Times New Roman" panose="02020603050405020304" pitchFamily="18" charset="0"/>
              </a:rPr>
              <a:t>                        the Lord Jesus Christ,</a:t>
            </a:r>
          </a:p>
          <a:p>
            <a:pPr>
              <a:spcBef>
                <a:spcPct val="0"/>
              </a:spcBef>
              <a:buFontTx/>
              <a:buNone/>
            </a:pPr>
            <a:endParaRPr lang="en-US" altLang="en-US" sz="900">
              <a:latin typeface="Times New Roman" panose="02020603050405020304" pitchFamily="18" charset="0"/>
              <a:cs typeface="Times New Roman" panose="02020603050405020304" pitchFamily="18" charset="0"/>
            </a:endParaRPr>
          </a:p>
          <a:p>
            <a:pPr>
              <a:spcBef>
                <a:spcPct val="0"/>
              </a:spcBef>
              <a:buFontTx/>
              <a:buNone/>
            </a:pPr>
            <a:r>
              <a:rPr lang="en-US" altLang="en-US" sz="2600" b="1">
                <a:solidFill>
                  <a:srgbClr val="C00000"/>
                </a:solidFill>
                <a:latin typeface="Times New Roman" panose="02020603050405020304" pitchFamily="18" charset="0"/>
                <a:cs typeface="Times New Roman" panose="02020603050405020304" pitchFamily="18" charset="0"/>
              </a:rPr>
              <a:t>Jude 1: 1</a:t>
            </a:r>
            <a:r>
              <a:rPr lang="en-US" altLang="en-US" sz="2600">
                <a:solidFill>
                  <a:srgbClr val="000000"/>
                </a:solidFill>
                <a:latin typeface="Times New Roman" panose="02020603050405020304" pitchFamily="18" charset="0"/>
                <a:cs typeface="Times New Roman" panose="02020603050405020304" pitchFamily="18" charset="0"/>
              </a:rPr>
              <a:t> </a:t>
            </a:r>
            <a:r>
              <a:rPr lang="en-US" altLang="en-US" sz="2600" b="1">
                <a:solidFill>
                  <a:srgbClr val="000000"/>
                </a:solidFill>
                <a:latin typeface="Arial Narrow" panose="020B0604020202020204" pitchFamily="34" charset="0"/>
                <a:cs typeface="Times New Roman" panose="02020603050405020304" pitchFamily="18" charset="0"/>
              </a:rPr>
              <a:t>– Jude, a bond-servant of Jesus Christ, </a:t>
            </a:r>
          </a:p>
          <a:p>
            <a:pPr>
              <a:spcBef>
                <a:spcPct val="0"/>
              </a:spcBef>
              <a:buFontTx/>
              <a:buNone/>
            </a:pPr>
            <a:r>
              <a:rPr lang="en-US" altLang="en-US" sz="2600" b="1">
                <a:solidFill>
                  <a:srgbClr val="000000"/>
                </a:solidFill>
                <a:latin typeface="Arial Narrow" panose="020B0604020202020204" pitchFamily="34" charset="0"/>
                <a:cs typeface="Times New Roman" panose="02020603050405020304" pitchFamily="18" charset="0"/>
              </a:rPr>
              <a:t>                     and brother of James,</a:t>
            </a:r>
            <a:endParaRPr lang="en-US" altLang="en-US" sz="260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61EDF444-CFF7-194D-BF6D-0A2B4F1CCFD1}"/>
              </a:ext>
            </a:extLst>
          </p:cNvPr>
          <p:cNvSpPr/>
          <p:nvPr/>
        </p:nvSpPr>
        <p:spPr>
          <a:xfrm>
            <a:off x="1143000" y="340473"/>
            <a:ext cx="6681766" cy="646331"/>
          </a:xfrm>
          <a:prstGeom prst="rect">
            <a:avLst/>
          </a:prstGeom>
        </p:spPr>
        <p:txBody>
          <a:bodyPr wrap="none">
            <a:spAutoFit/>
          </a:bodyPr>
          <a:lstStyle/>
          <a:p>
            <a:pPr>
              <a:defRPr/>
            </a:pPr>
            <a:r>
              <a:rPr lang="en-US" sz="3600" b="1" i="1" dirty="0">
                <a:ln w="12700">
                  <a:solidFill>
                    <a:schemeClr val="tx1"/>
                  </a:solidFill>
                </a:ln>
                <a:solidFill>
                  <a:schemeClr val="bg2">
                    <a:lumMod val="75000"/>
                  </a:schemeClr>
                </a:solidFill>
                <a:latin typeface="Calisto MT" panose="02040603050505030304" pitchFamily="18" charset="0"/>
                <a:ea typeface="Times New Roman" panose="02020603050405020304" pitchFamily="18" charset="0"/>
              </a:rPr>
              <a:t>Bible writers were servants of Jesus</a:t>
            </a:r>
            <a:endParaRPr lang="en-US" sz="3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
            <a:extLst>
              <a:ext uri="{FF2B5EF4-FFF2-40B4-BE49-F238E27FC236}">
                <a16:creationId xmlns:a16="http://schemas.microsoft.com/office/drawing/2014/main" id="{43A49123-A936-A446-9992-57E2FBE4E963}"/>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4874EE5A-8701-5148-AED3-E6F62B22065B}"/>
              </a:ext>
            </a:extLst>
          </p:cNvPr>
          <p:cNvSpPr/>
          <p:nvPr/>
        </p:nvSpPr>
        <p:spPr>
          <a:xfrm>
            <a:off x="2057400" y="819150"/>
            <a:ext cx="5029200" cy="32924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 Corinthians 6: 20</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and that you are not your own? </a:t>
            </a:r>
            <a:r>
              <a:rPr lang="en-US" sz="2000" b="1" dirty="0">
                <a:solidFill>
                  <a:srgbClr val="C00000"/>
                </a:solidFill>
                <a:latin typeface="Arial Narrow" panose="020B0606020202030204" pitchFamily="34" charset="0"/>
                <a:ea typeface="Times New Roman" panose="02020603050405020304" pitchFamily="18" charset="0"/>
              </a:rPr>
              <a:t>20</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For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you have been  bought with a price</a:t>
            </a:r>
            <a:r>
              <a:rPr lang="en-US" sz="2600" b="1" dirty="0">
                <a:solidFill>
                  <a:srgbClr val="000000"/>
                </a:solidFill>
                <a:latin typeface="Arial Narrow" panose="020B0606020202030204" pitchFamily="34" charset="0"/>
                <a:ea typeface="Times New Roman" panose="02020603050405020304" pitchFamily="18" charset="0"/>
              </a:rPr>
              <a:t>: therefore glorify God </a:t>
            </a:r>
            <a:r>
              <a:rPr lang="en-US" sz="2600" b="1" u="sng" dirty="0">
                <a:solidFill>
                  <a:srgbClr val="000000"/>
                </a:solidFill>
                <a:latin typeface="Arial Narrow" panose="020B0606020202030204" pitchFamily="34" charset="0"/>
                <a:ea typeface="Times New Roman" panose="02020603050405020304" pitchFamily="18" charset="0"/>
              </a:rPr>
              <a:t>in your body</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endParaRPr lang="en-US" sz="2600" b="1" dirty="0">
              <a:solidFill>
                <a:srgbClr val="C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Luke 6: 46</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Why do you call Me, 'Lord, Lord,' </a:t>
            </a: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and do not do what I say?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
            <a:extLst>
              <a:ext uri="{FF2B5EF4-FFF2-40B4-BE49-F238E27FC236}">
                <a16:creationId xmlns:a16="http://schemas.microsoft.com/office/drawing/2014/main" id="{CB01E351-23DB-F84C-A58D-0CCE8C40532A}"/>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06E08E43-C9FA-FD40-AFA4-5F881FBC0B56}"/>
              </a:ext>
            </a:extLst>
          </p:cNvPr>
          <p:cNvSpPr/>
          <p:nvPr/>
        </p:nvSpPr>
        <p:spPr>
          <a:xfrm>
            <a:off x="1447800" y="666750"/>
            <a:ext cx="6553200" cy="3694113"/>
          </a:xfrm>
          <a:prstGeom prst="rect">
            <a:avLst/>
          </a:prstGeom>
        </p:spPr>
        <p:txBody>
          <a:bodyPr>
            <a:spAutoFit/>
          </a:bodyPr>
          <a:lstStyle/>
          <a:p>
            <a:pPr>
              <a:spcBef>
                <a:spcPts val="0"/>
              </a:spcBef>
              <a:spcAft>
                <a:spcPts val="0"/>
              </a:spcAft>
              <a:tabLst>
                <a:tab pos="182880" algn="l"/>
                <a:tab pos="228600" algn="l"/>
              </a:tabLst>
              <a:defRPr/>
            </a:pPr>
            <a:r>
              <a:rPr lang="en-US" sz="2600" dirty="0">
                <a:solidFill>
                  <a:srgbClr val="000000"/>
                </a:solidFill>
                <a:latin typeface="Times New Roman" panose="02020603050405020304" pitchFamily="18" charset="0"/>
                <a:ea typeface="Times New Roman" panose="02020603050405020304" pitchFamily="18" charset="0"/>
              </a:rPr>
              <a:t> </a:t>
            </a:r>
            <a:r>
              <a:rPr lang="en-US" sz="2600" b="1" dirty="0">
                <a:solidFill>
                  <a:srgbClr val="C00000"/>
                </a:solidFill>
                <a:latin typeface="Times New Roman" panose="02020603050405020304" pitchFamily="18" charset="0"/>
                <a:ea typeface="Times New Roman" panose="02020603050405020304" pitchFamily="18" charset="0"/>
              </a:rPr>
              <a:t>Matthew 7: 21</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Not everyone who says to Me, 'Lord, Lord,' will enter the kingdom of heaven, but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he who does the will of My Father</a:t>
            </a:r>
            <a:r>
              <a:rPr lang="en-US" sz="2600" b="1" dirty="0">
                <a:solidFill>
                  <a:srgbClr val="000000"/>
                </a:solidFill>
                <a:latin typeface="Arial Narrow" panose="020B0606020202030204" pitchFamily="34" charset="0"/>
                <a:ea typeface="Times New Roman" panose="02020603050405020304" pitchFamily="18" charset="0"/>
              </a:rPr>
              <a:t> who is in heaven will enter.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endParaRPr lang="en-US" sz="2600" b="1"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Romans 6: 16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Do you not know that when you present yourselves to someone as  slaves for obedience,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you are slaves of the one whom you obey,</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
            <a:extLst>
              <a:ext uri="{FF2B5EF4-FFF2-40B4-BE49-F238E27FC236}">
                <a16:creationId xmlns:a16="http://schemas.microsoft.com/office/drawing/2014/main" id="{7AB6A124-CEB5-084C-8023-DC47FEF4A0B0}"/>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4EB6C4AE-9F49-7F48-9D56-5F7B54A82E45}"/>
              </a:ext>
            </a:extLst>
          </p:cNvPr>
          <p:cNvSpPr/>
          <p:nvPr/>
        </p:nvSpPr>
        <p:spPr>
          <a:xfrm>
            <a:off x="1409700" y="666750"/>
            <a:ext cx="6324600" cy="3694113"/>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Matthew 28: 18</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And Jesus came up and spoke to them, saying, "All authority has been given to Me in heaven and on earth.  </a:t>
            </a:r>
            <a:r>
              <a:rPr lang="en-US" sz="2000" b="1" dirty="0">
                <a:solidFill>
                  <a:srgbClr val="C00000"/>
                </a:solidFill>
                <a:latin typeface="Arial Narrow" panose="020B0606020202030204" pitchFamily="34" charset="0"/>
                <a:ea typeface="Times New Roman" panose="02020603050405020304" pitchFamily="18" charset="0"/>
              </a:rPr>
              <a:t>19</a:t>
            </a:r>
            <a:r>
              <a:rPr lang="en-US" sz="2600" b="1" dirty="0">
                <a:solidFill>
                  <a:srgbClr val="000000"/>
                </a:solidFill>
                <a:latin typeface="Arial Narrow" panose="020B0606020202030204" pitchFamily="34" charset="0"/>
                <a:ea typeface="Times New Roman" panose="02020603050405020304" pitchFamily="18" charset="0"/>
              </a:rPr>
              <a:t> Go therefore and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make disciples of all the nations</a:t>
            </a:r>
            <a:r>
              <a:rPr lang="en-US" sz="2600" b="1" dirty="0">
                <a:solidFill>
                  <a:srgbClr val="000000"/>
                </a:solidFill>
                <a:latin typeface="Arial Narrow" panose="020B0606020202030204" pitchFamily="34" charset="0"/>
                <a:ea typeface="Times New Roman" panose="02020603050405020304" pitchFamily="18" charset="0"/>
              </a:rPr>
              <a:t>, baptizing them in the name of the Father and the Son and the Holy Spirit,  </a:t>
            </a:r>
            <a:r>
              <a:rPr lang="en-US" sz="2000" b="1" dirty="0">
                <a:solidFill>
                  <a:srgbClr val="C00000"/>
                </a:solidFill>
                <a:latin typeface="Arial Narrow" panose="020B0606020202030204" pitchFamily="34" charset="0"/>
                <a:ea typeface="Times New Roman" panose="02020603050405020304" pitchFamily="18" charset="0"/>
              </a:rPr>
              <a:t>20</a:t>
            </a:r>
            <a:r>
              <a:rPr lang="en-US" sz="2600" b="1" dirty="0">
                <a:solidFill>
                  <a:srgbClr val="000000"/>
                </a:solidFill>
                <a:latin typeface="Arial Narrow" panose="020B0606020202030204" pitchFamily="34" charset="0"/>
                <a:ea typeface="Times New Roman" panose="02020603050405020304" pitchFamily="18" charset="0"/>
              </a:rPr>
              <a: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teaching them</a:t>
            </a:r>
            <a:r>
              <a:rPr lang="en-US" sz="2600" b="1" dirty="0">
                <a:solidFill>
                  <a:srgbClr val="000000"/>
                </a:solidFill>
                <a:latin typeface="Arial Narrow" panose="020B0606020202030204" pitchFamily="34" charset="0"/>
                <a:ea typeface="Times New Roman" panose="02020603050405020304" pitchFamily="18" charset="0"/>
              </a:rPr>
              <a:t> to observe all that I commanded you; and lo, I am with you always, even to the end of the age.</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ppt-lt.crystalgraphics.com/lt_bible_co_22_powerpoint_templates_title_slide.jpg">
            <a:hlinkClick r:id="rId2"/>
            <a:extLst>
              <a:ext uri="{FF2B5EF4-FFF2-40B4-BE49-F238E27FC236}">
                <a16:creationId xmlns:a16="http://schemas.microsoft.com/office/drawing/2014/main" id="{31ED819F-F889-2D47-AD35-8636EC1F8C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3334"/>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2F3A9BE5-A8BB-8E4E-9348-1398745F8BA3}"/>
              </a:ext>
            </a:extLst>
          </p:cNvPr>
          <p:cNvSpPr/>
          <p:nvPr/>
        </p:nvSpPr>
        <p:spPr>
          <a:xfrm>
            <a:off x="278974" y="2387084"/>
            <a:ext cx="8586068" cy="1446550"/>
          </a:xfrm>
          <a:prstGeom prst="rect">
            <a:avLst/>
          </a:prstGeom>
        </p:spPr>
        <p:txBody>
          <a:bodyPr wrap="none">
            <a:spAutoFit/>
          </a:bodyPr>
          <a:lstStyle/>
          <a:p>
            <a:pPr algn="ctr">
              <a:defRPr/>
            </a:pPr>
            <a:r>
              <a:rPr lang="en-US" sz="4800" b="1" i="1" dirty="0">
                <a:ln w="9525">
                  <a:solidFill>
                    <a:srgbClr val="00FF00"/>
                  </a:solidFill>
                </a:ln>
                <a:solidFill>
                  <a:srgbClr val="9FFF9F"/>
                </a:solidFill>
                <a:latin typeface="ArabBruD" panose="03060802060502020204" pitchFamily="66" charset="0"/>
                <a:ea typeface="SimSun" panose="02010600030101010101" pitchFamily="2" charset="-122"/>
              </a:rPr>
              <a:t>The Christian Lifestyle #14</a:t>
            </a:r>
          </a:p>
          <a:p>
            <a:pPr algn="ctr">
              <a:defRPr/>
            </a:pPr>
            <a:r>
              <a:rPr lang="en-US" sz="4000" b="1" i="1" dirty="0">
                <a:ln w="9525">
                  <a:solidFill>
                    <a:srgbClr val="00FF00"/>
                  </a:solidFill>
                </a:ln>
                <a:solidFill>
                  <a:srgbClr val="9FFF9F"/>
                </a:solidFill>
                <a:latin typeface="ArabBruD" panose="03060802060502020204" pitchFamily="66" charset="0"/>
                <a:ea typeface="SimSun" panose="02010600030101010101" pitchFamily="2" charset="-122"/>
              </a:rPr>
              <a:t>Christians Are Compulsively Evangelistic</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
            <a:extLst>
              <a:ext uri="{FF2B5EF4-FFF2-40B4-BE49-F238E27FC236}">
                <a16:creationId xmlns:a16="http://schemas.microsoft.com/office/drawing/2014/main" id="{95521AEA-73A2-F840-964D-D9252222EED8}"/>
              </a:ext>
            </a:extLst>
          </p:cNvPr>
          <p:cNvPicPr>
            <a:picLocks noChangeAspect="1"/>
          </p:cNvPicPr>
          <p:nvPr/>
        </p:nvPicPr>
        <p:blipFill>
          <a:blip r:embed="rId2">
            <a:extLst>
              <a:ext uri="{28A0092B-C50C-407E-A947-70E740481C1C}">
                <a14:useLocalDpi xmlns:a14="http://schemas.microsoft.com/office/drawing/2010/main" val="0"/>
              </a:ext>
            </a:extLst>
          </a:blip>
          <a:srcRect t="2151"/>
          <a:stretch>
            <a:fillRect/>
          </a:stretch>
        </p:blipFill>
        <p:spPr bwMode="auto">
          <a:xfrm>
            <a:off x="0" y="0"/>
            <a:ext cx="9144000"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A1DB78C8-1053-8046-8FEF-BA00B8BF93B2}"/>
              </a:ext>
            </a:extLst>
          </p:cNvPr>
          <p:cNvSpPr/>
          <p:nvPr/>
        </p:nvSpPr>
        <p:spPr>
          <a:xfrm>
            <a:off x="1143000" y="1581150"/>
            <a:ext cx="7448551" cy="1754326"/>
          </a:xfrm>
          <a:prstGeom prst="rect">
            <a:avLst/>
          </a:prstGeom>
        </p:spPr>
        <p:txBody>
          <a:bodyPr>
            <a:spAutoFit/>
          </a:bodyPr>
          <a:lstStyle/>
          <a:p>
            <a:pPr>
              <a:defRPr/>
            </a:pPr>
            <a:r>
              <a:rPr lang="en-US" sz="4800" b="1" i="1" dirty="0">
                <a:ln w="19050">
                  <a:solidFill>
                    <a:srgbClr val="640000"/>
                  </a:solidFill>
                </a:ln>
                <a:solidFill>
                  <a:srgbClr val="0027A4"/>
                </a:solidFill>
                <a:latin typeface="Times New Roman" panose="02020603050405020304" pitchFamily="18" charset="0"/>
                <a:ea typeface="SimSun" panose="02010600030101010101" pitchFamily="2" charset="-122"/>
                <a:cs typeface="Times New Roman" panose="02020603050405020304" pitchFamily="18" charset="0"/>
              </a:rPr>
              <a:t>III</a:t>
            </a:r>
            <a:r>
              <a:rPr lang="en-US" sz="5400" b="1" i="1" dirty="0">
                <a:ln w="19050">
                  <a:solidFill>
                    <a:srgbClr val="640000"/>
                  </a:solidFill>
                </a:ln>
                <a:solidFill>
                  <a:srgbClr val="0027A4"/>
                </a:solidFill>
                <a:latin typeface="ArabBruD" panose="03060802060502020204" pitchFamily="66" charset="0"/>
                <a:ea typeface="SimSun" panose="02010600030101010101" pitchFamily="2" charset="-122"/>
              </a:rPr>
              <a:t>.  We believe in the.</a:t>
            </a:r>
          </a:p>
          <a:p>
            <a:pPr>
              <a:defRPr/>
            </a:pPr>
            <a:r>
              <a:rPr lang="en-US" sz="5400" b="1" i="1" dirty="0">
                <a:ln w="19050">
                  <a:solidFill>
                    <a:srgbClr val="640000"/>
                  </a:solidFill>
                </a:ln>
                <a:solidFill>
                  <a:srgbClr val="0027A4"/>
                </a:solidFill>
                <a:latin typeface="ArabBruD" panose="03060802060502020204" pitchFamily="66" charset="0"/>
                <a:ea typeface="SimSun" panose="02010600030101010101" pitchFamily="2" charset="-122"/>
              </a:rPr>
              <a:t>       resurrection.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
            <a:extLst>
              <a:ext uri="{FF2B5EF4-FFF2-40B4-BE49-F238E27FC236}">
                <a16:creationId xmlns:a16="http://schemas.microsoft.com/office/drawing/2014/main" id="{C9402D7E-0EB4-6540-9194-7F8769505651}"/>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Rectangle 1">
            <a:extLst>
              <a:ext uri="{FF2B5EF4-FFF2-40B4-BE49-F238E27FC236}">
                <a16:creationId xmlns:a16="http://schemas.microsoft.com/office/drawing/2014/main" id="{4697ED69-2356-1F4C-B2D4-C298C0E11FF0}"/>
              </a:ext>
            </a:extLst>
          </p:cNvPr>
          <p:cNvSpPr>
            <a:spLocks noChangeArrowheads="1"/>
          </p:cNvSpPr>
          <p:nvPr/>
        </p:nvSpPr>
        <p:spPr bwMode="auto">
          <a:xfrm>
            <a:off x="1638300" y="1047750"/>
            <a:ext cx="5867400" cy="289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182563"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1825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1825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1825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1825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9pPr>
          </a:lstStyle>
          <a:p>
            <a:pPr>
              <a:spcBef>
                <a:spcPct val="0"/>
              </a:spcBef>
              <a:buFontTx/>
              <a:buNone/>
            </a:pPr>
            <a:r>
              <a:rPr lang="en-US" altLang="en-US" sz="2600" b="1">
                <a:solidFill>
                  <a:srgbClr val="C00000"/>
                </a:solidFill>
                <a:latin typeface="Times New Roman" panose="02020603050405020304" pitchFamily="18" charset="0"/>
                <a:cs typeface="Times New Roman" panose="02020603050405020304" pitchFamily="18" charset="0"/>
              </a:rPr>
              <a:t>John 5: 28</a:t>
            </a:r>
            <a:r>
              <a:rPr lang="en-US" altLang="en-US" sz="2600" b="1">
                <a:solidFill>
                  <a:srgbClr val="000000"/>
                </a:solidFill>
                <a:latin typeface="Times New Roman" panose="02020603050405020304" pitchFamily="18" charset="0"/>
                <a:cs typeface="Times New Roman" panose="02020603050405020304" pitchFamily="18" charset="0"/>
              </a:rPr>
              <a:t> </a:t>
            </a:r>
            <a:endParaRPr lang="en-US" altLang="en-US" sz="2600" b="1">
              <a:solidFill>
                <a:srgbClr val="000000"/>
              </a:solidFill>
              <a:latin typeface="Arial Narrow" panose="020B0604020202020204" pitchFamily="34" charset="0"/>
              <a:cs typeface="Times New Roman" panose="02020603050405020304" pitchFamily="18" charset="0"/>
            </a:endParaRPr>
          </a:p>
          <a:p>
            <a:pPr>
              <a:spcBef>
                <a:spcPct val="0"/>
              </a:spcBef>
              <a:buFontTx/>
              <a:buNone/>
            </a:pPr>
            <a:r>
              <a:rPr lang="en-US" altLang="en-US" sz="2600" b="1">
                <a:solidFill>
                  <a:srgbClr val="000000"/>
                </a:solidFill>
                <a:latin typeface="Arial Narrow" panose="020B0604020202020204" pitchFamily="34" charset="0"/>
                <a:cs typeface="Times New Roman" panose="02020603050405020304" pitchFamily="18" charset="0"/>
              </a:rPr>
              <a:t>Do not marvel at this; for an hour is coming, in which </a:t>
            </a:r>
            <a:r>
              <a:rPr lang="en-US" altLang="en-US" sz="2600" b="1" u="sng">
                <a:solidFill>
                  <a:srgbClr val="4F2270"/>
                </a:solidFill>
                <a:latin typeface="Arial Narrow" panose="020B0604020202020204" pitchFamily="34" charset="0"/>
                <a:cs typeface="Times New Roman" panose="02020603050405020304" pitchFamily="18" charset="0"/>
              </a:rPr>
              <a:t>all who are in the tombs </a:t>
            </a:r>
            <a:r>
              <a:rPr lang="en-US" altLang="en-US" sz="2600" b="1">
                <a:solidFill>
                  <a:srgbClr val="000000"/>
                </a:solidFill>
                <a:latin typeface="Arial Narrow" panose="020B0604020202020204" pitchFamily="34" charset="0"/>
                <a:cs typeface="Times New Roman" panose="02020603050405020304" pitchFamily="18" charset="0"/>
              </a:rPr>
              <a:t>will hear His voice,  </a:t>
            </a:r>
            <a:r>
              <a:rPr lang="en-US" altLang="en-US" sz="2000" b="1">
                <a:solidFill>
                  <a:srgbClr val="FF0000"/>
                </a:solidFill>
                <a:latin typeface="Arial Narrow" panose="020B0604020202020204" pitchFamily="34" charset="0"/>
                <a:cs typeface="Times New Roman" panose="02020603050405020304" pitchFamily="18" charset="0"/>
              </a:rPr>
              <a:t>29</a:t>
            </a:r>
            <a:r>
              <a:rPr lang="en-US" altLang="en-US" sz="2000" b="1">
                <a:solidFill>
                  <a:srgbClr val="000000"/>
                </a:solidFill>
                <a:latin typeface="Arial Narrow" panose="020B0604020202020204" pitchFamily="34" charset="0"/>
                <a:cs typeface="Times New Roman" panose="02020603050405020304" pitchFamily="18" charset="0"/>
              </a:rPr>
              <a:t> </a:t>
            </a:r>
            <a:r>
              <a:rPr lang="en-US" altLang="en-US" sz="2600" b="1">
                <a:solidFill>
                  <a:srgbClr val="000000"/>
                </a:solidFill>
                <a:latin typeface="Arial Narrow" panose="020B0604020202020204" pitchFamily="34" charset="0"/>
                <a:cs typeface="Times New Roman" panose="02020603050405020304" pitchFamily="18" charset="0"/>
              </a:rPr>
              <a:t>and </a:t>
            </a:r>
            <a:r>
              <a:rPr lang="en-US" altLang="en-US" sz="2600" b="1" u="sng">
                <a:solidFill>
                  <a:srgbClr val="4F2270"/>
                </a:solidFill>
                <a:latin typeface="Arial Narrow" panose="020B0604020202020204" pitchFamily="34" charset="0"/>
                <a:cs typeface="Times New Roman" panose="02020603050405020304" pitchFamily="18" charset="0"/>
              </a:rPr>
              <a:t>will come forth; </a:t>
            </a:r>
            <a:r>
              <a:rPr lang="en-US" altLang="en-US" sz="2600" b="1">
                <a:solidFill>
                  <a:srgbClr val="000000"/>
                </a:solidFill>
                <a:latin typeface="Arial Narrow" panose="020B0604020202020204" pitchFamily="34" charset="0"/>
                <a:cs typeface="Times New Roman" panose="02020603050405020304" pitchFamily="18" charset="0"/>
              </a:rPr>
              <a:t>those who did the good deeds to a resurrection of life, those who committed the evil deeds to a resurrection of judgment. </a:t>
            </a:r>
            <a:endParaRPr lang="en-US" altLang="en-US" sz="2600">
              <a:latin typeface="Times New Roman" panose="02020603050405020304" pitchFamily="18" charset="0"/>
              <a:cs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1">
            <a:extLst>
              <a:ext uri="{FF2B5EF4-FFF2-40B4-BE49-F238E27FC236}">
                <a16:creationId xmlns:a16="http://schemas.microsoft.com/office/drawing/2014/main" id="{1CBF2546-7D9E-FB4E-A06E-A3D1CC9BC919}"/>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Rectangle 1">
            <a:extLst>
              <a:ext uri="{FF2B5EF4-FFF2-40B4-BE49-F238E27FC236}">
                <a16:creationId xmlns:a16="http://schemas.microsoft.com/office/drawing/2014/main" id="{C97BCFB3-A1E6-3D49-94D2-68261AB4330D}"/>
              </a:ext>
            </a:extLst>
          </p:cNvPr>
          <p:cNvSpPr>
            <a:spLocks noChangeArrowheads="1"/>
          </p:cNvSpPr>
          <p:nvPr/>
        </p:nvSpPr>
        <p:spPr bwMode="auto">
          <a:xfrm>
            <a:off x="1447800" y="819150"/>
            <a:ext cx="6248400"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182563"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1825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1825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1825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1825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9pPr>
          </a:lstStyle>
          <a:p>
            <a:pPr>
              <a:spcBef>
                <a:spcPct val="0"/>
              </a:spcBef>
              <a:buFontTx/>
              <a:buNone/>
            </a:pPr>
            <a:r>
              <a:rPr lang="en-US" altLang="en-US" sz="2600" b="1">
                <a:solidFill>
                  <a:srgbClr val="C00000"/>
                </a:solidFill>
                <a:latin typeface="Times New Roman" panose="02020603050405020304" pitchFamily="18" charset="0"/>
                <a:cs typeface="Times New Roman" panose="02020603050405020304" pitchFamily="18" charset="0"/>
              </a:rPr>
              <a:t>Acts 17: 30</a:t>
            </a:r>
            <a:r>
              <a:rPr lang="en-US" altLang="en-US" sz="2600" b="1">
                <a:solidFill>
                  <a:srgbClr val="000000"/>
                </a:solidFill>
                <a:latin typeface="Times New Roman" panose="02020603050405020304" pitchFamily="18" charset="0"/>
                <a:cs typeface="Times New Roman" panose="02020603050405020304" pitchFamily="18" charset="0"/>
              </a:rPr>
              <a:t> </a:t>
            </a:r>
            <a:endParaRPr lang="en-US" altLang="en-US" sz="2600" b="1">
              <a:solidFill>
                <a:srgbClr val="000000"/>
              </a:solidFill>
              <a:latin typeface="Arial Narrow" panose="020B0604020202020204" pitchFamily="34" charset="0"/>
              <a:cs typeface="Times New Roman" panose="02020603050405020304" pitchFamily="18" charset="0"/>
            </a:endParaRPr>
          </a:p>
          <a:p>
            <a:pPr>
              <a:spcBef>
                <a:spcPct val="0"/>
              </a:spcBef>
              <a:buFontTx/>
              <a:buNone/>
            </a:pPr>
            <a:r>
              <a:rPr lang="en-US" altLang="en-US" sz="2600" b="1">
                <a:solidFill>
                  <a:srgbClr val="000000"/>
                </a:solidFill>
                <a:latin typeface="Arial Narrow" panose="020B0604020202020204" pitchFamily="34" charset="0"/>
                <a:cs typeface="Times New Roman" panose="02020603050405020304" pitchFamily="18" charset="0"/>
              </a:rPr>
              <a:t>Therefore having overlooked the times of ignorance, God is now declaring to men that all people everywhere should repent, </a:t>
            </a:r>
            <a:r>
              <a:rPr lang="en-US" altLang="en-US" sz="2000" b="1">
                <a:solidFill>
                  <a:srgbClr val="C00000"/>
                </a:solidFill>
                <a:latin typeface="Arial Narrow" panose="020B0604020202020204" pitchFamily="34" charset="0"/>
                <a:cs typeface="Times New Roman" panose="02020603050405020304" pitchFamily="18" charset="0"/>
              </a:rPr>
              <a:t>31</a:t>
            </a:r>
            <a:r>
              <a:rPr lang="en-US" altLang="en-US" sz="2600" b="1">
                <a:solidFill>
                  <a:srgbClr val="000000"/>
                </a:solidFill>
                <a:latin typeface="Arial Narrow" panose="020B0604020202020204" pitchFamily="34" charset="0"/>
                <a:cs typeface="Times New Roman" panose="02020603050405020304" pitchFamily="18" charset="0"/>
              </a:rPr>
              <a:t> because </a:t>
            </a:r>
            <a:r>
              <a:rPr lang="en-US" altLang="en-US" sz="2600" b="1" u="sng">
                <a:solidFill>
                  <a:srgbClr val="4F2270"/>
                </a:solidFill>
                <a:latin typeface="Arial Narrow" panose="020B0604020202020204" pitchFamily="34" charset="0"/>
                <a:cs typeface="Times New Roman" panose="02020603050405020304" pitchFamily="18" charset="0"/>
              </a:rPr>
              <a:t>He has fixed a day </a:t>
            </a:r>
            <a:r>
              <a:rPr lang="en-US" altLang="en-US" sz="2600" b="1">
                <a:solidFill>
                  <a:srgbClr val="000000"/>
                </a:solidFill>
                <a:latin typeface="Arial Narrow" panose="020B0604020202020204" pitchFamily="34" charset="0"/>
                <a:cs typeface="Times New Roman" panose="02020603050405020304" pitchFamily="18" charset="0"/>
              </a:rPr>
              <a:t>in which He will judge the world in righteousness through a Man whom He has appointed, having furnished proof to all men by raising Him from the dead." </a:t>
            </a:r>
            <a:endParaRPr lang="en-US" altLang="en-US" sz="2600">
              <a:latin typeface="Times New Roman" panose="02020603050405020304" pitchFamily="18" charset="0"/>
              <a:cs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a:extLst>
              <a:ext uri="{FF2B5EF4-FFF2-40B4-BE49-F238E27FC236}">
                <a16:creationId xmlns:a16="http://schemas.microsoft.com/office/drawing/2014/main" id="{424A97E9-910F-6141-BD43-22D90D8A3C12}"/>
              </a:ext>
            </a:extLst>
          </p:cNvPr>
          <p:cNvPicPr>
            <a:picLocks noChangeAspect="1"/>
          </p:cNvPicPr>
          <p:nvPr/>
        </p:nvPicPr>
        <p:blipFill>
          <a:blip r:embed="rId3">
            <a:extLst>
              <a:ext uri="{28A0092B-C50C-407E-A947-70E740481C1C}">
                <a14:useLocalDpi xmlns:a14="http://schemas.microsoft.com/office/drawing/2010/main" val="0"/>
              </a:ext>
            </a:extLst>
          </a:blip>
          <a:srcRect b="4955"/>
          <a:stretch>
            <a:fillRect/>
          </a:stretch>
        </p:blipFill>
        <p:spPr bwMode="auto">
          <a:xfrm>
            <a:off x="-23813" y="0"/>
            <a:ext cx="9140826"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BE7CFD87-26B1-AF4F-8937-0326CAD9B9BE}"/>
              </a:ext>
            </a:extLst>
          </p:cNvPr>
          <p:cNvSpPr/>
          <p:nvPr/>
        </p:nvSpPr>
        <p:spPr>
          <a:xfrm>
            <a:off x="1525586" y="504741"/>
            <a:ext cx="6096000" cy="1938992"/>
          </a:xfrm>
          <a:prstGeom prst="rect">
            <a:avLst/>
          </a:prstGeom>
        </p:spPr>
        <p:txBody>
          <a:bodyPr>
            <a:spAutoFit/>
          </a:bodyPr>
          <a:lstStyle/>
          <a:p>
            <a:pPr>
              <a:defRPr/>
            </a:pPr>
            <a:r>
              <a:rPr lang="en-US" sz="4000" b="1" i="1" dirty="0">
                <a:ln w="19050">
                  <a:solidFill>
                    <a:srgbClr val="640000"/>
                  </a:solidFill>
                </a:ln>
                <a:solidFill>
                  <a:srgbClr val="0027A4"/>
                </a:solidFill>
                <a:latin typeface="ArabBruD" panose="03060802060502020204" pitchFamily="66" charset="0"/>
                <a:ea typeface="SimSun" panose="02010600030101010101" pitchFamily="2" charset="-122"/>
              </a:rPr>
              <a:t>At the resurrection all who ever lived  will stand  before the judgment bar of God.</a:t>
            </a:r>
            <a:endParaRPr lang="en-US" sz="4000" dirty="0"/>
          </a:p>
        </p:txBody>
      </p:sp>
      <p:pic>
        <p:nvPicPr>
          <p:cNvPr id="43012" name="Picture 2">
            <a:extLst>
              <a:ext uri="{FF2B5EF4-FFF2-40B4-BE49-F238E27FC236}">
                <a16:creationId xmlns:a16="http://schemas.microsoft.com/office/drawing/2014/main" id="{E8D8346E-8887-A84D-B7AA-F322719F9B5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119438" y="2571750"/>
            <a:ext cx="2908300" cy="244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
            <a:extLst>
              <a:ext uri="{FF2B5EF4-FFF2-40B4-BE49-F238E27FC236}">
                <a16:creationId xmlns:a16="http://schemas.microsoft.com/office/drawing/2014/main" id="{23E08B9A-DA9C-7140-BD5C-C846A8982CEE}"/>
              </a:ext>
            </a:extLst>
          </p:cNvPr>
          <p:cNvPicPr>
            <a:picLocks noChangeAspect="1"/>
          </p:cNvPicPr>
          <p:nvPr/>
        </p:nvPicPr>
        <p:blipFill>
          <a:blip r:embed="rId2">
            <a:extLst>
              <a:ext uri="{28A0092B-C50C-407E-A947-70E740481C1C}">
                <a14:useLocalDpi xmlns:a14="http://schemas.microsoft.com/office/drawing/2010/main" val="0"/>
              </a:ext>
            </a:extLst>
          </a:blip>
          <a:srcRect t="2151"/>
          <a:stretch>
            <a:fillRect/>
          </a:stretch>
        </p:blipFill>
        <p:spPr bwMode="auto">
          <a:xfrm>
            <a:off x="0" y="-15875"/>
            <a:ext cx="9144000"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2D11E94C-4A9A-BB49-8933-482C9A2A849C}"/>
              </a:ext>
            </a:extLst>
          </p:cNvPr>
          <p:cNvSpPr/>
          <p:nvPr/>
        </p:nvSpPr>
        <p:spPr>
          <a:xfrm>
            <a:off x="1219200" y="1733550"/>
            <a:ext cx="6553200" cy="923330"/>
          </a:xfrm>
          <a:prstGeom prst="rect">
            <a:avLst/>
          </a:prstGeom>
        </p:spPr>
        <p:txBody>
          <a:bodyPr>
            <a:spAutoFit/>
          </a:bodyPr>
          <a:lstStyle/>
          <a:p>
            <a:pPr>
              <a:defRPr/>
            </a:pPr>
            <a:r>
              <a:rPr lang="en-US" sz="4800" b="1" i="1" dirty="0">
                <a:ln w="19050">
                  <a:solidFill>
                    <a:srgbClr val="640000"/>
                  </a:solidFill>
                </a:ln>
                <a:solidFill>
                  <a:srgbClr val="0027A4"/>
                </a:solidFill>
                <a:latin typeface="Times New Roman" panose="02020603050405020304" pitchFamily="18" charset="0"/>
                <a:ea typeface="SimSun" panose="02010600030101010101" pitchFamily="2" charset="-122"/>
                <a:cs typeface="Times New Roman" panose="02020603050405020304" pitchFamily="18" charset="0"/>
              </a:rPr>
              <a:t>IV</a:t>
            </a:r>
            <a:r>
              <a:rPr lang="en-US" sz="5400" b="1" i="1" dirty="0">
                <a:ln w="19050">
                  <a:solidFill>
                    <a:srgbClr val="640000"/>
                  </a:solidFill>
                </a:ln>
                <a:solidFill>
                  <a:srgbClr val="0027A4"/>
                </a:solidFill>
                <a:latin typeface="ArabBruD" panose="03060802060502020204" pitchFamily="66" charset="0"/>
                <a:ea typeface="SimSun" panose="02010600030101010101" pitchFamily="2" charset="-122"/>
              </a:rPr>
              <a:t>.  We believe in Hell.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1">
            <a:extLst>
              <a:ext uri="{FF2B5EF4-FFF2-40B4-BE49-F238E27FC236}">
                <a16:creationId xmlns:a16="http://schemas.microsoft.com/office/drawing/2014/main" id="{A2E6D905-9DF9-8345-8BC3-DE38324B7EB0}"/>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25C0F57D-1CA7-2040-8C82-A832425E95AC}"/>
              </a:ext>
            </a:extLst>
          </p:cNvPr>
          <p:cNvSpPr/>
          <p:nvPr/>
        </p:nvSpPr>
        <p:spPr>
          <a:xfrm>
            <a:off x="571500" y="489977"/>
            <a:ext cx="8001000" cy="1323439"/>
          </a:xfrm>
          <a:prstGeom prst="rect">
            <a:avLst/>
          </a:prstGeom>
        </p:spPr>
        <p:txBody>
          <a:bodyPr>
            <a:spAutoFit/>
          </a:bodyPr>
          <a:lstStyle/>
          <a:p>
            <a:pPr algn="ctr">
              <a:defRPr/>
            </a:pPr>
            <a:r>
              <a:rPr lang="en-US" sz="4000" b="1" i="1" dirty="0">
                <a:ln w="12700">
                  <a:solidFill>
                    <a:schemeClr val="tx1"/>
                  </a:solidFill>
                </a:ln>
                <a:solidFill>
                  <a:schemeClr val="bg2">
                    <a:lumMod val="75000"/>
                  </a:schemeClr>
                </a:solidFill>
                <a:latin typeface="Calisto MT" panose="02040603050505030304" pitchFamily="18" charset="0"/>
                <a:ea typeface="Times New Roman" panose="02020603050405020304" pitchFamily="18" charset="0"/>
              </a:rPr>
              <a:t>Jesus spoke more about </a:t>
            </a:r>
          </a:p>
          <a:p>
            <a:pPr algn="ctr">
              <a:defRPr/>
            </a:pPr>
            <a:r>
              <a:rPr lang="en-US" sz="4000" b="1" i="1" dirty="0">
                <a:ln w="12700">
                  <a:solidFill>
                    <a:schemeClr val="tx1"/>
                  </a:solidFill>
                </a:ln>
                <a:solidFill>
                  <a:schemeClr val="bg2">
                    <a:lumMod val="75000"/>
                  </a:schemeClr>
                </a:solidFill>
                <a:latin typeface="Calisto MT" panose="02040603050505030304" pitchFamily="18" charset="0"/>
                <a:ea typeface="Times New Roman" panose="02020603050405020304" pitchFamily="18" charset="0"/>
              </a:rPr>
              <a:t>Hell than Heaven</a:t>
            </a:r>
          </a:p>
        </p:txBody>
      </p:sp>
      <p:sp>
        <p:nvSpPr>
          <p:cNvPr id="2" name="Rectangle 1">
            <a:extLst>
              <a:ext uri="{FF2B5EF4-FFF2-40B4-BE49-F238E27FC236}">
                <a16:creationId xmlns:a16="http://schemas.microsoft.com/office/drawing/2014/main" id="{25FDFE8F-4BFD-684C-8518-F8D62786C89B}"/>
              </a:ext>
            </a:extLst>
          </p:cNvPr>
          <p:cNvSpPr/>
          <p:nvPr/>
        </p:nvSpPr>
        <p:spPr>
          <a:xfrm>
            <a:off x="1143000" y="1962150"/>
            <a:ext cx="6705600" cy="20923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Mark 9: 45</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If your foot causes you to stumble, cut it off; it is better for you to enter life lame, than, having your two feet,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to be cast into hell, </a:t>
            </a:r>
            <a:r>
              <a:rPr lang="en-US" sz="2000" b="1" dirty="0">
                <a:solidFill>
                  <a:srgbClr val="C00000"/>
                </a:solidFill>
                <a:latin typeface="Arial Narrow" panose="020B0606020202030204" pitchFamily="34" charset="0"/>
                <a:ea typeface="Times New Roman" panose="02020603050405020304" pitchFamily="18" charset="0"/>
              </a:rPr>
              <a:t>46</a:t>
            </a:r>
            <a:r>
              <a:rPr lang="en-US" sz="2000" b="1" dirty="0">
                <a:solidFill>
                  <a:srgbClr val="0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where their worm does not die, and the fire is not quenched.] </a:t>
            </a:r>
            <a:endParaRPr lang="en-US" sz="2600" dirty="0">
              <a:latin typeface="Times New Roman" panose="02020603050405020304" pitchFamily="18" charset="0"/>
              <a:ea typeface="Times New Roman" panose="02020603050405020304" pitchFamily="18" charset="0"/>
            </a:endParaRPr>
          </a:p>
        </p:txBody>
      </p:sp>
      <p:pic>
        <p:nvPicPr>
          <p:cNvPr id="46085" name="Picture 3">
            <a:extLst>
              <a:ext uri="{FF2B5EF4-FFF2-40B4-BE49-F238E27FC236}">
                <a16:creationId xmlns:a16="http://schemas.microsoft.com/office/drawing/2014/main" id="{B3E8C1CB-2A86-4B44-A51C-89F3A7853AA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53313" y="2952750"/>
            <a:ext cx="1504950"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1">
            <a:extLst>
              <a:ext uri="{FF2B5EF4-FFF2-40B4-BE49-F238E27FC236}">
                <a16:creationId xmlns:a16="http://schemas.microsoft.com/office/drawing/2014/main" id="{0ED7B6E1-3581-C94F-87DD-80242D5F8F7C}"/>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1" name="Rectangle 1">
            <a:extLst>
              <a:ext uri="{FF2B5EF4-FFF2-40B4-BE49-F238E27FC236}">
                <a16:creationId xmlns:a16="http://schemas.microsoft.com/office/drawing/2014/main" id="{9460771E-2395-B248-9315-1FF1C8728FE2}"/>
              </a:ext>
            </a:extLst>
          </p:cNvPr>
          <p:cNvSpPr>
            <a:spLocks noChangeArrowheads="1"/>
          </p:cNvSpPr>
          <p:nvPr/>
        </p:nvSpPr>
        <p:spPr bwMode="auto">
          <a:xfrm>
            <a:off x="1219200" y="514350"/>
            <a:ext cx="6705600" cy="369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182563" algn="l"/>
                <a:tab pos="22860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182563" algn="l"/>
                <a:tab pos="2286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182563" algn="l"/>
                <a:tab pos="2286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9pPr>
          </a:lstStyle>
          <a:p>
            <a:pPr>
              <a:spcBef>
                <a:spcPct val="0"/>
              </a:spcBef>
              <a:buFontTx/>
              <a:buNone/>
            </a:pPr>
            <a:r>
              <a:rPr lang="en-US" altLang="en-US" sz="2600" b="1">
                <a:solidFill>
                  <a:srgbClr val="C00000"/>
                </a:solidFill>
                <a:latin typeface="Times New Roman" panose="02020603050405020304" pitchFamily="18" charset="0"/>
                <a:cs typeface="Times New Roman" panose="02020603050405020304" pitchFamily="18" charset="0"/>
              </a:rPr>
              <a:t>Luke 12: 5</a:t>
            </a:r>
            <a:r>
              <a:rPr lang="en-US" altLang="en-US" sz="2600" b="1">
                <a:solidFill>
                  <a:srgbClr val="000000"/>
                </a:solidFill>
                <a:latin typeface="Times New Roman" panose="02020603050405020304" pitchFamily="18" charset="0"/>
                <a:cs typeface="Times New Roman" panose="02020603050405020304" pitchFamily="18" charset="0"/>
              </a:rPr>
              <a:t> </a:t>
            </a:r>
            <a:endParaRPr lang="en-US" altLang="en-US" sz="2600" b="1">
              <a:solidFill>
                <a:srgbClr val="000000"/>
              </a:solidFill>
              <a:latin typeface="Arial Narrow" panose="020B0604020202020204" pitchFamily="34" charset="0"/>
              <a:cs typeface="Times New Roman" panose="02020603050405020304" pitchFamily="18" charset="0"/>
            </a:endParaRPr>
          </a:p>
          <a:p>
            <a:pPr>
              <a:spcBef>
                <a:spcPct val="0"/>
              </a:spcBef>
              <a:buFontTx/>
              <a:buNone/>
            </a:pPr>
            <a:r>
              <a:rPr lang="en-US" altLang="en-US" sz="2600" b="1">
                <a:solidFill>
                  <a:srgbClr val="000000"/>
                </a:solidFill>
                <a:latin typeface="Arial Narrow" panose="020B0604020202020204" pitchFamily="34" charset="0"/>
                <a:cs typeface="Times New Roman" panose="02020603050405020304" pitchFamily="18" charset="0"/>
              </a:rPr>
              <a:t>But I will warn you whom to fear: fear the One who, after He has killed, </a:t>
            </a:r>
            <a:r>
              <a:rPr lang="en-US" altLang="en-US" sz="2600" b="1" u="sng">
                <a:solidFill>
                  <a:srgbClr val="4F2270"/>
                </a:solidFill>
                <a:latin typeface="Arial Narrow" panose="020B0604020202020204" pitchFamily="34" charset="0"/>
                <a:cs typeface="Times New Roman" panose="02020603050405020304" pitchFamily="18" charset="0"/>
              </a:rPr>
              <a:t>has authority to cast in</a:t>
            </a:r>
            <a:r>
              <a:rPr lang="en-US" altLang="en-US" sz="2600" b="1">
                <a:solidFill>
                  <a:srgbClr val="000000"/>
                </a:solidFill>
                <a:latin typeface="Arial Narrow" panose="020B0604020202020204" pitchFamily="34" charset="0"/>
                <a:cs typeface="Times New Roman" panose="02020603050405020304" pitchFamily="18" charset="0"/>
              </a:rPr>
              <a:t>to </a:t>
            </a:r>
            <a:r>
              <a:rPr lang="en-US" altLang="en-US" sz="2600" b="1" u="sng">
                <a:solidFill>
                  <a:srgbClr val="4F2270"/>
                </a:solidFill>
                <a:latin typeface="Arial Narrow" panose="020B0604020202020204" pitchFamily="34" charset="0"/>
                <a:cs typeface="Times New Roman" panose="02020603050405020304" pitchFamily="18" charset="0"/>
              </a:rPr>
              <a:t>hell; </a:t>
            </a:r>
            <a:r>
              <a:rPr lang="en-US" altLang="en-US" sz="2600" b="1">
                <a:solidFill>
                  <a:srgbClr val="000000"/>
                </a:solidFill>
                <a:latin typeface="Arial Narrow" panose="020B0604020202020204" pitchFamily="34" charset="0"/>
                <a:cs typeface="Times New Roman" panose="02020603050405020304" pitchFamily="18" charset="0"/>
              </a:rPr>
              <a:t>yes, I tell you, fear Him! </a:t>
            </a:r>
            <a:endParaRPr lang="en-US" altLang="en-US" sz="2600">
              <a:latin typeface="Times New Roman" panose="02020603050405020304" pitchFamily="18" charset="0"/>
              <a:cs typeface="Times New Roman" panose="02020603050405020304" pitchFamily="18" charset="0"/>
            </a:endParaRPr>
          </a:p>
          <a:p>
            <a:pPr>
              <a:spcBef>
                <a:spcPct val="0"/>
              </a:spcBef>
              <a:buFontTx/>
              <a:buNone/>
            </a:pPr>
            <a:r>
              <a:rPr lang="en-US" altLang="en-US" sz="2600" b="1">
                <a:solidFill>
                  <a:srgbClr val="000000"/>
                </a:solidFill>
                <a:latin typeface="Arial" panose="020B0604020202020204" pitchFamily="34" charset="0"/>
                <a:cs typeface="Times New Roman" panose="02020603050405020304" pitchFamily="18" charset="0"/>
              </a:rPr>
              <a:t> </a:t>
            </a:r>
            <a:endParaRPr lang="en-US" altLang="en-US" sz="2600">
              <a:latin typeface="Times New Roman" panose="02020603050405020304" pitchFamily="18" charset="0"/>
              <a:cs typeface="Times New Roman" panose="02020603050405020304" pitchFamily="18" charset="0"/>
            </a:endParaRPr>
          </a:p>
          <a:p>
            <a:pPr>
              <a:spcBef>
                <a:spcPct val="0"/>
              </a:spcBef>
              <a:buFontTx/>
              <a:buNone/>
            </a:pPr>
            <a:r>
              <a:rPr lang="en-US" altLang="en-US" sz="2600" b="1">
                <a:solidFill>
                  <a:srgbClr val="C00000"/>
                </a:solidFill>
                <a:latin typeface="Times New Roman" panose="02020603050405020304" pitchFamily="18" charset="0"/>
                <a:cs typeface="Times New Roman" panose="02020603050405020304" pitchFamily="18" charset="0"/>
              </a:rPr>
              <a:t>Matthew 25:41</a:t>
            </a:r>
            <a:r>
              <a:rPr lang="en-US" altLang="en-US" sz="2600" b="1">
                <a:solidFill>
                  <a:srgbClr val="000000"/>
                </a:solidFill>
                <a:latin typeface="Times New Roman" panose="02020603050405020304" pitchFamily="18" charset="0"/>
                <a:cs typeface="Times New Roman" panose="02020603050405020304" pitchFamily="18" charset="0"/>
              </a:rPr>
              <a:t> </a:t>
            </a:r>
            <a:endParaRPr lang="en-US" altLang="en-US" sz="2600" b="1">
              <a:solidFill>
                <a:srgbClr val="000000"/>
              </a:solidFill>
              <a:latin typeface="Arial Narrow" panose="020B0604020202020204" pitchFamily="34" charset="0"/>
              <a:cs typeface="Times New Roman" panose="02020603050405020304" pitchFamily="18" charset="0"/>
            </a:endParaRPr>
          </a:p>
          <a:p>
            <a:pPr>
              <a:spcBef>
                <a:spcPct val="0"/>
              </a:spcBef>
              <a:buFontTx/>
              <a:buNone/>
            </a:pPr>
            <a:r>
              <a:rPr lang="en-US" altLang="en-US" sz="2600" b="1">
                <a:solidFill>
                  <a:srgbClr val="000000"/>
                </a:solidFill>
                <a:latin typeface="Arial Narrow" panose="020B0604020202020204" pitchFamily="34" charset="0"/>
                <a:cs typeface="Times New Roman" panose="02020603050405020304" pitchFamily="18" charset="0"/>
              </a:rPr>
              <a:t>Then He will also say to those on His left, ' Depart from Me, accursed ones, </a:t>
            </a:r>
            <a:r>
              <a:rPr lang="en-US" altLang="en-US" sz="2600" b="1" u="sng">
                <a:solidFill>
                  <a:srgbClr val="4F2270"/>
                </a:solidFill>
                <a:latin typeface="Arial Narrow" panose="020B0604020202020204" pitchFamily="34" charset="0"/>
                <a:cs typeface="Times New Roman" panose="02020603050405020304" pitchFamily="18" charset="0"/>
              </a:rPr>
              <a:t>into the eternal fire </a:t>
            </a:r>
            <a:r>
              <a:rPr lang="en-US" altLang="en-US" sz="2600" b="1">
                <a:solidFill>
                  <a:srgbClr val="000000"/>
                </a:solidFill>
                <a:latin typeface="Arial Narrow" panose="020B0604020202020204" pitchFamily="34" charset="0"/>
                <a:cs typeface="Times New Roman" panose="02020603050405020304" pitchFamily="18" charset="0"/>
              </a:rPr>
              <a:t>which has been prepared for the devil and his angels;</a:t>
            </a:r>
            <a:endParaRPr lang="en-US" altLang="en-US" sz="2600">
              <a:latin typeface="Times New Roman" panose="02020603050405020304" pitchFamily="18" charset="0"/>
              <a:cs typeface="Times New Roman" panose="02020603050405020304"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1">
            <a:extLst>
              <a:ext uri="{FF2B5EF4-FFF2-40B4-BE49-F238E27FC236}">
                <a16:creationId xmlns:a16="http://schemas.microsoft.com/office/drawing/2014/main" id="{E823A030-6F53-FD45-A129-D0557D2516BA}"/>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Rectangle 1">
            <a:extLst>
              <a:ext uri="{FF2B5EF4-FFF2-40B4-BE49-F238E27FC236}">
                <a16:creationId xmlns:a16="http://schemas.microsoft.com/office/drawing/2014/main" id="{A31D6E48-AB31-9D49-9E67-C156DBC259DE}"/>
              </a:ext>
            </a:extLst>
          </p:cNvPr>
          <p:cNvSpPr>
            <a:spLocks noChangeArrowheads="1"/>
          </p:cNvSpPr>
          <p:nvPr/>
        </p:nvSpPr>
        <p:spPr bwMode="auto">
          <a:xfrm>
            <a:off x="1485900" y="1047750"/>
            <a:ext cx="6172200" cy="289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182563" algn="l"/>
                <a:tab pos="22860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182563" algn="l"/>
                <a:tab pos="2286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182563" algn="l"/>
                <a:tab pos="2286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9pPr>
          </a:lstStyle>
          <a:p>
            <a:pPr>
              <a:spcBef>
                <a:spcPct val="0"/>
              </a:spcBef>
              <a:buFontTx/>
              <a:buNone/>
            </a:pPr>
            <a:r>
              <a:rPr lang="en-US" altLang="en-US" sz="2600" b="1">
                <a:solidFill>
                  <a:srgbClr val="C00000"/>
                </a:solidFill>
                <a:latin typeface="Times New Roman" panose="02020603050405020304" pitchFamily="18" charset="0"/>
                <a:cs typeface="Times New Roman" panose="02020603050405020304" pitchFamily="18" charset="0"/>
              </a:rPr>
              <a:t>Philippians 3: 18</a:t>
            </a:r>
            <a:r>
              <a:rPr lang="en-US" altLang="en-US" sz="2600" b="1">
                <a:solidFill>
                  <a:srgbClr val="000000"/>
                </a:solidFill>
                <a:latin typeface="Times New Roman" panose="02020603050405020304" pitchFamily="18" charset="0"/>
                <a:cs typeface="Times New Roman" panose="02020603050405020304" pitchFamily="18" charset="0"/>
              </a:rPr>
              <a:t> </a:t>
            </a:r>
            <a:endParaRPr lang="en-US" altLang="en-US" sz="2600" b="1">
              <a:solidFill>
                <a:srgbClr val="000000"/>
              </a:solidFill>
              <a:latin typeface="Arial Narrow" panose="020B0604020202020204" pitchFamily="34" charset="0"/>
              <a:cs typeface="Times New Roman" panose="02020603050405020304" pitchFamily="18" charset="0"/>
            </a:endParaRPr>
          </a:p>
          <a:p>
            <a:pPr>
              <a:spcBef>
                <a:spcPct val="0"/>
              </a:spcBef>
              <a:buFontTx/>
              <a:buNone/>
            </a:pPr>
            <a:r>
              <a:rPr lang="en-US" altLang="en-US" sz="2600" b="1">
                <a:solidFill>
                  <a:srgbClr val="000000"/>
                </a:solidFill>
                <a:latin typeface="Arial Narrow" panose="020B0604020202020204" pitchFamily="34" charset="0"/>
                <a:cs typeface="Times New Roman" panose="02020603050405020304" pitchFamily="18" charset="0"/>
              </a:rPr>
              <a:t>For many walk, of whom I often told you, and now tell you even weeping, that they are enemies of the cross of Christ, </a:t>
            </a:r>
            <a:r>
              <a:rPr lang="en-US" altLang="en-US" sz="2000" b="1">
                <a:solidFill>
                  <a:srgbClr val="C00000"/>
                </a:solidFill>
                <a:latin typeface="Arial Narrow" panose="020B0604020202020204" pitchFamily="34" charset="0"/>
                <a:cs typeface="Times New Roman" panose="02020603050405020304" pitchFamily="18" charset="0"/>
              </a:rPr>
              <a:t>19</a:t>
            </a:r>
            <a:r>
              <a:rPr lang="en-US" altLang="en-US" sz="2600" b="1">
                <a:solidFill>
                  <a:srgbClr val="000000"/>
                </a:solidFill>
                <a:latin typeface="Arial Narrow" panose="020B0604020202020204" pitchFamily="34" charset="0"/>
                <a:cs typeface="Times New Roman" panose="02020603050405020304" pitchFamily="18" charset="0"/>
              </a:rPr>
              <a:t> whose end is destruction, whose god is their appetite, and whose  glory is in their shame, </a:t>
            </a:r>
            <a:r>
              <a:rPr lang="en-US" altLang="en-US" sz="2600" b="1" u="sng">
                <a:solidFill>
                  <a:srgbClr val="4F2270"/>
                </a:solidFill>
                <a:latin typeface="Arial Narrow" panose="020B0604020202020204" pitchFamily="34" charset="0"/>
                <a:cs typeface="Times New Roman" panose="02020603050405020304" pitchFamily="18" charset="0"/>
              </a:rPr>
              <a:t>who set their minds on earthly things. </a:t>
            </a:r>
            <a:endParaRPr lang="en-US" altLang="en-US" sz="2600" u="sng">
              <a:solidFill>
                <a:srgbClr val="4F227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1">
            <a:extLst>
              <a:ext uri="{FF2B5EF4-FFF2-40B4-BE49-F238E27FC236}">
                <a16:creationId xmlns:a16="http://schemas.microsoft.com/office/drawing/2014/main" id="{2987BDBD-762A-7944-B96B-E4708EFB1F7A}"/>
              </a:ext>
            </a:extLst>
          </p:cNvPr>
          <p:cNvPicPr>
            <a:picLocks noChangeAspect="1"/>
          </p:cNvPicPr>
          <p:nvPr/>
        </p:nvPicPr>
        <p:blipFill>
          <a:blip r:embed="rId3">
            <a:extLst>
              <a:ext uri="{28A0092B-C50C-407E-A947-70E740481C1C}">
                <a14:useLocalDpi xmlns:a14="http://schemas.microsoft.com/office/drawing/2010/main" val="0"/>
              </a:ext>
            </a:extLst>
          </a:blip>
          <a:srcRect b="4955"/>
          <a:stretch>
            <a:fillRect/>
          </a:stretch>
        </p:blipFill>
        <p:spPr bwMode="auto">
          <a:xfrm>
            <a:off x="-23813" y="0"/>
            <a:ext cx="9140826"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1DA9438F-CFCE-B14C-88C2-5486DE8923AB}"/>
              </a:ext>
            </a:extLst>
          </p:cNvPr>
          <p:cNvSpPr/>
          <p:nvPr/>
        </p:nvSpPr>
        <p:spPr>
          <a:xfrm>
            <a:off x="1525586" y="504741"/>
            <a:ext cx="6096000" cy="1323439"/>
          </a:xfrm>
          <a:prstGeom prst="rect">
            <a:avLst/>
          </a:prstGeom>
        </p:spPr>
        <p:txBody>
          <a:bodyPr>
            <a:spAutoFit/>
          </a:bodyPr>
          <a:lstStyle/>
          <a:p>
            <a:pPr>
              <a:defRPr/>
            </a:pPr>
            <a:r>
              <a:rPr lang="en-US" sz="4000" b="1" i="1" dirty="0">
                <a:ln w="19050">
                  <a:solidFill>
                    <a:srgbClr val="640000"/>
                  </a:solidFill>
                </a:ln>
                <a:solidFill>
                  <a:srgbClr val="0027A4"/>
                </a:solidFill>
                <a:latin typeface="ArabBruD" panose="03060802060502020204" pitchFamily="66" charset="0"/>
                <a:ea typeface="SimSun" panose="02010600030101010101" pitchFamily="2" charset="-122"/>
              </a:rPr>
              <a:t>“</a:t>
            </a:r>
            <a:r>
              <a:rPr lang="en-US" sz="4000" b="1" i="1" dirty="0">
                <a:ln w="19050">
                  <a:solidFill>
                    <a:srgbClr val="640000"/>
                  </a:solidFill>
                </a:ln>
                <a:solidFill>
                  <a:schemeClr val="accent4">
                    <a:lumMod val="50000"/>
                  </a:schemeClr>
                </a:solidFill>
                <a:latin typeface="ArabBruD" panose="03060802060502020204" pitchFamily="66" charset="0"/>
                <a:ea typeface="SimSun" panose="02010600030101010101" pitchFamily="2" charset="-122"/>
              </a:rPr>
              <a:t>Earthbound thinking</a:t>
            </a:r>
            <a:r>
              <a:rPr lang="en-US" sz="4000" b="1" i="1" dirty="0">
                <a:ln w="19050">
                  <a:solidFill>
                    <a:srgbClr val="640000"/>
                  </a:solidFill>
                </a:ln>
                <a:solidFill>
                  <a:srgbClr val="0027A4"/>
                </a:solidFill>
                <a:latin typeface="ArabBruD" panose="03060802060502020204" pitchFamily="66" charset="0"/>
                <a:ea typeface="SimSun" panose="02010600030101010101" pitchFamily="2" charset="-122"/>
              </a:rPr>
              <a:t>” is a spiritually terminal disease.</a:t>
            </a:r>
            <a:endParaRPr lang="en-US" sz="4000" dirty="0"/>
          </a:p>
        </p:txBody>
      </p:sp>
      <p:pic>
        <p:nvPicPr>
          <p:cNvPr id="52228" name="Picture 4">
            <a:extLst>
              <a:ext uri="{FF2B5EF4-FFF2-40B4-BE49-F238E27FC236}">
                <a16:creationId xmlns:a16="http://schemas.microsoft.com/office/drawing/2014/main" id="{4D37DEA8-D116-B14B-B955-C71A2B97AAF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135313" y="1852613"/>
            <a:ext cx="2876550" cy="287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1">
            <a:extLst>
              <a:ext uri="{FF2B5EF4-FFF2-40B4-BE49-F238E27FC236}">
                <a16:creationId xmlns:a16="http://schemas.microsoft.com/office/drawing/2014/main" id="{AF4E4991-DC60-F349-B720-50D43B4F0C10}"/>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AB26F8D7-79AB-D74C-B30A-57FA2C5C3DBF}"/>
              </a:ext>
            </a:extLst>
          </p:cNvPr>
          <p:cNvSpPr/>
          <p:nvPr/>
        </p:nvSpPr>
        <p:spPr>
          <a:xfrm>
            <a:off x="914400" y="1200150"/>
            <a:ext cx="4724400" cy="32924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Matthew 7:13</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Enter through the narrow gate; for the gate is wide and the way is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broad that leads to destruction</a:t>
            </a:r>
            <a:r>
              <a:rPr lang="en-US" sz="2600" b="1" dirty="0">
                <a:solidFill>
                  <a:srgbClr val="000000"/>
                </a:solidFill>
                <a:latin typeface="Arial Narrow" panose="020B0606020202030204" pitchFamily="34" charset="0"/>
                <a:ea typeface="Times New Roman" panose="02020603050405020304" pitchFamily="18" charset="0"/>
              </a:rPr>
              <a:t>, and there are many who enter through it.  </a:t>
            </a:r>
            <a:r>
              <a:rPr lang="en-US" sz="2000" b="1" dirty="0">
                <a:solidFill>
                  <a:srgbClr val="C00000"/>
                </a:solidFill>
                <a:latin typeface="Arial Narrow" panose="020B0606020202030204" pitchFamily="34" charset="0"/>
                <a:ea typeface="Times New Roman" panose="02020603050405020304" pitchFamily="18" charset="0"/>
              </a:rPr>
              <a:t>14</a:t>
            </a:r>
            <a:r>
              <a:rPr lang="en-US" sz="2600" b="1" dirty="0">
                <a:solidFill>
                  <a:srgbClr val="000000"/>
                </a:solidFill>
                <a:latin typeface="Arial Narrow" panose="020B0606020202030204" pitchFamily="34" charset="0"/>
                <a:ea typeface="Times New Roman" panose="02020603050405020304" pitchFamily="18" charset="0"/>
              </a:rPr>
              <a:t> For the gate is small and the way is narrow that leads to life, and there are few who find it. </a:t>
            </a:r>
            <a:endParaRPr lang="en-US" sz="2600" dirty="0">
              <a:latin typeface="Times New Roman" panose="02020603050405020304" pitchFamily="18" charset="0"/>
              <a:ea typeface="Times New Roman" panose="02020603050405020304" pitchFamily="18" charset="0"/>
            </a:endParaRPr>
          </a:p>
        </p:txBody>
      </p:sp>
      <p:pic>
        <p:nvPicPr>
          <p:cNvPr id="54276" name="Picture 5">
            <a:extLst>
              <a:ext uri="{FF2B5EF4-FFF2-40B4-BE49-F238E27FC236}">
                <a16:creationId xmlns:a16="http://schemas.microsoft.com/office/drawing/2014/main" id="{563AA1EE-60E6-D246-B247-ABA2BB696F6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56000" y="285750"/>
            <a:ext cx="5378450" cy="470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
            <a:extLst>
              <a:ext uri="{FF2B5EF4-FFF2-40B4-BE49-F238E27FC236}">
                <a16:creationId xmlns:a16="http://schemas.microsoft.com/office/drawing/2014/main" id="{9FA6B9D0-48A4-B54A-B270-239E235E3A85}"/>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33106240-E85D-074A-9506-C3D57BA75CB1}"/>
              </a:ext>
            </a:extLst>
          </p:cNvPr>
          <p:cNvSpPr/>
          <p:nvPr/>
        </p:nvSpPr>
        <p:spPr>
          <a:xfrm>
            <a:off x="1143000" y="424934"/>
            <a:ext cx="6858000" cy="2123658"/>
          </a:xfrm>
          <a:prstGeom prst="rect">
            <a:avLst/>
          </a:prstGeom>
        </p:spPr>
        <p:txBody>
          <a:bodyPr>
            <a:spAutoFit/>
          </a:bodyPr>
          <a:lstStyle/>
          <a:p>
            <a:pPr algn="ctr">
              <a:defRPr/>
            </a:pPr>
            <a:r>
              <a:rPr lang="en-US" sz="4400" b="1" i="1" dirty="0">
                <a:ln w="12700">
                  <a:solidFill>
                    <a:schemeClr val="tx1"/>
                  </a:solidFill>
                </a:ln>
                <a:solidFill>
                  <a:schemeClr val="bg2">
                    <a:lumMod val="75000"/>
                  </a:schemeClr>
                </a:solidFill>
                <a:latin typeface="Calisto MT" panose="02040603050505030304" pitchFamily="18" charset="0"/>
                <a:ea typeface="Times New Roman" panose="02020603050405020304" pitchFamily="18" charset="0"/>
              </a:rPr>
              <a:t>Being by nature contented Christians have a tendency to become complacent.</a:t>
            </a:r>
            <a:endParaRPr lang="en-US" sz="4400" dirty="0"/>
          </a:p>
        </p:txBody>
      </p:sp>
      <p:sp>
        <p:nvSpPr>
          <p:cNvPr id="3" name="Rectangle 2">
            <a:extLst>
              <a:ext uri="{FF2B5EF4-FFF2-40B4-BE49-F238E27FC236}">
                <a16:creationId xmlns:a16="http://schemas.microsoft.com/office/drawing/2014/main" id="{620B4535-43CA-174B-A075-12FAE810B62D}"/>
              </a:ext>
            </a:extLst>
          </p:cNvPr>
          <p:cNvSpPr/>
          <p:nvPr/>
        </p:nvSpPr>
        <p:spPr>
          <a:xfrm>
            <a:off x="1219200" y="2724150"/>
            <a:ext cx="6873875" cy="1938338"/>
          </a:xfrm>
          <a:prstGeom prst="rect">
            <a:avLst/>
          </a:prstGeom>
        </p:spPr>
        <p:txBody>
          <a:bodyPr>
            <a:spAutoFit/>
          </a:bodyPr>
          <a:lstStyle/>
          <a:p>
            <a:pPr algn="ctr">
              <a:defRPr/>
            </a:pPr>
            <a:r>
              <a:rPr lang="en-US" sz="4000" dirty="0">
                <a:solidFill>
                  <a:schemeClr val="bg2">
                    <a:lumMod val="75000"/>
                  </a:schemeClr>
                </a:solidFill>
                <a:latin typeface="+mn-lt"/>
                <a:ea typeface="Times New Roman" panose="02020603050405020304" pitchFamily="18" charset="0"/>
              </a:rPr>
              <a:t>Praying,  Studying,  Encouraging</a:t>
            </a:r>
          </a:p>
          <a:p>
            <a:pPr algn="ctr">
              <a:defRPr/>
            </a:pPr>
            <a:r>
              <a:rPr lang="en-US" sz="4000" dirty="0">
                <a:solidFill>
                  <a:schemeClr val="bg2">
                    <a:lumMod val="75000"/>
                  </a:schemeClr>
                </a:solidFill>
                <a:latin typeface="+mn-lt"/>
              </a:rPr>
              <a:t>Relationship building</a:t>
            </a:r>
          </a:p>
          <a:p>
            <a:pPr algn="ctr">
              <a:defRPr/>
            </a:pPr>
            <a:r>
              <a:rPr lang="en-US" sz="4000" dirty="0">
                <a:solidFill>
                  <a:schemeClr val="bg2">
                    <a:lumMod val="75000"/>
                  </a:schemeClr>
                </a:solidFill>
                <a:latin typeface="+mn-lt"/>
              </a:rPr>
              <a:t>Evangelism</a:t>
            </a:r>
            <a:endParaRPr lang="en-US" sz="4000" dirty="0">
              <a:latin typeface="+mn-l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1">
            <a:extLst>
              <a:ext uri="{FF2B5EF4-FFF2-40B4-BE49-F238E27FC236}">
                <a16:creationId xmlns:a16="http://schemas.microsoft.com/office/drawing/2014/main" id="{23075608-C172-674F-928C-BD3CD7D43367}"/>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4F8C0D97-C2DA-D743-83C9-46283AED4222}"/>
              </a:ext>
            </a:extLst>
          </p:cNvPr>
          <p:cNvSpPr/>
          <p:nvPr/>
        </p:nvSpPr>
        <p:spPr>
          <a:xfrm>
            <a:off x="1066800" y="590550"/>
            <a:ext cx="7315200" cy="4094163"/>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II Thessalonians 1: 7</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and to give relief to you who are afflicted and to us as well when the Lord Jesus will be revealed from heaven with His mighty angels in flaming fire,</a:t>
            </a:r>
            <a:r>
              <a:rPr lang="en-US" sz="20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8 </a:t>
            </a:r>
            <a:r>
              <a:rPr lang="en-US" sz="2600" b="1" dirty="0">
                <a:solidFill>
                  <a:srgbClr val="000000"/>
                </a:solidFill>
                <a:latin typeface="Arial Narrow" panose="020B0606020202030204" pitchFamily="34" charset="0"/>
                <a:ea typeface="Times New Roman" panose="02020603050405020304" pitchFamily="18" charset="0"/>
              </a:rPr>
              <a:t>dealing out retribution to those who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do not know God and to those who do not obey the gospel</a:t>
            </a:r>
            <a:r>
              <a:rPr lang="en-US" sz="2600" b="1" dirty="0">
                <a:solidFill>
                  <a:srgbClr val="000000"/>
                </a:solidFill>
                <a:latin typeface="Arial Narrow" panose="020B0606020202030204" pitchFamily="34" charset="0"/>
                <a:ea typeface="Times New Roman" panose="02020603050405020304" pitchFamily="18" charset="0"/>
              </a:rPr>
              <a:t> of our Lord Jesus. </a:t>
            </a:r>
            <a:r>
              <a:rPr lang="en-US" sz="2000" b="1" dirty="0">
                <a:solidFill>
                  <a:srgbClr val="C00000"/>
                </a:solidFill>
                <a:latin typeface="Arial Narrow" panose="020B0606020202030204" pitchFamily="34" charset="0"/>
                <a:ea typeface="Times New Roman" panose="02020603050405020304" pitchFamily="18" charset="0"/>
              </a:rPr>
              <a:t>9</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These will pay the penalty of eternal destruction,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away from the presence of the Lord and from the glory of His power</a:t>
            </a:r>
            <a:r>
              <a:rPr lang="en-US" sz="26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10</a:t>
            </a:r>
            <a:r>
              <a:rPr lang="en-US" sz="2600" b="1" dirty="0">
                <a:solidFill>
                  <a:srgbClr val="000000"/>
                </a:solidFill>
                <a:latin typeface="Arial Narrow" panose="020B0606020202030204" pitchFamily="34" charset="0"/>
                <a:ea typeface="Times New Roman" panose="02020603050405020304" pitchFamily="18" charset="0"/>
              </a:rPr>
              <a:t> when He comes to be glorified in His saints on that day,</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1">
            <a:extLst>
              <a:ext uri="{FF2B5EF4-FFF2-40B4-BE49-F238E27FC236}">
                <a16:creationId xmlns:a16="http://schemas.microsoft.com/office/drawing/2014/main" id="{C50F724F-9B6B-3B44-8FA7-F85FAF832E8A}"/>
              </a:ext>
            </a:extLst>
          </p:cNvPr>
          <p:cNvPicPr>
            <a:picLocks noChangeAspect="1"/>
          </p:cNvPicPr>
          <p:nvPr/>
        </p:nvPicPr>
        <p:blipFill>
          <a:blip r:embed="rId2">
            <a:extLst>
              <a:ext uri="{28A0092B-C50C-407E-A947-70E740481C1C}">
                <a14:useLocalDpi xmlns:a14="http://schemas.microsoft.com/office/drawing/2010/main" val="0"/>
              </a:ext>
            </a:extLst>
          </a:blip>
          <a:srcRect t="2151"/>
          <a:stretch>
            <a:fillRect/>
          </a:stretch>
        </p:blipFill>
        <p:spPr bwMode="auto">
          <a:xfrm>
            <a:off x="0" y="-15875"/>
            <a:ext cx="9144000"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F5B72F1B-2B7C-2B46-ACF7-346A058B3AEB}"/>
              </a:ext>
            </a:extLst>
          </p:cNvPr>
          <p:cNvSpPr/>
          <p:nvPr/>
        </p:nvSpPr>
        <p:spPr>
          <a:xfrm>
            <a:off x="914400" y="1504950"/>
            <a:ext cx="7448551" cy="1754326"/>
          </a:xfrm>
          <a:prstGeom prst="rect">
            <a:avLst/>
          </a:prstGeom>
        </p:spPr>
        <p:txBody>
          <a:bodyPr>
            <a:spAutoFit/>
          </a:bodyPr>
          <a:lstStyle/>
          <a:p>
            <a:pPr>
              <a:defRPr/>
            </a:pPr>
            <a:r>
              <a:rPr lang="en-US" sz="4800" b="1" i="1" dirty="0">
                <a:ln w="19050">
                  <a:solidFill>
                    <a:srgbClr val="640000"/>
                  </a:solidFill>
                </a:ln>
                <a:solidFill>
                  <a:srgbClr val="0027A4"/>
                </a:solidFill>
                <a:latin typeface="Times New Roman" panose="02020603050405020304" pitchFamily="18" charset="0"/>
                <a:ea typeface="SimSun" panose="02010600030101010101" pitchFamily="2" charset="-122"/>
                <a:cs typeface="Times New Roman" panose="02020603050405020304" pitchFamily="18" charset="0"/>
              </a:rPr>
              <a:t>V</a:t>
            </a:r>
            <a:r>
              <a:rPr lang="en-US" sz="5400" b="1" i="1" dirty="0">
                <a:ln w="19050">
                  <a:solidFill>
                    <a:srgbClr val="640000"/>
                  </a:solidFill>
                </a:ln>
                <a:solidFill>
                  <a:srgbClr val="0027A4"/>
                </a:solidFill>
                <a:latin typeface="ArabBruD" panose="03060802060502020204" pitchFamily="66" charset="0"/>
                <a:ea typeface="SimSun" panose="02010600030101010101" pitchFamily="2" charset="-122"/>
              </a:rPr>
              <a:t>.  We love our neighbors</a:t>
            </a:r>
          </a:p>
          <a:p>
            <a:pPr>
              <a:defRPr/>
            </a:pPr>
            <a:r>
              <a:rPr lang="en-US" sz="5400" b="1" i="1" dirty="0">
                <a:ln w="19050">
                  <a:solidFill>
                    <a:srgbClr val="640000"/>
                  </a:solidFill>
                </a:ln>
                <a:solidFill>
                  <a:srgbClr val="0027A4"/>
                </a:solidFill>
                <a:latin typeface="ArabBruD" panose="03060802060502020204" pitchFamily="66" charset="0"/>
                <a:ea typeface="SimSun" panose="02010600030101010101" pitchFamily="2" charset="-122"/>
              </a:rPr>
              <a:t>     as ourselves.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1">
            <a:extLst>
              <a:ext uri="{FF2B5EF4-FFF2-40B4-BE49-F238E27FC236}">
                <a16:creationId xmlns:a16="http://schemas.microsoft.com/office/drawing/2014/main" id="{F14BB4C6-D24E-A64E-A139-41847184FB8A}"/>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854EE8D3-ABC6-6247-B81C-5070A55E287F}"/>
              </a:ext>
            </a:extLst>
          </p:cNvPr>
          <p:cNvSpPr/>
          <p:nvPr/>
        </p:nvSpPr>
        <p:spPr>
          <a:xfrm>
            <a:off x="1714500" y="925513"/>
            <a:ext cx="5715000" cy="32924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Matthew 22: 39</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The second is like it, 'You shall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love your neighbor</a:t>
            </a:r>
            <a:r>
              <a:rPr lang="en-US" sz="2600" b="1" dirty="0">
                <a:solidFill>
                  <a:srgbClr val="000000"/>
                </a:solidFill>
                <a:latin typeface="Arial Narrow" panose="020B0606020202030204" pitchFamily="34" charset="0"/>
                <a:ea typeface="Times New Roman" panose="02020603050405020304" pitchFamily="18" charset="0"/>
              </a:rPr>
              <a:t> as yourself.'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Galatians 5: 14</a:t>
            </a:r>
            <a:endParaRPr lang="en-US" sz="2600" b="1"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For the whole Law is fulfilled in one word, in the statement,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You shall love your neighbor</a:t>
            </a:r>
            <a:r>
              <a:rPr lang="en-US" sz="2600" b="1" dirty="0">
                <a:solidFill>
                  <a:srgbClr val="000000"/>
                </a:solidFill>
                <a:latin typeface="Arial Narrow" panose="020B0606020202030204" pitchFamily="34" charset="0"/>
                <a:ea typeface="Times New Roman" panose="02020603050405020304" pitchFamily="18" charset="0"/>
              </a:rPr>
              <a:t> as yourself."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1">
            <a:extLst>
              <a:ext uri="{FF2B5EF4-FFF2-40B4-BE49-F238E27FC236}">
                <a16:creationId xmlns:a16="http://schemas.microsoft.com/office/drawing/2014/main" id="{8073493A-4F0D-954A-896B-469AA62788CF}"/>
              </a:ext>
            </a:extLst>
          </p:cNvPr>
          <p:cNvPicPr>
            <a:picLocks noChangeAspect="1"/>
          </p:cNvPicPr>
          <p:nvPr/>
        </p:nvPicPr>
        <p:blipFill>
          <a:blip r:embed="rId3">
            <a:extLst>
              <a:ext uri="{28A0092B-C50C-407E-A947-70E740481C1C}">
                <a14:useLocalDpi xmlns:a14="http://schemas.microsoft.com/office/drawing/2010/main" val="0"/>
              </a:ext>
            </a:extLst>
          </a:blip>
          <a:srcRect b="4955"/>
          <a:stretch>
            <a:fillRect/>
          </a:stretch>
        </p:blipFill>
        <p:spPr bwMode="auto">
          <a:xfrm>
            <a:off x="0" y="0"/>
            <a:ext cx="9140825"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E3D0825F-8357-BD48-BDB5-920116BC95A9}"/>
              </a:ext>
            </a:extLst>
          </p:cNvPr>
          <p:cNvSpPr/>
          <p:nvPr/>
        </p:nvSpPr>
        <p:spPr>
          <a:xfrm>
            <a:off x="1905000" y="971550"/>
            <a:ext cx="5638800" cy="2554545"/>
          </a:xfrm>
          <a:prstGeom prst="rect">
            <a:avLst/>
          </a:prstGeom>
        </p:spPr>
        <p:txBody>
          <a:bodyPr>
            <a:spAutoFit/>
          </a:bodyPr>
          <a:lstStyle/>
          <a:p>
            <a:pPr>
              <a:defRPr/>
            </a:pPr>
            <a:r>
              <a:rPr lang="en-US" sz="4000" b="1" i="1" dirty="0">
                <a:ln w="19050">
                  <a:solidFill>
                    <a:srgbClr val="640000"/>
                  </a:solidFill>
                </a:ln>
                <a:solidFill>
                  <a:schemeClr val="accent4">
                    <a:lumMod val="50000"/>
                  </a:schemeClr>
                </a:solidFill>
                <a:latin typeface="ArabBruD" panose="03060802060502020204" pitchFamily="66" charset="0"/>
                <a:ea typeface="SimSun" panose="02010600030101010101" pitchFamily="2" charset="-122"/>
              </a:rPr>
              <a:t>Question :  </a:t>
            </a:r>
          </a:p>
          <a:p>
            <a:pPr>
              <a:defRPr/>
            </a:pPr>
            <a:r>
              <a:rPr lang="en-US" sz="4000" b="1" i="1" dirty="0">
                <a:ln w="19050">
                  <a:solidFill>
                    <a:srgbClr val="640000"/>
                  </a:solidFill>
                </a:ln>
                <a:solidFill>
                  <a:srgbClr val="0027A4"/>
                </a:solidFill>
                <a:latin typeface="ArabBruD" panose="03060802060502020204" pitchFamily="66" charset="0"/>
                <a:ea typeface="SimSun" panose="02010600030101010101" pitchFamily="2" charset="-122"/>
              </a:rPr>
              <a:t>How can we stand by and  </a:t>
            </a:r>
          </a:p>
          <a:p>
            <a:pPr>
              <a:defRPr/>
            </a:pPr>
            <a:r>
              <a:rPr lang="en-US" sz="4000" b="1" i="1" dirty="0">
                <a:ln w="19050">
                  <a:solidFill>
                    <a:srgbClr val="640000"/>
                  </a:solidFill>
                </a:ln>
                <a:solidFill>
                  <a:srgbClr val="0027A4"/>
                </a:solidFill>
                <a:latin typeface="ArabBruD" panose="03060802060502020204" pitchFamily="66" charset="0"/>
                <a:ea typeface="SimSun" panose="02010600030101010101" pitchFamily="2" charset="-122"/>
              </a:rPr>
              <a:t>do nothing to save people </a:t>
            </a:r>
          </a:p>
          <a:p>
            <a:pPr>
              <a:defRPr/>
            </a:pPr>
            <a:r>
              <a:rPr lang="en-US" sz="4000" b="1" i="1" dirty="0">
                <a:ln w="19050">
                  <a:solidFill>
                    <a:srgbClr val="640000"/>
                  </a:solidFill>
                </a:ln>
                <a:solidFill>
                  <a:srgbClr val="0027A4"/>
                </a:solidFill>
                <a:latin typeface="ArabBruD" panose="03060802060502020204" pitchFamily="66" charset="0"/>
                <a:ea typeface="SimSun" panose="02010600030101010101" pitchFamily="2" charset="-122"/>
              </a:rPr>
              <a:t>from Hell whom we love ?</a:t>
            </a:r>
            <a:endParaRPr lang="en-US" sz="40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1">
            <a:extLst>
              <a:ext uri="{FF2B5EF4-FFF2-40B4-BE49-F238E27FC236}">
                <a16:creationId xmlns:a16="http://schemas.microsoft.com/office/drawing/2014/main" id="{F4A427BF-DAFD-5F4B-B7D3-A3BA901E44E3}"/>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1" name="Rectangle 1">
            <a:extLst>
              <a:ext uri="{FF2B5EF4-FFF2-40B4-BE49-F238E27FC236}">
                <a16:creationId xmlns:a16="http://schemas.microsoft.com/office/drawing/2014/main" id="{0F5856A8-AC4E-7E4D-AB87-E30EEE2ED199}"/>
              </a:ext>
            </a:extLst>
          </p:cNvPr>
          <p:cNvSpPr>
            <a:spLocks noChangeArrowheads="1"/>
          </p:cNvSpPr>
          <p:nvPr/>
        </p:nvSpPr>
        <p:spPr bwMode="auto">
          <a:xfrm>
            <a:off x="1219200" y="590550"/>
            <a:ext cx="9220200" cy="448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800" b="1">
                <a:solidFill>
                  <a:srgbClr val="623316"/>
                </a:solidFill>
                <a:cs typeface="Times New Roman" panose="02020603050405020304" pitchFamily="18" charset="0"/>
              </a:rPr>
              <a:t>My friend, I stand in judgment now</a:t>
            </a:r>
          </a:p>
          <a:p>
            <a:pPr>
              <a:spcBef>
                <a:spcPct val="0"/>
              </a:spcBef>
              <a:buFontTx/>
              <a:buNone/>
            </a:pPr>
            <a:r>
              <a:rPr lang="en-US" altLang="en-US" sz="2800" b="1">
                <a:solidFill>
                  <a:srgbClr val="623316"/>
                </a:solidFill>
                <a:cs typeface="Times New Roman" panose="02020603050405020304" pitchFamily="18" charset="0"/>
              </a:rPr>
              <a:t>And feel that you are to blame somehow.</a:t>
            </a:r>
          </a:p>
          <a:p>
            <a:pPr>
              <a:lnSpc>
                <a:spcPct val="30000"/>
              </a:lnSpc>
              <a:spcBef>
                <a:spcPct val="0"/>
              </a:spcBef>
              <a:buFontTx/>
              <a:buNone/>
            </a:pPr>
            <a:r>
              <a:rPr lang="en-US" altLang="en-US" sz="2800" b="1">
                <a:solidFill>
                  <a:srgbClr val="623316"/>
                </a:solidFill>
                <a:cs typeface="Times New Roman" panose="02020603050405020304" pitchFamily="18" charset="0"/>
              </a:rPr>
              <a:t> </a:t>
            </a:r>
          </a:p>
          <a:p>
            <a:pPr>
              <a:spcBef>
                <a:spcPct val="0"/>
              </a:spcBef>
              <a:buFontTx/>
              <a:buNone/>
            </a:pPr>
            <a:r>
              <a:rPr lang="en-US" altLang="en-US" sz="2800" b="1">
                <a:solidFill>
                  <a:srgbClr val="623316"/>
                </a:solidFill>
                <a:cs typeface="Times New Roman" panose="02020603050405020304" pitchFamily="18" charset="0"/>
              </a:rPr>
              <a:t>On earth, I walked with you day by day,</a:t>
            </a:r>
          </a:p>
          <a:p>
            <a:pPr>
              <a:spcBef>
                <a:spcPct val="0"/>
              </a:spcBef>
              <a:buFontTx/>
              <a:buNone/>
            </a:pPr>
            <a:r>
              <a:rPr lang="en-US" altLang="en-US" sz="2800" b="1">
                <a:solidFill>
                  <a:srgbClr val="623316"/>
                </a:solidFill>
                <a:cs typeface="Times New Roman" panose="02020603050405020304" pitchFamily="18" charset="0"/>
              </a:rPr>
              <a:t>And never did you point the way.</a:t>
            </a:r>
          </a:p>
          <a:p>
            <a:pPr>
              <a:lnSpc>
                <a:spcPct val="30000"/>
              </a:lnSpc>
              <a:spcBef>
                <a:spcPct val="0"/>
              </a:spcBef>
              <a:buFontTx/>
              <a:buNone/>
            </a:pPr>
            <a:r>
              <a:rPr lang="en-US" altLang="en-US" sz="2800" b="1">
                <a:solidFill>
                  <a:srgbClr val="623316"/>
                </a:solidFill>
                <a:cs typeface="Times New Roman" panose="02020603050405020304" pitchFamily="18" charset="0"/>
              </a:rPr>
              <a:t> </a:t>
            </a:r>
          </a:p>
          <a:p>
            <a:pPr>
              <a:spcBef>
                <a:spcPct val="0"/>
              </a:spcBef>
              <a:buFontTx/>
              <a:buNone/>
            </a:pPr>
            <a:r>
              <a:rPr lang="en-US" altLang="en-US" sz="2800" b="1">
                <a:solidFill>
                  <a:srgbClr val="623316"/>
                </a:solidFill>
                <a:cs typeface="Times New Roman" panose="02020603050405020304" pitchFamily="18" charset="0"/>
              </a:rPr>
              <a:t>You knew the truth and glory, </a:t>
            </a:r>
          </a:p>
          <a:p>
            <a:pPr>
              <a:spcBef>
                <a:spcPct val="0"/>
              </a:spcBef>
              <a:buFontTx/>
              <a:buNone/>
            </a:pPr>
            <a:r>
              <a:rPr lang="en-US" altLang="en-US" sz="2800" b="1">
                <a:solidFill>
                  <a:srgbClr val="623316"/>
                </a:solidFill>
                <a:cs typeface="Times New Roman" panose="02020603050405020304" pitchFamily="18" charset="0"/>
              </a:rPr>
              <a:t>But never did you tell me that old, old story.</a:t>
            </a:r>
          </a:p>
          <a:p>
            <a:pPr>
              <a:lnSpc>
                <a:spcPct val="30000"/>
              </a:lnSpc>
              <a:spcBef>
                <a:spcPct val="0"/>
              </a:spcBef>
              <a:buFontTx/>
              <a:buNone/>
            </a:pPr>
            <a:r>
              <a:rPr lang="en-US" altLang="en-US" sz="2800" b="1">
                <a:solidFill>
                  <a:srgbClr val="623316"/>
                </a:solidFill>
                <a:cs typeface="Times New Roman" panose="02020603050405020304" pitchFamily="18" charset="0"/>
              </a:rPr>
              <a:t> </a:t>
            </a:r>
          </a:p>
          <a:p>
            <a:pPr>
              <a:spcBef>
                <a:spcPct val="0"/>
              </a:spcBef>
              <a:buFontTx/>
              <a:buNone/>
            </a:pPr>
            <a:r>
              <a:rPr lang="en-US" altLang="en-US" sz="2800" b="1">
                <a:solidFill>
                  <a:srgbClr val="623316"/>
                </a:solidFill>
                <a:cs typeface="Times New Roman" panose="02020603050405020304" pitchFamily="18" charset="0"/>
              </a:rPr>
              <a:t>My knowledge then was very dim,</a:t>
            </a:r>
          </a:p>
          <a:p>
            <a:pPr>
              <a:spcBef>
                <a:spcPct val="0"/>
              </a:spcBef>
              <a:buFontTx/>
              <a:buNone/>
            </a:pPr>
            <a:r>
              <a:rPr lang="en-US" altLang="en-US" sz="2800" b="1">
                <a:solidFill>
                  <a:srgbClr val="623316"/>
                </a:solidFill>
                <a:cs typeface="Times New Roman" panose="02020603050405020304" pitchFamily="18" charset="0"/>
              </a:rPr>
              <a:t>And you could have led me safely to Him.</a:t>
            </a:r>
          </a:p>
          <a:p>
            <a:pPr>
              <a:spcBef>
                <a:spcPct val="0"/>
              </a:spcBef>
              <a:buFontTx/>
              <a:buNone/>
            </a:pPr>
            <a:endParaRPr lang="en-US" altLang="en-US" sz="2800" b="1">
              <a:solidFill>
                <a:srgbClr val="623316"/>
              </a:solidFill>
              <a:cs typeface="Times New Roman" panose="02020603050405020304" pitchFamily="18" charset="0"/>
            </a:endParaRPr>
          </a:p>
          <a:p>
            <a:pPr>
              <a:lnSpc>
                <a:spcPct val="30000"/>
              </a:lnSpc>
              <a:spcBef>
                <a:spcPct val="0"/>
              </a:spcBef>
              <a:buFontTx/>
              <a:buNone/>
            </a:pPr>
            <a:r>
              <a:rPr lang="en-US" altLang="en-US" sz="2800" b="1">
                <a:solidFill>
                  <a:srgbClr val="623316"/>
                </a:solidFill>
                <a:cs typeface="Times New Roman" panose="02020603050405020304" pitchFamily="18" charset="0"/>
              </a:rPr>
              <a:t>                                                            </a:t>
            </a:r>
            <a:r>
              <a:rPr lang="en-US" altLang="en-US" sz="2800" i="1">
                <a:solidFill>
                  <a:srgbClr val="0027A4"/>
                </a:solidFill>
                <a:latin typeface="Times New Roman" panose="02020603050405020304" pitchFamily="18" charset="0"/>
                <a:cs typeface="Times New Roman" panose="02020603050405020304" pitchFamily="18" charset="0"/>
              </a:rPr>
              <a:t>continued </a:t>
            </a:r>
            <a:r>
              <a:rPr lang="en-US" altLang="en-US" sz="2800" b="1">
                <a:solidFill>
                  <a:srgbClr val="623316"/>
                </a:solidFill>
                <a:cs typeface="Times New Roman" panose="02020603050405020304" pitchFamily="18" charset="0"/>
              </a:rPr>
              <a: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1">
            <a:extLst>
              <a:ext uri="{FF2B5EF4-FFF2-40B4-BE49-F238E27FC236}">
                <a16:creationId xmlns:a16="http://schemas.microsoft.com/office/drawing/2014/main" id="{A376E304-A46B-C94E-8928-49903F278578}"/>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39" name="Rectangle 1">
            <a:extLst>
              <a:ext uri="{FF2B5EF4-FFF2-40B4-BE49-F238E27FC236}">
                <a16:creationId xmlns:a16="http://schemas.microsoft.com/office/drawing/2014/main" id="{69FFE434-586A-0D47-8B40-A21A829E7B31}"/>
              </a:ext>
            </a:extLst>
          </p:cNvPr>
          <p:cNvSpPr>
            <a:spLocks noChangeArrowheads="1"/>
          </p:cNvSpPr>
          <p:nvPr/>
        </p:nvSpPr>
        <p:spPr bwMode="auto">
          <a:xfrm>
            <a:off x="1066800" y="438150"/>
            <a:ext cx="9220200" cy="478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800" b="1">
                <a:solidFill>
                  <a:srgbClr val="623316"/>
                </a:solidFill>
                <a:cs typeface="Times New Roman" panose="02020603050405020304" pitchFamily="18" charset="0"/>
              </a:rPr>
              <a:t>And though we lived together on earth,</a:t>
            </a:r>
          </a:p>
          <a:p>
            <a:pPr>
              <a:spcBef>
                <a:spcPct val="0"/>
              </a:spcBef>
              <a:buFontTx/>
              <a:buNone/>
            </a:pPr>
            <a:r>
              <a:rPr lang="en-US" altLang="en-US" sz="2800" b="1">
                <a:solidFill>
                  <a:srgbClr val="623316"/>
                </a:solidFill>
                <a:cs typeface="Times New Roman" panose="02020603050405020304" pitchFamily="18" charset="0"/>
              </a:rPr>
              <a:t>You never told me of the second birth. </a:t>
            </a:r>
          </a:p>
          <a:p>
            <a:pPr>
              <a:lnSpc>
                <a:spcPct val="30000"/>
              </a:lnSpc>
              <a:spcBef>
                <a:spcPct val="0"/>
              </a:spcBef>
              <a:buFontTx/>
              <a:buNone/>
            </a:pPr>
            <a:r>
              <a:rPr lang="en-US" altLang="en-US" sz="2800" b="1">
                <a:solidFill>
                  <a:srgbClr val="623316"/>
                </a:solidFill>
                <a:cs typeface="Times New Roman" panose="02020603050405020304" pitchFamily="18" charset="0"/>
              </a:rPr>
              <a:t> </a:t>
            </a:r>
          </a:p>
          <a:p>
            <a:pPr>
              <a:spcBef>
                <a:spcPct val="0"/>
              </a:spcBef>
              <a:buFontTx/>
              <a:buNone/>
            </a:pPr>
            <a:r>
              <a:rPr lang="en-US" altLang="en-US" sz="2800" b="1">
                <a:solidFill>
                  <a:srgbClr val="623316"/>
                </a:solidFill>
                <a:cs typeface="Times New Roman" panose="02020603050405020304" pitchFamily="18" charset="0"/>
              </a:rPr>
              <a:t>And now I stand this day condemned, </a:t>
            </a:r>
          </a:p>
          <a:p>
            <a:pPr>
              <a:spcBef>
                <a:spcPct val="0"/>
              </a:spcBef>
              <a:buFontTx/>
              <a:buNone/>
            </a:pPr>
            <a:r>
              <a:rPr lang="en-US" altLang="en-US" sz="2800" b="1">
                <a:solidFill>
                  <a:srgbClr val="623316"/>
                </a:solidFill>
                <a:cs typeface="Times New Roman" panose="02020603050405020304" pitchFamily="18" charset="0"/>
              </a:rPr>
              <a:t>Because you failed to mention Him.</a:t>
            </a:r>
          </a:p>
          <a:p>
            <a:pPr>
              <a:spcBef>
                <a:spcPct val="0"/>
              </a:spcBef>
              <a:buFontTx/>
              <a:buNone/>
            </a:pPr>
            <a:r>
              <a:rPr lang="en-US" altLang="en-US" sz="2800" b="1">
                <a:solidFill>
                  <a:srgbClr val="623316"/>
                </a:solidFill>
                <a:cs typeface="Times New Roman" panose="02020603050405020304" pitchFamily="18" charset="0"/>
              </a:rPr>
              <a:t> </a:t>
            </a:r>
          </a:p>
          <a:p>
            <a:pPr>
              <a:lnSpc>
                <a:spcPct val="30000"/>
              </a:lnSpc>
              <a:spcBef>
                <a:spcPct val="0"/>
              </a:spcBef>
              <a:buFontTx/>
              <a:buNone/>
            </a:pPr>
            <a:r>
              <a:rPr lang="en-US" altLang="en-US" sz="2800" b="1">
                <a:solidFill>
                  <a:srgbClr val="623316"/>
                </a:solidFill>
                <a:cs typeface="Times New Roman" panose="02020603050405020304" pitchFamily="18" charset="0"/>
              </a:rPr>
              <a:t> </a:t>
            </a:r>
          </a:p>
          <a:p>
            <a:pPr>
              <a:spcBef>
                <a:spcPct val="0"/>
              </a:spcBef>
              <a:buFontTx/>
              <a:buNone/>
            </a:pPr>
            <a:r>
              <a:rPr lang="en-US" altLang="en-US" sz="2800" b="1">
                <a:solidFill>
                  <a:srgbClr val="623316"/>
                </a:solidFill>
                <a:cs typeface="Times New Roman" panose="02020603050405020304" pitchFamily="18" charset="0"/>
              </a:rPr>
              <a:t>You taught me many things that were true,</a:t>
            </a:r>
          </a:p>
          <a:p>
            <a:pPr>
              <a:spcBef>
                <a:spcPct val="0"/>
              </a:spcBef>
              <a:buFontTx/>
              <a:buNone/>
            </a:pPr>
            <a:r>
              <a:rPr lang="en-US" altLang="en-US" sz="2800" b="1">
                <a:solidFill>
                  <a:srgbClr val="623316"/>
                </a:solidFill>
                <a:cs typeface="Times New Roman" panose="02020603050405020304" pitchFamily="18" charset="0"/>
              </a:rPr>
              <a:t>I called you friend and trusted you.</a:t>
            </a:r>
          </a:p>
          <a:p>
            <a:pPr>
              <a:lnSpc>
                <a:spcPct val="30000"/>
              </a:lnSpc>
              <a:spcBef>
                <a:spcPct val="0"/>
              </a:spcBef>
              <a:buFontTx/>
              <a:buNone/>
            </a:pPr>
            <a:r>
              <a:rPr lang="en-US" altLang="en-US" sz="2800" b="1">
                <a:solidFill>
                  <a:srgbClr val="623316"/>
                </a:solidFill>
                <a:cs typeface="Times New Roman" panose="02020603050405020304" pitchFamily="18" charset="0"/>
              </a:rPr>
              <a:t> </a:t>
            </a:r>
          </a:p>
          <a:p>
            <a:pPr>
              <a:spcBef>
                <a:spcPct val="0"/>
              </a:spcBef>
              <a:buFontTx/>
              <a:buNone/>
            </a:pPr>
            <a:r>
              <a:rPr lang="en-US" altLang="en-US" sz="2800" b="1">
                <a:solidFill>
                  <a:srgbClr val="623316"/>
                </a:solidFill>
                <a:cs typeface="Times New Roman" panose="02020603050405020304" pitchFamily="18" charset="0"/>
              </a:rPr>
              <a:t>But I learned now that it’s all too late,</a:t>
            </a:r>
          </a:p>
          <a:p>
            <a:pPr>
              <a:spcBef>
                <a:spcPct val="0"/>
              </a:spcBef>
              <a:buFontTx/>
              <a:buNone/>
            </a:pPr>
            <a:r>
              <a:rPr lang="en-US" altLang="en-US" sz="2800" b="1">
                <a:solidFill>
                  <a:srgbClr val="623316"/>
                </a:solidFill>
                <a:cs typeface="Times New Roman" panose="02020603050405020304" pitchFamily="18" charset="0"/>
              </a:rPr>
              <a:t>And you could have kept me from hell and my fate.</a:t>
            </a:r>
          </a:p>
          <a:p>
            <a:pPr algn="r">
              <a:spcBef>
                <a:spcPct val="0"/>
              </a:spcBef>
              <a:buFontTx/>
              <a:buNone/>
            </a:pPr>
            <a:r>
              <a:rPr lang="en-US" altLang="en-US" sz="2800" i="1">
                <a:solidFill>
                  <a:srgbClr val="0027A4"/>
                </a:solidFill>
                <a:latin typeface="Times New Roman" panose="02020603050405020304" pitchFamily="18" charset="0"/>
                <a:cs typeface="Times New Roman" panose="02020603050405020304" pitchFamily="18" charset="0"/>
              </a:rPr>
              <a:t>continued </a:t>
            </a:r>
            <a:r>
              <a:rPr lang="en-US" altLang="en-US" sz="2800" b="1">
                <a:solidFill>
                  <a:srgbClr val="623316"/>
                </a:solidFill>
                <a:latin typeface="Arial" panose="020B0604020202020204" pitchFamily="34" charset="0"/>
                <a:cs typeface="Times New Roman" panose="02020603050405020304" pitchFamily="18" charset="0"/>
              </a:rPr>
              <a: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1">
            <a:extLst>
              <a:ext uri="{FF2B5EF4-FFF2-40B4-BE49-F238E27FC236}">
                <a16:creationId xmlns:a16="http://schemas.microsoft.com/office/drawing/2014/main" id="{5FD20CD5-232A-D648-8A96-16FC1FBA14A1}"/>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7" name="Rectangle 1">
            <a:extLst>
              <a:ext uri="{FF2B5EF4-FFF2-40B4-BE49-F238E27FC236}">
                <a16:creationId xmlns:a16="http://schemas.microsoft.com/office/drawing/2014/main" id="{1390AB90-5E9D-B24B-9D05-B4810E04B0C8}"/>
              </a:ext>
            </a:extLst>
          </p:cNvPr>
          <p:cNvSpPr>
            <a:spLocks noChangeArrowheads="1"/>
          </p:cNvSpPr>
          <p:nvPr/>
        </p:nvSpPr>
        <p:spPr bwMode="auto">
          <a:xfrm>
            <a:off x="1066800" y="438150"/>
            <a:ext cx="9220200" cy="405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30000"/>
              </a:lnSpc>
              <a:spcBef>
                <a:spcPct val="0"/>
              </a:spcBef>
              <a:buFontTx/>
              <a:buNone/>
            </a:pPr>
            <a:r>
              <a:rPr lang="en-US" altLang="en-US" sz="2800" b="1">
                <a:solidFill>
                  <a:srgbClr val="623316"/>
                </a:solidFill>
                <a:cs typeface="Times New Roman" panose="02020603050405020304" pitchFamily="18" charset="0"/>
              </a:rPr>
              <a:t> </a:t>
            </a:r>
          </a:p>
          <a:p>
            <a:pPr>
              <a:spcBef>
                <a:spcPct val="0"/>
              </a:spcBef>
              <a:buFontTx/>
              <a:buNone/>
            </a:pPr>
            <a:r>
              <a:rPr lang="en-US" altLang="en-US" sz="2800" b="1">
                <a:solidFill>
                  <a:srgbClr val="623316"/>
                </a:solidFill>
                <a:cs typeface="Times New Roman" panose="02020603050405020304" pitchFamily="18" charset="0"/>
              </a:rPr>
              <a:t>We walked by day and talked by night,</a:t>
            </a:r>
          </a:p>
          <a:p>
            <a:pPr>
              <a:spcBef>
                <a:spcPct val="0"/>
              </a:spcBef>
              <a:buFontTx/>
              <a:buNone/>
            </a:pPr>
            <a:r>
              <a:rPr lang="en-US" altLang="en-US" sz="2800" b="1">
                <a:solidFill>
                  <a:srgbClr val="623316"/>
                </a:solidFill>
                <a:cs typeface="Times New Roman" panose="02020603050405020304" pitchFamily="18" charset="0"/>
              </a:rPr>
              <a:t>And you showed me not the light.</a:t>
            </a:r>
          </a:p>
          <a:p>
            <a:pPr>
              <a:lnSpc>
                <a:spcPct val="30000"/>
              </a:lnSpc>
              <a:spcBef>
                <a:spcPct val="0"/>
              </a:spcBef>
              <a:buFontTx/>
              <a:buNone/>
            </a:pPr>
            <a:r>
              <a:rPr lang="en-US" altLang="en-US" sz="2800" b="1">
                <a:solidFill>
                  <a:srgbClr val="623316"/>
                </a:solidFill>
                <a:cs typeface="Times New Roman" panose="02020603050405020304" pitchFamily="18" charset="0"/>
              </a:rPr>
              <a:t> </a:t>
            </a:r>
          </a:p>
          <a:p>
            <a:pPr>
              <a:spcBef>
                <a:spcPct val="0"/>
              </a:spcBef>
              <a:buFontTx/>
              <a:buNone/>
            </a:pPr>
            <a:r>
              <a:rPr lang="en-US" altLang="en-US" sz="2800" b="1">
                <a:solidFill>
                  <a:srgbClr val="623316"/>
                </a:solidFill>
                <a:cs typeface="Times New Roman" panose="02020603050405020304" pitchFamily="18" charset="0"/>
              </a:rPr>
              <a:t>You let me live, love and die,</a:t>
            </a:r>
          </a:p>
          <a:p>
            <a:pPr>
              <a:spcBef>
                <a:spcPct val="0"/>
              </a:spcBef>
              <a:buFontTx/>
              <a:buNone/>
            </a:pPr>
            <a:r>
              <a:rPr lang="en-US" altLang="en-US" sz="2800" b="1">
                <a:solidFill>
                  <a:srgbClr val="623316"/>
                </a:solidFill>
                <a:cs typeface="Times New Roman" panose="02020603050405020304" pitchFamily="18" charset="0"/>
              </a:rPr>
              <a:t>And you knew that I’d never live on high. </a:t>
            </a:r>
          </a:p>
          <a:p>
            <a:pPr>
              <a:lnSpc>
                <a:spcPct val="30000"/>
              </a:lnSpc>
              <a:spcBef>
                <a:spcPct val="0"/>
              </a:spcBef>
              <a:buFontTx/>
              <a:buNone/>
            </a:pPr>
            <a:r>
              <a:rPr lang="en-US" altLang="en-US" sz="2800" b="1">
                <a:solidFill>
                  <a:srgbClr val="623316"/>
                </a:solidFill>
                <a:cs typeface="Times New Roman" panose="02020603050405020304" pitchFamily="18" charset="0"/>
              </a:rPr>
              <a:t> </a:t>
            </a:r>
          </a:p>
          <a:p>
            <a:pPr>
              <a:spcBef>
                <a:spcPct val="0"/>
              </a:spcBef>
              <a:buFontTx/>
              <a:buNone/>
            </a:pPr>
            <a:r>
              <a:rPr lang="en-US" altLang="en-US" sz="2800" b="1">
                <a:solidFill>
                  <a:srgbClr val="623316"/>
                </a:solidFill>
                <a:cs typeface="Times New Roman" panose="02020603050405020304" pitchFamily="18" charset="0"/>
              </a:rPr>
              <a:t>I called you my friend in life,</a:t>
            </a:r>
          </a:p>
          <a:p>
            <a:pPr>
              <a:spcBef>
                <a:spcPct val="0"/>
              </a:spcBef>
              <a:buFontTx/>
              <a:buNone/>
            </a:pPr>
            <a:r>
              <a:rPr lang="en-US" altLang="en-US" sz="2800" b="1">
                <a:solidFill>
                  <a:srgbClr val="623316"/>
                </a:solidFill>
                <a:cs typeface="Times New Roman" panose="02020603050405020304" pitchFamily="18" charset="0"/>
              </a:rPr>
              <a:t>I trusted you through joy and strife.</a:t>
            </a:r>
          </a:p>
          <a:p>
            <a:pPr>
              <a:lnSpc>
                <a:spcPct val="30000"/>
              </a:lnSpc>
              <a:spcBef>
                <a:spcPct val="0"/>
              </a:spcBef>
              <a:buFontTx/>
              <a:buNone/>
            </a:pPr>
            <a:r>
              <a:rPr lang="en-US" altLang="en-US" sz="2800" b="1">
                <a:solidFill>
                  <a:srgbClr val="623316"/>
                </a:solidFill>
                <a:cs typeface="Times New Roman" panose="02020603050405020304" pitchFamily="18" charset="0"/>
              </a:rPr>
              <a:t> </a:t>
            </a:r>
          </a:p>
          <a:p>
            <a:pPr>
              <a:spcBef>
                <a:spcPct val="0"/>
              </a:spcBef>
              <a:buFontTx/>
              <a:buNone/>
            </a:pPr>
            <a:r>
              <a:rPr lang="en-US" altLang="en-US" sz="2800" b="1">
                <a:solidFill>
                  <a:srgbClr val="623316"/>
                </a:solidFill>
                <a:cs typeface="Times New Roman" panose="02020603050405020304" pitchFamily="18" charset="0"/>
              </a:rPr>
              <a:t>And now coming to this horrible end, </a:t>
            </a:r>
          </a:p>
          <a:p>
            <a:pPr>
              <a:spcBef>
                <a:spcPct val="0"/>
              </a:spcBef>
              <a:buFontTx/>
              <a:buNone/>
            </a:pPr>
            <a:r>
              <a:rPr lang="en-US" altLang="en-US" sz="2800" b="1">
                <a:solidFill>
                  <a:srgbClr val="623316"/>
                </a:solidFill>
                <a:cs typeface="Times New Roman" panose="02020603050405020304" pitchFamily="18" charset="0"/>
              </a:rPr>
              <a:t>Could I now call you my friend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1">
            <a:extLst>
              <a:ext uri="{FF2B5EF4-FFF2-40B4-BE49-F238E27FC236}">
                <a16:creationId xmlns:a16="http://schemas.microsoft.com/office/drawing/2014/main" id="{6E28A66F-F89D-DF40-8F39-8C08B202ADB9}"/>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3C12304E-9699-4F4E-B251-9A8782C1C549}"/>
              </a:ext>
            </a:extLst>
          </p:cNvPr>
          <p:cNvSpPr/>
          <p:nvPr/>
        </p:nvSpPr>
        <p:spPr>
          <a:xfrm>
            <a:off x="2209800" y="1657350"/>
            <a:ext cx="4975016" cy="1200329"/>
          </a:xfrm>
          <a:prstGeom prst="rect">
            <a:avLst/>
          </a:prstGeom>
        </p:spPr>
        <p:txBody>
          <a:bodyPr wrap="none">
            <a:spAutoFit/>
          </a:bodyPr>
          <a:lstStyle/>
          <a:p>
            <a:pPr>
              <a:defRPr/>
            </a:pPr>
            <a:r>
              <a:rPr lang="en-US" sz="7200" b="1" i="1" dirty="0">
                <a:ln w="19050">
                  <a:solidFill>
                    <a:srgbClr val="640000"/>
                  </a:solidFill>
                </a:ln>
                <a:solidFill>
                  <a:schemeClr val="accent4">
                    <a:lumMod val="50000"/>
                  </a:schemeClr>
                </a:solidFill>
                <a:latin typeface="ArabBruD" panose="03060802060502020204" pitchFamily="66" charset="0"/>
                <a:ea typeface="SimSun" panose="02010600030101010101" pitchFamily="2" charset="-122"/>
              </a:rPr>
              <a:t>Lesson Text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a:extLst>
              <a:ext uri="{FF2B5EF4-FFF2-40B4-BE49-F238E27FC236}">
                <a16:creationId xmlns:a16="http://schemas.microsoft.com/office/drawing/2014/main" id="{B0F3B912-B3A3-D340-8D8D-0E8648FE725F}"/>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46CBC26A-9F97-B941-A346-97314C54E50C}"/>
              </a:ext>
            </a:extLst>
          </p:cNvPr>
          <p:cNvSpPr/>
          <p:nvPr/>
        </p:nvSpPr>
        <p:spPr>
          <a:xfrm>
            <a:off x="1371600" y="-400050"/>
            <a:ext cx="6858000" cy="5694363"/>
          </a:xfrm>
          <a:prstGeom prst="rect">
            <a:avLst/>
          </a:prstGeom>
        </p:spPr>
        <p:txBody>
          <a:bodyPr>
            <a:spAutoFit/>
          </a:bodyPr>
          <a:lstStyle/>
          <a:p>
            <a:pPr>
              <a:spcBef>
                <a:spcPts val="0"/>
              </a:spcBef>
              <a:spcAft>
                <a:spcPts val="0"/>
              </a:spcAft>
              <a:defRPr/>
            </a:pPr>
            <a:r>
              <a:rPr lang="en-US" sz="2400" b="1" dirty="0">
                <a:latin typeface="Times New Roman" panose="02020603050405020304" pitchFamily="18" charset="0"/>
                <a:ea typeface="Times New Roman" panose="02020603050405020304" pitchFamily="18" charset="0"/>
              </a:rPr>
              <a:t>Lesson Text :  </a:t>
            </a:r>
            <a:endParaRPr lang="en-US" sz="2400" dirty="0">
              <a:latin typeface="Times New Roman" panose="02020603050405020304" pitchFamily="18" charset="0"/>
              <a:ea typeface="Times New Roman" panose="02020603050405020304" pitchFamily="18" charset="0"/>
            </a:endParaRPr>
          </a:p>
          <a:p>
            <a:pPr>
              <a:spcBef>
                <a:spcPts val="0"/>
              </a:spcBef>
              <a:spcAft>
                <a:spcPts val="0"/>
              </a:spcAft>
              <a:defRPr/>
            </a:pPr>
            <a:r>
              <a:rPr lang="en-US" sz="2400" b="1" dirty="0">
                <a:solidFill>
                  <a:srgbClr val="C00000"/>
                </a:solidFill>
                <a:latin typeface="Times New Roman" panose="02020603050405020304" pitchFamily="18" charset="0"/>
                <a:ea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a:p>
            <a:pPr>
              <a:spcBef>
                <a:spcPts val="0"/>
              </a:spcBef>
              <a:spcAft>
                <a:spcPts val="0"/>
              </a:spcAft>
              <a:defRPr/>
            </a:pPr>
            <a:r>
              <a:rPr lang="en-US" sz="2400" b="1" dirty="0">
                <a:solidFill>
                  <a:srgbClr val="C00000"/>
                </a:solidFill>
                <a:latin typeface="Times New Roman" panose="02020603050405020304" pitchFamily="18" charset="0"/>
                <a:ea typeface="Times New Roman" panose="02020603050405020304" pitchFamily="18" charset="0"/>
              </a:rPr>
              <a:t>Ezekiel 3: 16-21</a:t>
            </a:r>
            <a:endParaRPr lang="en-US" sz="2400" dirty="0">
              <a:latin typeface="Times New Roman" panose="02020603050405020304" pitchFamily="18" charset="0"/>
              <a:ea typeface="Times New Roman" panose="02020603050405020304" pitchFamily="18" charset="0"/>
            </a:endParaRPr>
          </a:p>
          <a:p>
            <a:pPr>
              <a:spcBef>
                <a:spcPts val="0"/>
              </a:spcBef>
              <a:spcAft>
                <a:spcPts val="0"/>
              </a:spcAft>
              <a:defRPr/>
            </a:pPr>
            <a:r>
              <a:rPr lang="en-US" sz="2400" b="1" dirty="0">
                <a:solidFill>
                  <a:srgbClr val="C00000"/>
                </a:solidFill>
                <a:latin typeface="Times New Roman" panose="02020603050405020304" pitchFamily="18" charset="0"/>
                <a:ea typeface="Times New Roman" panose="02020603050405020304" pitchFamily="18" charset="0"/>
              </a:rPr>
              <a:t>16</a:t>
            </a:r>
            <a:r>
              <a:rPr lang="en-US" sz="2400" b="1" dirty="0">
                <a:solidFill>
                  <a:srgbClr val="000000"/>
                </a:solidFill>
                <a:latin typeface="Arial Narrow" panose="020B0606020202030204" pitchFamily="34" charset="0"/>
                <a:ea typeface="Times New Roman" panose="02020603050405020304" pitchFamily="18" charset="0"/>
              </a:rPr>
              <a:t>      At the end of seven days the word of the Lord came to me, saying, 17 "Son of man, I have appointed you a watchman to the house of Israel; whenever you hear a word from My mouth, warn them from Me. 18 "When I say to the wicked, 'You will surely die,' and you do not warn him or speak out to warn the wicked from his wicked way that he may live, that wicked man shall die in his iniquity, but his blood I will require at your hand. 19 "Yet if you have warned the wicked and he does not turn from his wickedness or from his wicked </a:t>
            </a:r>
          </a:p>
          <a:p>
            <a:pPr algn="r">
              <a:spcBef>
                <a:spcPts val="0"/>
              </a:spcBef>
              <a:spcAft>
                <a:spcPts val="0"/>
              </a:spcAft>
              <a:defRPr/>
            </a:pPr>
            <a:r>
              <a:rPr lang="en-US" sz="2400" i="1" dirty="0">
                <a:solidFill>
                  <a:srgbClr val="0027A4"/>
                </a:solidFill>
                <a:latin typeface="Times New Roman" panose="02020603050405020304" pitchFamily="18" charset="0"/>
                <a:ea typeface="Times New Roman" panose="02020603050405020304" pitchFamily="18" charset="0"/>
                <a:cs typeface="Times New Roman" panose="02020603050405020304" pitchFamily="18" charset="0"/>
              </a:rPr>
              <a:t>continued </a:t>
            </a:r>
            <a:r>
              <a:rPr lang="en-US" sz="2400" b="1" dirty="0">
                <a:solidFill>
                  <a:schemeClr val="accent4">
                    <a:lumMod val="50000"/>
                  </a:schemeClr>
                </a:solidFill>
                <a:ea typeface="Times New Roman" panose="02020603050405020304" pitchFamily="18" charset="0"/>
              </a:rPr>
              <a:t>…</a:t>
            </a:r>
          </a:p>
          <a:p>
            <a:pPr>
              <a:spcBef>
                <a:spcPts val="0"/>
              </a:spcBef>
              <a:spcAft>
                <a:spcPts val="0"/>
              </a:spcAft>
              <a:defRPr/>
            </a:pPr>
            <a:endParaRPr lang="en-US" sz="2400" b="1" dirty="0">
              <a:solidFill>
                <a:srgbClr val="000000"/>
              </a:solidFill>
              <a:latin typeface="Arial Narrow" panose="020B0606020202030204" pitchFamily="34" charset="0"/>
              <a:ea typeface="Times New Roman" panose="02020603050405020304"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1">
            <a:extLst>
              <a:ext uri="{FF2B5EF4-FFF2-40B4-BE49-F238E27FC236}">
                <a16:creationId xmlns:a16="http://schemas.microsoft.com/office/drawing/2014/main" id="{FCE6EA81-354A-F141-84FA-CDC2F3934F68}"/>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C4E8AFBE-D87E-744C-9D09-06D8DE584E7D}"/>
              </a:ext>
            </a:extLst>
          </p:cNvPr>
          <p:cNvSpPr/>
          <p:nvPr/>
        </p:nvSpPr>
        <p:spPr>
          <a:xfrm>
            <a:off x="1371600" y="-400050"/>
            <a:ext cx="6858000" cy="5632450"/>
          </a:xfrm>
          <a:prstGeom prst="rect">
            <a:avLst/>
          </a:prstGeom>
        </p:spPr>
        <p:txBody>
          <a:bodyPr>
            <a:spAutoFit/>
          </a:bodyPr>
          <a:lstStyle/>
          <a:p>
            <a:pPr>
              <a:spcBef>
                <a:spcPts val="0"/>
              </a:spcBef>
              <a:spcAft>
                <a:spcPts val="0"/>
              </a:spcAft>
              <a:defRPr/>
            </a:pPr>
            <a:r>
              <a:rPr lang="en-US" sz="2400" b="1" dirty="0">
                <a:latin typeface="Times New Roman" panose="02020603050405020304" pitchFamily="18" charset="0"/>
                <a:ea typeface="Times New Roman" panose="02020603050405020304" pitchFamily="18" charset="0"/>
              </a:rPr>
              <a:t>Lesson Text :  </a:t>
            </a:r>
            <a:endParaRPr lang="en-US" sz="2400" dirty="0">
              <a:latin typeface="Times New Roman" panose="02020603050405020304" pitchFamily="18" charset="0"/>
              <a:ea typeface="Times New Roman" panose="02020603050405020304" pitchFamily="18" charset="0"/>
            </a:endParaRPr>
          </a:p>
          <a:p>
            <a:pPr>
              <a:spcBef>
                <a:spcPts val="0"/>
              </a:spcBef>
              <a:spcAft>
                <a:spcPts val="0"/>
              </a:spcAft>
              <a:defRPr/>
            </a:pPr>
            <a:r>
              <a:rPr lang="en-US" sz="2400" b="1" dirty="0">
                <a:solidFill>
                  <a:srgbClr val="C00000"/>
                </a:solidFill>
                <a:latin typeface="Times New Roman" panose="02020603050405020304" pitchFamily="18" charset="0"/>
                <a:ea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a:p>
            <a:pPr>
              <a:spcBef>
                <a:spcPts val="0"/>
              </a:spcBef>
              <a:spcAft>
                <a:spcPts val="0"/>
              </a:spcAft>
              <a:defRPr/>
            </a:pPr>
            <a:r>
              <a:rPr lang="en-US" sz="2400" b="1" dirty="0">
                <a:solidFill>
                  <a:srgbClr val="C00000"/>
                </a:solidFill>
                <a:latin typeface="Times New Roman" panose="02020603050405020304" pitchFamily="18" charset="0"/>
                <a:ea typeface="Times New Roman" panose="02020603050405020304" pitchFamily="18" charset="0"/>
              </a:rPr>
              <a:t>Ezekiel 3: 16-21         </a:t>
            </a:r>
            <a:r>
              <a:rPr lang="en-US" sz="2400" b="1" dirty="0">
                <a:solidFill>
                  <a:schemeClr val="accent4">
                    <a:lumMod val="50000"/>
                  </a:schemeClr>
                </a:solidFill>
                <a:ea typeface="Times New Roman" panose="02020603050405020304" pitchFamily="18" charset="0"/>
              </a:rPr>
              <a:t>…</a:t>
            </a:r>
            <a:r>
              <a:rPr lang="en-US" sz="2400" b="1" dirty="0">
                <a:solidFill>
                  <a:srgbClr val="000000"/>
                </a:solidFill>
                <a:latin typeface="Arial Narrow" panose="020B0606020202030204" pitchFamily="34" charset="0"/>
                <a:ea typeface="Times New Roman" panose="02020603050405020304" pitchFamily="18" charset="0"/>
              </a:rPr>
              <a:t> </a:t>
            </a:r>
            <a:r>
              <a:rPr lang="en-US" sz="2400" i="1" dirty="0">
                <a:solidFill>
                  <a:srgbClr val="0027A4"/>
                </a:solidFill>
                <a:latin typeface="Times New Roman" panose="02020603050405020304" pitchFamily="18" charset="0"/>
                <a:ea typeface="Times New Roman" panose="02020603050405020304" pitchFamily="18" charset="0"/>
                <a:cs typeface="Times New Roman" panose="02020603050405020304" pitchFamily="18" charset="0"/>
              </a:rPr>
              <a:t>continuation</a:t>
            </a:r>
          </a:p>
          <a:p>
            <a:pPr>
              <a:spcBef>
                <a:spcPts val="0"/>
              </a:spcBef>
              <a:spcAft>
                <a:spcPts val="0"/>
              </a:spcAft>
              <a:defRPr/>
            </a:pPr>
            <a:r>
              <a:rPr lang="en-US" sz="2400" b="1" dirty="0">
                <a:solidFill>
                  <a:srgbClr val="000000"/>
                </a:solidFill>
                <a:latin typeface="Arial Narrow" panose="020B0606020202030204" pitchFamily="34" charset="0"/>
                <a:ea typeface="Times New Roman" panose="02020603050405020304" pitchFamily="18" charset="0"/>
              </a:rPr>
              <a:t>way, he shall die in his iniquity; but you have delivered yourself. 20 "Again, when a righteous man turns away from his righteousness and commits iniquity, and I place an obstacle before him, he will die; since you have not warned him, he shall die in his sin, and his righteous deeds which he has done shall not be remembered; but his blood I will require at your hand. 21 "However, if you have warned the righteous man that the righteous should not sin and he does not sin, he shall surely live because he took warning; and you have delivered yourself." </a:t>
            </a:r>
            <a:endParaRPr lang="en-US" sz="2400" dirty="0">
              <a:latin typeface="Times New Roman" panose="02020603050405020304" pitchFamily="18" charset="0"/>
              <a:ea typeface="Times New Roman" panose="02020603050405020304" pitchFamily="18" charset="0"/>
            </a:endParaRPr>
          </a:p>
          <a:p>
            <a:pPr algn="r">
              <a:spcBef>
                <a:spcPts val="0"/>
              </a:spcBef>
              <a:spcAft>
                <a:spcPts val="0"/>
              </a:spcAft>
              <a:defRPr/>
            </a:pPr>
            <a:r>
              <a:rPr lang="en-US" sz="2400" b="1" dirty="0">
                <a:solidFill>
                  <a:srgbClr val="C00000"/>
                </a:solidFill>
                <a:latin typeface="Times New Roman" panose="02020603050405020304" pitchFamily="18" charset="0"/>
                <a:ea typeface="Times New Roman" panose="02020603050405020304" pitchFamily="18" charset="0"/>
              </a:rPr>
              <a:t> </a:t>
            </a:r>
            <a:r>
              <a:rPr lang="en-US" sz="2400" i="1" dirty="0">
                <a:solidFill>
                  <a:srgbClr val="0027A4"/>
                </a:solidFill>
                <a:latin typeface="Times New Roman" panose="02020603050405020304" pitchFamily="18" charset="0"/>
                <a:ea typeface="Times New Roman" panose="02020603050405020304" pitchFamily="18" charset="0"/>
                <a:cs typeface="Times New Roman" panose="02020603050405020304" pitchFamily="18" charset="0"/>
              </a:rPr>
              <a:t>continued </a:t>
            </a:r>
            <a:r>
              <a:rPr lang="en-US" sz="2400" b="1" dirty="0">
                <a:solidFill>
                  <a:schemeClr val="accent4">
                    <a:lumMod val="50000"/>
                  </a:schemeClr>
                </a:solidFill>
                <a:ea typeface="Times New Roman" panose="02020603050405020304" pitchFamily="18" charset="0"/>
              </a:rPr>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
            <a:extLst>
              <a:ext uri="{FF2B5EF4-FFF2-40B4-BE49-F238E27FC236}">
                <a16:creationId xmlns:a16="http://schemas.microsoft.com/office/drawing/2014/main" id="{E627CDAA-D587-4949-A07E-9517605CB902}"/>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6682ADEF-F768-D440-8F7D-8066006C5DDF}"/>
              </a:ext>
            </a:extLst>
          </p:cNvPr>
          <p:cNvSpPr/>
          <p:nvPr/>
        </p:nvSpPr>
        <p:spPr>
          <a:xfrm>
            <a:off x="1181100" y="625475"/>
            <a:ext cx="6781800" cy="3892550"/>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Ephesians 2: 10</a:t>
            </a: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For we are His workmanship, created in Christ Jesus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for good</a:t>
            </a:r>
            <a:r>
              <a:rPr lang="en-US" sz="2600" b="1" dirty="0">
                <a:solidFill>
                  <a:srgbClr val="000000"/>
                </a:solidFill>
                <a:latin typeface="Arial Narrow" panose="020B0606020202030204" pitchFamily="34" charset="0"/>
                <a:ea typeface="Times New Roman" panose="02020603050405020304" pitchFamily="18" charset="0"/>
              </a:rPr>
              <a: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works, </a:t>
            </a:r>
            <a:r>
              <a:rPr lang="en-US" sz="2600" b="1" dirty="0">
                <a:solidFill>
                  <a:srgbClr val="000000"/>
                </a:solidFill>
                <a:latin typeface="Arial Narrow" panose="020B0606020202030204" pitchFamily="34" charset="0"/>
                <a:ea typeface="Times New Roman" panose="02020603050405020304" pitchFamily="18" charset="0"/>
              </a:rPr>
              <a:t>which God prepared beforehand so that we would walk in them.  </a:t>
            </a:r>
          </a:p>
          <a:p>
            <a:pPr>
              <a:lnSpc>
                <a:spcPct val="150000"/>
              </a:lnSpc>
              <a:spcBef>
                <a:spcPts val="0"/>
              </a:spcBef>
              <a:spcAft>
                <a:spcPts val="0"/>
              </a:spcAft>
              <a:tabLst>
                <a:tab pos="182880" algn="l"/>
              </a:tabLst>
              <a:defRPr/>
            </a:pP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II Corinthians 5: 20</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Therefore,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we are ambassadors for Christ,</a:t>
            </a:r>
            <a:r>
              <a:rPr lang="en-US" sz="2600" b="1" dirty="0">
                <a:solidFill>
                  <a:srgbClr val="000000"/>
                </a:solidFill>
                <a:latin typeface="Arial Narrow" panose="020B0606020202030204" pitchFamily="34" charset="0"/>
                <a:ea typeface="Times New Roman" panose="02020603050405020304" pitchFamily="18" charset="0"/>
              </a:rPr>
              <a:t> as though God were making an appeal through us; we beg you on behalf of Christ, be reconciled to God.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1">
            <a:extLst>
              <a:ext uri="{FF2B5EF4-FFF2-40B4-BE49-F238E27FC236}">
                <a16:creationId xmlns:a16="http://schemas.microsoft.com/office/drawing/2014/main" id="{A84EC1F8-965F-6642-95F9-D8CE0133745B}"/>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78ABA8D5-66A5-0B41-8A7C-7E9822CB4052}"/>
              </a:ext>
            </a:extLst>
          </p:cNvPr>
          <p:cNvSpPr/>
          <p:nvPr/>
        </p:nvSpPr>
        <p:spPr>
          <a:xfrm>
            <a:off x="1371600" y="-400050"/>
            <a:ext cx="6858000" cy="5262563"/>
          </a:xfrm>
          <a:prstGeom prst="rect">
            <a:avLst/>
          </a:prstGeom>
        </p:spPr>
        <p:txBody>
          <a:bodyPr>
            <a:spAutoFit/>
          </a:bodyPr>
          <a:lstStyle/>
          <a:p>
            <a:pPr>
              <a:spcBef>
                <a:spcPts val="0"/>
              </a:spcBef>
              <a:spcAft>
                <a:spcPts val="0"/>
              </a:spcAft>
              <a:defRPr/>
            </a:pPr>
            <a:r>
              <a:rPr lang="en-US" sz="2400" b="1" dirty="0">
                <a:latin typeface="Times New Roman" panose="02020603050405020304" pitchFamily="18" charset="0"/>
                <a:ea typeface="Times New Roman" panose="02020603050405020304" pitchFamily="18" charset="0"/>
              </a:rPr>
              <a:t>Lesson Text :  </a:t>
            </a:r>
            <a:endParaRPr lang="en-US" sz="2400" dirty="0">
              <a:latin typeface="Times New Roman" panose="02020603050405020304" pitchFamily="18" charset="0"/>
              <a:ea typeface="Times New Roman" panose="02020603050405020304" pitchFamily="18" charset="0"/>
            </a:endParaRPr>
          </a:p>
          <a:p>
            <a:pPr>
              <a:spcBef>
                <a:spcPts val="0"/>
              </a:spcBef>
              <a:spcAft>
                <a:spcPts val="0"/>
              </a:spcAft>
              <a:defRPr/>
            </a:pPr>
            <a:r>
              <a:rPr lang="en-US" sz="2400" b="1" dirty="0">
                <a:solidFill>
                  <a:srgbClr val="C00000"/>
                </a:solidFill>
                <a:latin typeface="Times New Roman" panose="02020603050405020304" pitchFamily="18" charset="0"/>
                <a:ea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a:p>
            <a:pPr>
              <a:spcBef>
                <a:spcPts val="0"/>
              </a:spcBef>
              <a:spcAft>
                <a:spcPts val="0"/>
              </a:spcAft>
              <a:defRPr/>
            </a:pPr>
            <a:r>
              <a:rPr lang="en-US" sz="2400" b="1" dirty="0">
                <a:solidFill>
                  <a:srgbClr val="C00000"/>
                </a:solidFill>
                <a:latin typeface="Times New Roman" panose="02020603050405020304" pitchFamily="18" charset="0"/>
                <a:ea typeface="Times New Roman" panose="02020603050405020304" pitchFamily="18" charset="0"/>
              </a:rPr>
              <a:t>II Thessalonians 1: 6-12     </a:t>
            </a:r>
            <a:r>
              <a:rPr lang="en-US" sz="2400" b="1" dirty="0">
                <a:solidFill>
                  <a:schemeClr val="accent4">
                    <a:lumMod val="50000"/>
                  </a:schemeClr>
                </a:solidFill>
                <a:ea typeface="Times New Roman" panose="02020603050405020304" pitchFamily="18" charset="0"/>
              </a:rPr>
              <a:t>…</a:t>
            </a:r>
            <a:r>
              <a:rPr lang="en-US" sz="2400" b="1" dirty="0">
                <a:solidFill>
                  <a:srgbClr val="000000"/>
                </a:solidFill>
                <a:latin typeface="Arial Narrow" panose="020B0606020202030204" pitchFamily="34" charset="0"/>
                <a:ea typeface="Times New Roman" panose="02020603050405020304" pitchFamily="18" charset="0"/>
              </a:rPr>
              <a:t> </a:t>
            </a:r>
            <a:r>
              <a:rPr lang="en-US" sz="2400" i="1" dirty="0">
                <a:solidFill>
                  <a:srgbClr val="0027A4"/>
                </a:solidFill>
                <a:latin typeface="Times New Roman" panose="02020603050405020304" pitchFamily="18" charset="0"/>
                <a:ea typeface="Times New Roman" panose="02020603050405020304" pitchFamily="18" charset="0"/>
                <a:cs typeface="Times New Roman" panose="02020603050405020304" pitchFamily="18" charset="0"/>
              </a:rPr>
              <a:t>continuation</a:t>
            </a:r>
            <a:endParaRPr lang="en-US" sz="2400" dirty="0">
              <a:latin typeface="Times New Roman" panose="02020603050405020304" pitchFamily="18" charset="0"/>
              <a:ea typeface="Times New Roman" panose="02020603050405020304" pitchFamily="18" charset="0"/>
            </a:endParaRPr>
          </a:p>
          <a:p>
            <a:pPr>
              <a:spcBef>
                <a:spcPts val="0"/>
              </a:spcBef>
              <a:spcAft>
                <a:spcPts val="0"/>
              </a:spcAft>
              <a:defRPr/>
            </a:pPr>
            <a:r>
              <a:rPr lang="en-US" sz="2400" b="1" dirty="0">
                <a:solidFill>
                  <a:srgbClr val="C00000"/>
                </a:solidFill>
                <a:latin typeface="Times New Roman" panose="02020603050405020304" pitchFamily="18" charset="0"/>
                <a:ea typeface="Times New Roman" panose="02020603050405020304" pitchFamily="18" charset="0"/>
              </a:rPr>
              <a:t>6 </a:t>
            </a:r>
            <a:r>
              <a:rPr lang="en-US" sz="2400" b="1" dirty="0">
                <a:solidFill>
                  <a:srgbClr val="000000"/>
                </a:solidFill>
                <a:latin typeface="Arial Narrow" panose="020B0606020202030204" pitchFamily="34" charset="0"/>
                <a:ea typeface="Times New Roman" panose="02020603050405020304" pitchFamily="18" charset="0"/>
              </a:rPr>
              <a:t>    For after all it is only just for God to repay with affliction those who afflict you, 7 and to give relief to you who are afflicted and to us as well when the Lord Jesus will be revealed from heaven with His mighty angels in flaming fire, 8 dealing out retribution to those who do not know God and to those who do not obey the gospel of our Lord Jesus. 9 These will pay the penalty of eternal destruction, away from the presence of the Lord and from the glory of His power, 10 when He comes to be glorified in His saints on that day, and to</a:t>
            </a:r>
          </a:p>
          <a:p>
            <a:pPr algn="r">
              <a:spcBef>
                <a:spcPts val="0"/>
              </a:spcBef>
              <a:spcAft>
                <a:spcPts val="0"/>
              </a:spcAft>
              <a:defRPr/>
            </a:pPr>
            <a:r>
              <a:rPr lang="en-US" sz="2400" b="1" dirty="0">
                <a:solidFill>
                  <a:srgbClr val="000000"/>
                </a:solidFill>
                <a:latin typeface="Arial Narrow" panose="020B0606020202030204" pitchFamily="34" charset="0"/>
                <a:ea typeface="Times New Roman" panose="02020603050405020304" pitchFamily="18" charset="0"/>
              </a:rPr>
              <a:t> </a:t>
            </a:r>
            <a:r>
              <a:rPr lang="en-US" sz="2400" i="1" dirty="0">
                <a:solidFill>
                  <a:srgbClr val="0027A4"/>
                </a:solidFill>
                <a:latin typeface="Times New Roman" panose="02020603050405020304" pitchFamily="18" charset="0"/>
                <a:ea typeface="Times New Roman" panose="02020603050405020304" pitchFamily="18" charset="0"/>
                <a:cs typeface="Times New Roman" panose="02020603050405020304" pitchFamily="18" charset="0"/>
              </a:rPr>
              <a:t>continued </a:t>
            </a:r>
            <a:r>
              <a:rPr lang="en-US" sz="2400" b="1" dirty="0">
                <a:solidFill>
                  <a:schemeClr val="accent4">
                    <a:lumMod val="50000"/>
                  </a:schemeClr>
                </a:solidFill>
                <a:ea typeface="Times New Roman" panose="02020603050405020304" pitchFamily="18" charset="0"/>
              </a:rPr>
              <a: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1">
            <a:extLst>
              <a:ext uri="{FF2B5EF4-FFF2-40B4-BE49-F238E27FC236}">
                <a16:creationId xmlns:a16="http://schemas.microsoft.com/office/drawing/2014/main" id="{101074CB-1358-FE4E-9AB0-495FCA72D8F4}"/>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4875E294-FD01-D14B-A3BA-D5ACDCA07EC0}"/>
              </a:ext>
            </a:extLst>
          </p:cNvPr>
          <p:cNvSpPr/>
          <p:nvPr/>
        </p:nvSpPr>
        <p:spPr>
          <a:xfrm>
            <a:off x="1295400" y="742950"/>
            <a:ext cx="6858000" cy="3416300"/>
          </a:xfrm>
          <a:prstGeom prst="rect">
            <a:avLst/>
          </a:prstGeom>
        </p:spPr>
        <p:txBody>
          <a:bodyPr>
            <a:spAutoFit/>
          </a:bodyPr>
          <a:lstStyle/>
          <a:p>
            <a:pPr>
              <a:spcBef>
                <a:spcPts val="0"/>
              </a:spcBef>
              <a:spcAft>
                <a:spcPts val="0"/>
              </a:spcAft>
              <a:defRPr/>
            </a:pPr>
            <a:r>
              <a:rPr lang="en-US" sz="2400" b="1" dirty="0">
                <a:solidFill>
                  <a:srgbClr val="C00000"/>
                </a:solidFill>
                <a:latin typeface="Times New Roman" panose="02020603050405020304" pitchFamily="18" charset="0"/>
                <a:ea typeface="Times New Roman" panose="02020603050405020304" pitchFamily="18" charset="0"/>
              </a:rPr>
              <a:t>II Thessalonians 1: 6-12            </a:t>
            </a:r>
            <a:r>
              <a:rPr lang="en-US" sz="2400" b="1" dirty="0">
                <a:solidFill>
                  <a:schemeClr val="accent4">
                    <a:lumMod val="50000"/>
                  </a:schemeClr>
                </a:solidFill>
                <a:ea typeface="Times New Roman" panose="02020603050405020304" pitchFamily="18" charset="0"/>
              </a:rPr>
              <a:t>…</a:t>
            </a:r>
            <a:r>
              <a:rPr lang="en-US" sz="2400" b="1" dirty="0">
                <a:solidFill>
                  <a:srgbClr val="000000"/>
                </a:solidFill>
                <a:latin typeface="Arial Narrow" panose="020B0606020202030204" pitchFamily="34" charset="0"/>
                <a:ea typeface="Times New Roman" panose="02020603050405020304" pitchFamily="18" charset="0"/>
              </a:rPr>
              <a:t> </a:t>
            </a:r>
            <a:r>
              <a:rPr lang="en-US" sz="2400" i="1" dirty="0">
                <a:solidFill>
                  <a:srgbClr val="0027A4"/>
                </a:solidFill>
                <a:latin typeface="Times New Roman" panose="02020603050405020304" pitchFamily="18" charset="0"/>
                <a:ea typeface="Times New Roman" panose="02020603050405020304" pitchFamily="18" charset="0"/>
                <a:cs typeface="Times New Roman" panose="02020603050405020304" pitchFamily="18" charset="0"/>
              </a:rPr>
              <a:t>continuation</a:t>
            </a:r>
            <a:endParaRPr lang="en-US" sz="2400" dirty="0">
              <a:latin typeface="Times New Roman" panose="02020603050405020304" pitchFamily="18" charset="0"/>
              <a:ea typeface="Times New Roman" panose="02020603050405020304" pitchFamily="18" charset="0"/>
            </a:endParaRPr>
          </a:p>
          <a:p>
            <a:pPr>
              <a:spcBef>
                <a:spcPts val="0"/>
              </a:spcBef>
              <a:spcAft>
                <a:spcPts val="0"/>
              </a:spcAft>
              <a:defRPr/>
            </a:pPr>
            <a:r>
              <a:rPr lang="en-US" sz="2400" b="1" dirty="0">
                <a:solidFill>
                  <a:srgbClr val="000000"/>
                </a:solidFill>
                <a:latin typeface="Arial Narrow" panose="020B0606020202030204" pitchFamily="34" charset="0"/>
                <a:ea typeface="Times New Roman" panose="02020603050405020304" pitchFamily="18" charset="0"/>
              </a:rPr>
              <a:t>be marveled at among all who have believed — for our testimony to you was believed. 11 To this end also we pray for you always, that our God will count you worthy of your calling, and fulfill every desire for goodness and the work of faith with power, 12 so that the name of our Lord Jesus will be glorified in you, and you in Him, according to the grace of our God and the Lord Jesus Christ.</a:t>
            </a:r>
            <a:r>
              <a:rPr lang="en-US" sz="2400" dirty="0">
                <a:latin typeface="Times New Roman" panose="02020603050405020304" pitchFamily="18" charset="0"/>
                <a:ea typeface="Times New Roman" panose="02020603050405020304" pitchFamily="18" charset="0"/>
              </a:rPr>
              <a:t>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1">
            <a:extLst>
              <a:ext uri="{FF2B5EF4-FFF2-40B4-BE49-F238E27FC236}">
                <a16:creationId xmlns:a16="http://schemas.microsoft.com/office/drawing/2014/main" id="{A3E5255F-36E7-A946-9C7F-1B6CF28391B5}"/>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D651B0A5-6FB7-6342-B608-A7259698E97B}"/>
              </a:ext>
            </a:extLst>
          </p:cNvPr>
          <p:cNvSpPr/>
          <p:nvPr/>
        </p:nvSpPr>
        <p:spPr>
          <a:xfrm>
            <a:off x="571500" y="489977"/>
            <a:ext cx="8001000" cy="707886"/>
          </a:xfrm>
          <a:prstGeom prst="rect">
            <a:avLst/>
          </a:prstGeom>
        </p:spPr>
        <p:txBody>
          <a:bodyPr>
            <a:spAutoFit/>
          </a:bodyPr>
          <a:lstStyle/>
          <a:p>
            <a:pPr algn="ctr">
              <a:defRPr/>
            </a:pPr>
            <a:r>
              <a:rPr lang="en-US" sz="4000" b="1" i="1" dirty="0">
                <a:ln w="12700">
                  <a:solidFill>
                    <a:schemeClr val="tx1"/>
                  </a:solidFill>
                </a:ln>
                <a:solidFill>
                  <a:schemeClr val="bg2">
                    <a:lumMod val="75000"/>
                  </a:schemeClr>
                </a:solidFill>
                <a:latin typeface="Calisto MT" panose="02040603050505030304" pitchFamily="18" charset="0"/>
                <a:ea typeface="Times New Roman" panose="02020603050405020304" pitchFamily="18" charset="0"/>
              </a:rPr>
              <a:t>The End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
            <a:extLst>
              <a:ext uri="{FF2B5EF4-FFF2-40B4-BE49-F238E27FC236}">
                <a16:creationId xmlns:a16="http://schemas.microsoft.com/office/drawing/2014/main" id="{6C20C020-7CA3-8142-9A2A-5B936503869E}"/>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7674CF3B-493A-6540-9DCA-80B430D039A6}"/>
              </a:ext>
            </a:extLst>
          </p:cNvPr>
          <p:cNvSpPr/>
          <p:nvPr/>
        </p:nvSpPr>
        <p:spPr>
          <a:xfrm>
            <a:off x="1181100" y="1123950"/>
            <a:ext cx="6781800" cy="24923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 Corinthians 9: 16</a:t>
            </a:r>
            <a:r>
              <a:rPr lang="en-US" sz="2600"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For if I preach the gospel, I have nothing to boast of, for I am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under compulsion</a:t>
            </a:r>
            <a:r>
              <a:rPr lang="en-US" sz="2600" b="1" dirty="0">
                <a:solidFill>
                  <a:srgbClr val="000000"/>
                </a:solidFill>
                <a:latin typeface="Arial Narrow" panose="020B0606020202030204" pitchFamily="34" charset="0"/>
                <a:ea typeface="Times New Roman" panose="02020603050405020304" pitchFamily="18" charset="0"/>
              </a:rPr>
              <a:t>; for woe is me if I do not preach the gospel. </a:t>
            </a:r>
            <a:r>
              <a:rPr lang="en-US" sz="2000" b="1" dirty="0">
                <a:solidFill>
                  <a:srgbClr val="C00000"/>
                </a:solidFill>
                <a:latin typeface="Arial Narrow" panose="020B0606020202030204" pitchFamily="34" charset="0"/>
                <a:ea typeface="Times New Roman" panose="02020603050405020304" pitchFamily="18" charset="0"/>
              </a:rPr>
              <a:t>17</a:t>
            </a:r>
            <a:r>
              <a:rPr lang="en-US" sz="2600" b="1" dirty="0">
                <a:solidFill>
                  <a:srgbClr val="000000"/>
                </a:solidFill>
                <a:latin typeface="Arial Narrow" panose="020B0606020202030204" pitchFamily="34" charset="0"/>
                <a:ea typeface="Times New Roman" panose="02020603050405020304" pitchFamily="18" charset="0"/>
              </a:rPr>
              <a:t> For if I do this voluntarily,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I have a reward</a:t>
            </a:r>
            <a:r>
              <a:rPr lang="en-US" sz="2600" b="1" dirty="0">
                <a:solidFill>
                  <a:srgbClr val="000000"/>
                </a:solidFill>
                <a:latin typeface="Arial Narrow" panose="020B0606020202030204" pitchFamily="34" charset="0"/>
                <a:ea typeface="Times New Roman" panose="02020603050405020304" pitchFamily="18" charset="0"/>
              </a:rPr>
              <a:t>; but if against my will, I have a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stewardship entrusted to me</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
            <a:extLst>
              <a:ext uri="{FF2B5EF4-FFF2-40B4-BE49-F238E27FC236}">
                <a16:creationId xmlns:a16="http://schemas.microsoft.com/office/drawing/2014/main" id="{B5EC06ED-0C82-9747-A52F-6F4DFCE59E19}"/>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3CED7974-9E0D-0B40-B518-7B67F9CD2853}"/>
              </a:ext>
            </a:extLst>
          </p:cNvPr>
          <p:cNvSpPr/>
          <p:nvPr/>
        </p:nvSpPr>
        <p:spPr>
          <a:xfrm>
            <a:off x="1714500" y="925513"/>
            <a:ext cx="5715000" cy="3292475"/>
          </a:xfrm>
          <a:prstGeom prst="rect">
            <a:avLst/>
          </a:prstGeom>
        </p:spPr>
        <p:txBody>
          <a:bodyPr>
            <a:spAutoFit/>
          </a:bodyPr>
          <a:lstStyle/>
          <a:p>
            <a:pPr>
              <a:spcBef>
                <a:spcPts val="0"/>
              </a:spcBef>
              <a:spcAft>
                <a:spcPts val="0"/>
              </a:spcAft>
              <a:tabLst>
                <a:tab pos="182880" algn="l"/>
              </a:tabLst>
              <a:defRPr/>
            </a:pPr>
            <a:r>
              <a:rPr lang="en-US" sz="2600" b="1">
                <a:solidFill>
                  <a:srgbClr val="C00000"/>
                </a:solidFill>
                <a:latin typeface="Times New Roman" panose="02020603050405020304" pitchFamily="18" charset="0"/>
                <a:ea typeface="Times New Roman" panose="02020603050405020304" pitchFamily="18" charset="0"/>
              </a:rPr>
              <a:t>Romans 1: 13-15</a:t>
            </a:r>
            <a:r>
              <a:rPr lang="en-US" sz="2600" b="1">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 so that I may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obtain some fruit among you also</a:t>
            </a:r>
            <a:r>
              <a:rPr lang="en-US" sz="2600" b="1" dirty="0">
                <a:solidFill>
                  <a:srgbClr val="000000"/>
                </a:solidFill>
                <a:latin typeface="Arial Narrow" panose="020B0606020202030204" pitchFamily="34" charset="0"/>
                <a:ea typeface="Times New Roman" panose="02020603050405020304" pitchFamily="18" charset="0"/>
              </a:rPr>
              <a:t>, even as among the rest of the Gentiles. </a:t>
            </a:r>
            <a:r>
              <a:rPr lang="en-US" sz="2000" b="1" dirty="0">
                <a:solidFill>
                  <a:srgbClr val="C00000"/>
                </a:solidFill>
                <a:latin typeface="Arial Narrow" panose="020B0606020202030204" pitchFamily="34" charset="0"/>
                <a:ea typeface="Times New Roman" panose="02020603050405020304" pitchFamily="18" charset="0"/>
              </a:rPr>
              <a:t>14</a:t>
            </a:r>
            <a:r>
              <a:rPr lang="en-US" sz="2000" b="1" dirty="0">
                <a:solidFill>
                  <a:srgbClr val="0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I am under obligation both to  Greeks and to barbarians, both to the wise and to the foolish. </a:t>
            </a:r>
            <a:r>
              <a:rPr lang="en-US" sz="2000" b="1" dirty="0">
                <a:solidFill>
                  <a:srgbClr val="C00000"/>
                </a:solidFill>
                <a:latin typeface="Arial Narrow" panose="020B0606020202030204" pitchFamily="34" charset="0"/>
                <a:ea typeface="Times New Roman" panose="02020603050405020304" pitchFamily="18" charset="0"/>
              </a:rPr>
              <a:t>15</a:t>
            </a:r>
            <a:r>
              <a:rPr lang="en-US" sz="2600" b="1" dirty="0">
                <a:solidFill>
                  <a:srgbClr val="000000"/>
                </a:solidFill>
                <a:latin typeface="Arial Narrow" panose="020B0606020202030204" pitchFamily="34" charset="0"/>
                <a:ea typeface="Times New Roman" panose="02020603050405020304" pitchFamily="18" charset="0"/>
              </a:rPr>
              <a:t> So, for my part, I am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eager to preach the gospel to you</a:t>
            </a:r>
            <a:r>
              <a:rPr lang="en-US" sz="2600" b="1" dirty="0">
                <a:solidFill>
                  <a:srgbClr val="000000"/>
                </a:solidFill>
                <a:latin typeface="Arial Narrow" panose="020B0606020202030204" pitchFamily="34" charset="0"/>
                <a:ea typeface="Times New Roman" panose="02020603050405020304" pitchFamily="18" charset="0"/>
              </a:rPr>
              <a:t> also who are in Rome.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
            <a:extLst>
              <a:ext uri="{FF2B5EF4-FFF2-40B4-BE49-F238E27FC236}">
                <a16:creationId xmlns:a16="http://schemas.microsoft.com/office/drawing/2014/main" id="{1B324143-63D6-D64F-9226-0E5C85C2AEE6}"/>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8AACC4E7-5C16-534F-B235-DC24FB4D9C46}"/>
              </a:ext>
            </a:extLst>
          </p:cNvPr>
          <p:cNvSpPr/>
          <p:nvPr/>
        </p:nvSpPr>
        <p:spPr>
          <a:xfrm>
            <a:off x="1524000" y="1047750"/>
            <a:ext cx="6096000" cy="289242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Acts 4: 19</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But Peter and John answered and said to them, "Whether it is right in the sight of God to give heed to you rather than to God, you be the judge; </a:t>
            </a:r>
            <a:r>
              <a:rPr lang="en-US" sz="2000" b="1" dirty="0">
                <a:solidFill>
                  <a:srgbClr val="C00000"/>
                </a:solidFill>
                <a:latin typeface="Arial Narrow" panose="020B0606020202030204" pitchFamily="34" charset="0"/>
                <a:ea typeface="Times New Roman" panose="02020603050405020304" pitchFamily="18" charset="0"/>
              </a:rPr>
              <a:t>20</a:t>
            </a:r>
            <a:r>
              <a:rPr lang="en-US" sz="2600" b="1" dirty="0">
                <a:solidFill>
                  <a:srgbClr val="000000"/>
                </a:solidFill>
                <a:latin typeface="Arial Narrow" panose="020B0606020202030204" pitchFamily="34" charset="0"/>
                <a:ea typeface="Times New Roman" panose="02020603050405020304" pitchFamily="18" charset="0"/>
              </a:rPr>
              <a:t> for we cannot stop speaking about what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we have seen and heard.</a:t>
            </a:r>
          </a:p>
          <a:p>
            <a:pPr algn="r">
              <a:spcBef>
                <a:spcPts val="0"/>
              </a:spcBef>
              <a:spcAft>
                <a:spcPts val="0"/>
              </a:spcAft>
              <a:tabLst>
                <a:tab pos="182880" algn="l"/>
              </a:tabLst>
              <a:defRPr/>
            </a:pPr>
            <a:r>
              <a:rPr lang="en-US" sz="2600" b="1" dirty="0" err="1">
                <a:solidFill>
                  <a:srgbClr val="000000"/>
                </a:solidFill>
                <a:uFill>
                  <a:solidFill>
                    <a:srgbClr val="000058"/>
                  </a:solidFill>
                </a:uFill>
                <a:latin typeface="Arial Narrow" panose="020B0606020202030204" pitchFamily="34" charset="0"/>
                <a:ea typeface="Times New Roman" panose="02020603050405020304" pitchFamily="18" charset="0"/>
              </a:rPr>
              <a:t>Cf</a:t>
            </a:r>
            <a:r>
              <a:rPr lang="en-US" sz="2600" b="1" dirty="0">
                <a:solidFill>
                  <a:srgbClr val="000000"/>
                </a:solidFill>
                <a:uFill>
                  <a:solidFill>
                    <a:srgbClr val="000058"/>
                  </a:solidFill>
                </a:uFill>
                <a:latin typeface="Arial Narrow" panose="020B0606020202030204" pitchFamily="34" charset="0"/>
                <a:ea typeface="Times New Roman" panose="02020603050405020304" pitchFamily="18" charset="0"/>
              </a:rPr>
              <a:t> – </a:t>
            </a:r>
            <a:r>
              <a:rPr lang="en-US" sz="2600" b="1" dirty="0">
                <a:solidFill>
                  <a:srgbClr val="C00000"/>
                </a:solidFill>
                <a:uFill>
                  <a:solidFill>
                    <a:srgbClr val="000058"/>
                  </a:solidFill>
                </a:uFill>
                <a:latin typeface="Times New Roman" panose="02020603050405020304" pitchFamily="18" charset="0"/>
                <a:ea typeface="Times New Roman" panose="02020603050405020304" pitchFamily="18" charset="0"/>
                <a:cs typeface="Times New Roman" panose="02020603050405020304" pitchFamily="18" charset="0"/>
              </a:rPr>
              <a:t>Jer. 20: 9</a:t>
            </a:r>
            <a:endParaRPr lang="en-US" sz="260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a:extLst>
              <a:ext uri="{FF2B5EF4-FFF2-40B4-BE49-F238E27FC236}">
                <a16:creationId xmlns:a16="http://schemas.microsoft.com/office/drawing/2014/main" id="{2865DC11-2116-CA43-A778-01DDB210817B}"/>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C198C813-85AA-894D-9798-150B857DF16E}"/>
              </a:ext>
            </a:extLst>
          </p:cNvPr>
          <p:cNvSpPr/>
          <p:nvPr/>
        </p:nvSpPr>
        <p:spPr>
          <a:xfrm>
            <a:off x="1485900" y="1047750"/>
            <a:ext cx="6172200" cy="289242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Acts 8: 1,4</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 And on that day a great persecution began against the church in Jerusalem, and </a:t>
            </a:r>
            <a:r>
              <a:rPr lang="en-US" sz="2600" b="1" u="dbl" dirty="0">
                <a:solidFill>
                  <a:srgbClr val="500050"/>
                </a:solidFill>
                <a:latin typeface="Arial Narrow" panose="020B0606020202030204" pitchFamily="34" charset="0"/>
                <a:ea typeface="Times New Roman" panose="02020603050405020304" pitchFamily="18" charset="0"/>
              </a:rPr>
              <a:t>they were all scattered</a:t>
            </a:r>
            <a:r>
              <a:rPr lang="en-US" sz="2600" b="1" dirty="0">
                <a:solidFill>
                  <a:srgbClr val="000000"/>
                </a:solidFill>
                <a:latin typeface="Arial Narrow" panose="020B0606020202030204" pitchFamily="34" charset="0"/>
                <a:ea typeface="Times New Roman" panose="02020603050405020304" pitchFamily="18" charset="0"/>
              </a:rPr>
              <a:t> throughout the regions of Judea and Samaria, </a:t>
            </a:r>
            <a:r>
              <a:rPr lang="en-US" sz="2600" b="1" u="sng" dirty="0">
                <a:solidFill>
                  <a:srgbClr val="000000"/>
                </a:solidFill>
                <a:latin typeface="Arial Narrow" panose="020B0606020202030204" pitchFamily="34" charset="0"/>
                <a:ea typeface="Times New Roman" panose="02020603050405020304" pitchFamily="18" charset="0"/>
              </a:rPr>
              <a:t>except the apostles.  </a:t>
            </a:r>
            <a:r>
              <a:rPr lang="en-US" sz="2600" b="1" dirty="0">
                <a:solidFill>
                  <a:srgbClr val="000000"/>
                </a:solidFill>
                <a:latin typeface="Arial Narrow" panose="020B0606020202030204" pitchFamily="34" charset="0"/>
                <a:ea typeface="Times New Roman" panose="02020603050405020304" pitchFamily="18" charset="0"/>
              </a:rPr>
              <a:t>… … </a:t>
            </a:r>
            <a:r>
              <a:rPr lang="en-US" sz="2000" b="1" dirty="0">
                <a:solidFill>
                  <a:srgbClr val="C00000"/>
                </a:solidFill>
                <a:latin typeface="Arial Narrow" panose="020B0606020202030204" pitchFamily="34" charset="0"/>
                <a:ea typeface="Times New Roman" panose="02020603050405020304" pitchFamily="18" charset="0"/>
              </a:rPr>
              <a:t>4  </a:t>
            </a:r>
            <a:r>
              <a:rPr lang="en-US" sz="2600" b="1" dirty="0">
                <a:solidFill>
                  <a:srgbClr val="000000"/>
                </a:solidFill>
                <a:latin typeface="Arial Narrow" panose="020B0606020202030204" pitchFamily="34" charset="0"/>
                <a:ea typeface="Times New Roman" panose="02020603050405020304" pitchFamily="18" charset="0"/>
              </a:rPr>
              <a:t>Therefore, those who had been scattered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went about preaching the word.</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a:extLst>
              <a:ext uri="{FF2B5EF4-FFF2-40B4-BE49-F238E27FC236}">
                <a16:creationId xmlns:a16="http://schemas.microsoft.com/office/drawing/2014/main" id="{904BD5C2-A948-7A4D-A95D-5660102F196D}"/>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D0D3FF93-9762-6141-B695-AD80FDABC2D3}"/>
              </a:ext>
            </a:extLst>
          </p:cNvPr>
          <p:cNvSpPr/>
          <p:nvPr/>
        </p:nvSpPr>
        <p:spPr>
          <a:xfrm>
            <a:off x="304800" y="586671"/>
            <a:ext cx="8534400" cy="630942"/>
          </a:xfrm>
          <a:prstGeom prst="rect">
            <a:avLst/>
          </a:prstGeom>
        </p:spPr>
        <p:txBody>
          <a:bodyPr>
            <a:spAutoFit/>
          </a:bodyPr>
          <a:lstStyle/>
          <a:p>
            <a:pPr algn="ctr">
              <a:defRPr/>
            </a:pPr>
            <a:r>
              <a:rPr lang="en-US" sz="3500" b="1" i="1" dirty="0">
                <a:ln w="12700">
                  <a:solidFill>
                    <a:schemeClr val="tx1"/>
                  </a:solidFill>
                </a:ln>
                <a:solidFill>
                  <a:schemeClr val="bg2">
                    <a:lumMod val="75000"/>
                  </a:schemeClr>
                </a:solidFill>
                <a:latin typeface="Calisto MT" panose="02040603050505030304" pitchFamily="18" charset="0"/>
                <a:ea typeface="Times New Roman" panose="02020603050405020304" pitchFamily="18" charset="0"/>
              </a:rPr>
              <a:t>Five Reasons Why Christians must evangelize.</a:t>
            </a:r>
            <a:endParaRPr lang="en-US" sz="3500" dirty="0">
              <a:solidFill>
                <a:schemeClr val="bg2">
                  <a:lumMod val="75000"/>
                </a:schemeClr>
              </a:solidFill>
              <a:latin typeface="Calisto MT" panose="02040603050505030304" pitchFamily="18" charset="0"/>
            </a:endParaRPr>
          </a:p>
        </p:txBody>
      </p:sp>
      <p:sp>
        <p:nvSpPr>
          <p:cNvPr id="2" name="Rectangle 1">
            <a:extLst>
              <a:ext uri="{FF2B5EF4-FFF2-40B4-BE49-F238E27FC236}">
                <a16:creationId xmlns:a16="http://schemas.microsoft.com/office/drawing/2014/main" id="{0BF14CE3-577B-AB41-AC32-08F68439B722}"/>
              </a:ext>
            </a:extLst>
          </p:cNvPr>
          <p:cNvSpPr/>
          <p:nvPr/>
        </p:nvSpPr>
        <p:spPr>
          <a:xfrm>
            <a:off x="1752600" y="1217613"/>
            <a:ext cx="6096000" cy="3151187"/>
          </a:xfrm>
          <a:prstGeom prst="rect">
            <a:avLst/>
          </a:prstGeom>
        </p:spPr>
        <p:txBody>
          <a:bodyPr>
            <a:spAutoFit/>
          </a:bodyPr>
          <a:lstStyle/>
          <a:p>
            <a:pPr>
              <a:lnSpc>
                <a:spcPct val="140000"/>
              </a:lnSpc>
              <a:spcBef>
                <a:spcPts val="0"/>
              </a:spcBef>
              <a:spcAft>
                <a:spcPts val="0"/>
              </a:spcAft>
              <a:tabLst>
                <a:tab pos="182880" algn="l"/>
                <a:tab pos="228600" algn="l"/>
              </a:tabLst>
              <a:defRPr/>
            </a:pPr>
            <a:r>
              <a:rPr lang="en-US" sz="2400" b="1" dirty="0">
                <a:solidFill>
                  <a:srgbClr val="000000"/>
                </a:solidFill>
                <a:latin typeface="Times New Roman" panose="02020603050405020304" pitchFamily="18" charset="0"/>
                <a:ea typeface="Times New Roman" panose="02020603050405020304" pitchFamily="18" charset="0"/>
              </a:rPr>
              <a:t>1. </a:t>
            </a:r>
            <a:r>
              <a:rPr lang="en-US" sz="2400"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00"/>
                </a:solidFill>
                <a:latin typeface="+mn-lt"/>
                <a:ea typeface="Times New Roman" panose="02020603050405020304" pitchFamily="18" charset="0"/>
              </a:rPr>
              <a:t>We are sons of God</a:t>
            </a:r>
            <a:r>
              <a:rPr lang="en-US" sz="2400" b="1" dirty="0">
                <a:solidFill>
                  <a:srgbClr val="000000"/>
                </a:solidFill>
                <a:latin typeface="Times New Roman" panose="02020603050405020304" pitchFamily="18" charset="0"/>
                <a:ea typeface="Times New Roman" panose="02020603050405020304" pitchFamily="18" charset="0"/>
              </a:rPr>
              <a:t>.</a:t>
            </a:r>
            <a:endParaRPr lang="en-US" sz="2400" b="1" dirty="0"/>
          </a:p>
          <a:p>
            <a:pPr>
              <a:lnSpc>
                <a:spcPct val="150000"/>
              </a:lnSpc>
              <a:defRPr/>
            </a:pPr>
            <a:r>
              <a:rPr lang="en-US" sz="2400" b="1" dirty="0">
                <a:solidFill>
                  <a:srgbClr val="000000"/>
                </a:solidFill>
                <a:latin typeface="Times New Roman" panose="02020603050405020304" pitchFamily="18" charset="0"/>
                <a:cs typeface="Times New Roman" panose="02020603050405020304" pitchFamily="18" charset="0"/>
              </a:rPr>
              <a:t>2.</a:t>
            </a:r>
            <a:r>
              <a:rPr lang="en-US" sz="2400" dirty="0">
                <a:solidFill>
                  <a:srgbClr val="000000"/>
                </a:solidFill>
                <a:latin typeface="Times New Roman" panose="02020603050405020304" pitchFamily="18" charset="0"/>
                <a:cs typeface="Times New Roman" panose="02020603050405020304" pitchFamily="18" charset="0"/>
              </a:rPr>
              <a:t>   </a:t>
            </a:r>
            <a:r>
              <a:rPr lang="en-US" sz="2800" dirty="0">
                <a:solidFill>
                  <a:srgbClr val="000000"/>
                </a:solidFill>
                <a:latin typeface="+mn-lt"/>
              </a:rPr>
              <a:t>We are servants of Jesus</a:t>
            </a:r>
            <a:r>
              <a:rPr lang="en-US" sz="2800" b="1" dirty="0">
                <a:solidFill>
                  <a:srgbClr val="000000"/>
                </a:solidFill>
                <a:latin typeface="+mn-lt"/>
              </a:rPr>
              <a:t>.</a:t>
            </a:r>
            <a:endParaRPr lang="en-US" sz="2800" dirty="0">
              <a:latin typeface="+mn-lt"/>
            </a:endParaRPr>
          </a:p>
          <a:p>
            <a:pPr>
              <a:lnSpc>
                <a:spcPct val="140000"/>
              </a:lnSpc>
              <a:spcBef>
                <a:spcPts val="0"/>
              </a:spcBef>
              <a:spcAft>
                <a:spcPts val="0"/>
              </a:spcAft>
              <a:tabLst>
                <a:tab pos="182880" algn="l"/>
                <a:tab pos="228600" algn="l"/>
              </a:tabLst>
              <a:defRPr/>
            </a:pPr>
            <a:r>
              <a:rPr lang="en-US" sz="2400" b="1" dirty="0">
                <a:solidFill>
                  <a:srgbClr val="000000"/>
                </a:solidFill>
                <a:latin typeface="Times New Roman" panose="02020603050405020304" pitchFamily="18" charset="0"/>
                <a:ea typeface="Times New Roman" panose="02020603050405020304" pitchFamily="18" charset="0"/>
              </a:rPr>
              <a:t>3.</a:t>
            </a:r>
            <a:r>
              <a:rPr lang="en-US" sz="2400"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00"/>
                </a:solidFill>
                <a:latin typeface="+mn-lt"/>
                <a:ea typeface="Times New Roman" panose="02020603050405020304" pitchFamily="18" charset="0"/>
              </a:rPr>
              <a:t>We believe in the resurrection</a:t>
            </a:r>
            <a:endParaRPr lang="en-US" sz="2800" dirty="0">
              <a:latin typeface="+mn-lt"/>
              <a:ea typeface="Times New Roman" panose="02020603050405020304" pitchFamily="18" charset="0"/>
            </a:endParaRPr>
          </a:p>
          <a:p>
            <a:pPr>
              <a:lnSpc>
                <a:spcPct val="140000"/>
              </a:lnSpc>
              <a:spcBef>
                <a:spcPts val="0"/>
              </a:spcBef>
              <a:spcAft>
                <a:spcPts val="0"/>
              </a:spcAft>
              <a:tabLst>
                <a:tab pos="182880" algn="l"/>
              </a:tabLst>
              <a:defRPr/>
            </a:pPr>
            <a:r>
              <a:rPr lang="en-US" sz="2400" b="1" dirty="0">
                <a:solidFill>
                  <a:srgbClr val="000000"/>
                </a:solidFill>
                <a:latin typeface="Times New Roman" panose="02020603050405020304" pitchFamily="18" charset="0"/>
                <a:ea typeface="Times New Roman" panose="02020603050405020304" pitchFamily="18" charset="0"/>
              </a:rPr>
              <a:t>4.</a:t>
            </a:r>
            <a:r>
              <a:rPr lang="en-US" sz="2400" dirty="0">
                <a:solidFill>
                  <a:srgbClr val="000000"/>
                </a:solidFill>
                <a:latin typeface="Times New Roman" panose="02020603050405020304" pitchFamily="18" charset="0"/>
                <a:ea typeface="Times New Roman" panose="02020603050405020304" pitchFamily="18" charset="0"/>
              </a:rPr>
              <a:t>   </a:t>
            </a:r>
            <a:r>
              <a:rPr lang="en-US" sz="2800" dirty="0">
                <a:solidFill>
                  <a:srgbClr val="212529"/>
                </a:solidFill>
                <a:latin typeface="+mn-lt"/>
                <a:ea typeface="Times New Roman" panose="02020603050405020304" pitchFamily="18" charset="0"/>
              </a:rPr>
              <a:t>We believe in Hell</a:t>
            </a:r>
          </a:p>
          <a:p>
            <a:pPr>
              <a:lnSpc>
                <a:spcPct val="140000"/>
              </a:lnSpc>
              <a:spcBef>
                <a:spcPts val="0"/>
              </a:spcBef>
              <a:spcAft>
                <a:spcPts val="0"/>
              </a:spcAft>
              <a:tabLst>
                <a:tab pos="182880" algn="l"/>
              </a:tabLst>
              <a:defRPr/>
            </a:pPr>
            <a:r>
              <a:rPr lang="en-US" sz="2400" b="1" dirty="0">
                <a:solidFill>
                  <a:srgbClr val="000000"/>
                </a:solidFill>
                <a:latin typeface="Times New Roman" panose="02020603050405020304" pitchFamily="18" charset="0"/>
                <a:ea typeface="Times New Roman" panose="02020603050405020304" pitchFamily="18" charset="0"/>
              </a:rPr>
              <a:t>5.</a:t>
            </a:r>
            <a:r>
              <a:rPr lang="en-US" sz="2400"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00"/>
                </a:solidFill>
                <a:latin typeface="+mj-lt"/>
                <a:ea typeface="Times New Roman" panose="02020603050405020304" pitchFamily="18" charset="0"/>
              </a:rPr>
              <a:t>We love our neighbors</a:t>
            </a:r>
            <a:endParaRPr lang="en-US" sz="2800" dirty="0">
              <a:latin typeface="+mj-lt"/>
            </a:endParaRPr>
          </a:p>
        </p:txBody>
      </p:sp>
    </p:spTree>
  </p:cSld>
  <p:clrMapOvr>
    <a:masterClrMapping/>
  </p:clrMapOvr>
</p:sld>
</file>

<file path=ppt/theme/theme1.xml><?xml version="1.0" encoding="utf-8"?>
<a:theme xmlns:a="http://schemas.openxmlformats.org/drawingml/2006/main" name="Office Theme">
  <a:themeElements>
    <a:clrScheme name="Custom 2">
      <a:dk1>
        <a:srgbClr val="AFFFAF"/>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24529</TotalTime>
  <Words>2352</Words>
  <Application>Microsoft Macintosh PowerPoint</Application>
  <PresentationFormat>On-screen Show (16:9)</PresentationFormat>
  <Paragraphs>196</Paragraphs>
  <Slides>42</Slides>
  <Notes>35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42</vt:i4>
      </vt:variant>
    </vt:vector>
  </HeadingPairs>
  <TitlesOfParts>
    <vt:vector size="47" baseType="lpstr">
      <vt:lpstr>Arial</vt:lpstr>
      <vt:lpstr>Calibri</vt:lpstr>
      <vt:lpstr>Times New Roman</vt:lpstr>
      <vt:lpstr>Arial Narrow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Wayne</dc:creator>
  <cp:lastModifiedBy>ivan</cp:lastModifiedBy>
  <cp:revision>1700</cp:revision>
  <dcterms:created xsi:type="dcterms:W3CDTF">2013-07-27T15:59:10Z</dcterms:created>
  <dcterms:modified xsi:type="dcterms:W3CDTF">2020-08-25T10:26:28Z</dcterms:modified>
</cp:coreProperties>
</file>