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702" r:id="rId2"/>
    <p:sldId id="670" r:id="rId3"/>
    <p:sldId id="678" r:id="rId4"/>
    <p:sldId id="706" r:id="rId5"/>
    <p:sldId id="701" r:id="rId6"/>
    <p:sldId id="687" r:id="rId7"/>
    <p:sldId id="710" r:id="rId8"/>
    <p:sldId id="711" r:id="rId9"/>
    <p:sldId id="709" r:id="rId10"/>
    <p:sldId id="712" r:id="rId11"/>
    <p:sldId id="708" r:id="rId12"/>
    <p:sldId id="715" r:id="rId13"/>
    <p:sldId id="714" r:id="rId14"/>
    <p:sldId id="713" r:id="rId15"/>
    <p:sldId id="717" r:id="rId16"/>
    <p:sldId id="716" r:id="rId17"/>
    <p:sldId id="707" r:id="rId18"/>
    <p:sldId id="700" r:id="rId19"/>
    <p:sldId id="699" r:id="rId20"/>
    <p:sldId id="685" r:id="rId21"/>
    <p:sldId id="725" r:id="rId22"/>
    <p:sldId id="720" r:id="rId23"/>
    <p:sldId id="723" r:id="rId24"/>
    <p:sldId id="724" r:id="rId25"/>
    <p:sldId id="683" r:id="rId26"/>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69E"/>
    <a:srgbClr val="0033CC"/>
    <a:srgbClr val="000066"/>
    <a:srgbClr val="C78AC8"/>
    <a:srgbClr val="9FFF9F"/>
    <a:srgbClr val="B05800"/>
    <a:srgbClr val="9ED69E"/>
    <a:srgbClr val="B9E1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100" d="100"/>
          <a:sy n="100" d="100"/>
        </p:scale>
        <p:origin x="468" y="90"/>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3C08D4CD-1889-4D0E-AB40-12027ECE1C99}"/>
              </a:ext>
            </a:extLst>
          </p:cNvPr>
          <p:cNvSpPr>
            <a:spLocks noGrp="1"/>
          </p:cNvSpPr>
          <p:nvPr>
            <p:ph type="dt" sz="half" idx="10"/>
          </p:nvPr>
        </p:nvSpPr>
        <p:spPr/>
        <p:txBody>
          <a:bodyPr/>
          <a:lstStyle>
            <a:lvl1pPr>
              <a:defRPr/>
            </a:lvl1pPr>
          </a:lstStyle>
          <a:p>
            <a:pPr>
              <a:defRPr/>
            </a:pPr>
            <a:fld id="{FD831442-1A8F-4A58-8965-08948C001E75}" type="datetimeFigureOut">
              <a:rPr lang="en-US"/>
              <a:pPr>
                <a:defRPr/>
              </a:pPr>
              <a:t>7/20/2020</a:t>
            </a:fld>
            <a:endParaRPr lang="en-US"/>
          </a:p>
        </p:txBody>
      </p:sp>
      <p:sp>
        <p:nvSpPr>
          <p:cNvPr id="5" name="Footer Placeholder 4">
            <a:extLst>
              <a:ext uri="{FF2B5EF4-FFF2-40B4-BE49-F238E27FC236}">
                <a16:creationId xmlns:a16="http://schemas.microsoft.com/office/drawing/2014/main" id="{A8008B4B-7158-4627-BD77-69A6C6A3635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6AF7E6D-E76E-422F-B7C5-8C09BC4FBF8A}"/>
              </a:ext>
            </a:extLst>
          </p:cNvPr>
          <p:cNvSpPr>
            <a:spLocks noGrp="1"/>
          </p:cNvSpPr>
          <p:nvPr>
            <p:ph type="sldNum" sz="quarter" idx="12"/>
          </p:nvPr>
        </p:nvSpPr>
        <p:spPr/>
        <p:txBody>
          <a:bodyPr/>
          <a:lstStyle>
            <a:lvl1pPr>
              <a:defRPr/>
            </a:lvl1pPr>
          </a:lstStyle>
          <a:p>
            <a:pPr>
              <a:defRPr/>
            </a:pPr>
            <a:fld id="{B774D90F-4333-4C05-ACE0-946CBAB5FDB7}" type="slidenum">
              <a:rPr lang="en-US" altLang="en-US"/>
              <a:pPr>
                <a:defRPr/>
              </a:pPr>
              <a:t>‹#›</a:t>
            </a:fld>
            <a:endParaRPr lang="en-US" altLang="en-US"/>
          </a:p>
        </p:txBody>
      </p:sp>
    </p:spTree>
    <p:extLst>
      <p:ext uri="{BB962C8B-B14F-4D97-AF65-F5344CB8AC3E}">
        <p14:creationId xmlns:p14="http://schemas.microsoft.com/office/powerpoint/2010/main" val="2237392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924808-1D09-4B39-B322-8E68078C6A81}"/>
              </a:ext>
            </a:extLst>
          </p:cNvPr>
          <p:cNvSpPr>
            <a:spLocks noGrp="1"/>
          </p:cNvSpPr>
          <p:nvPr>
            <p:ph type="dt" sz="half" idx="10"/>
          </p:nvPr>
        </p:nvSpPr>
        <p:spPr/>
        <p:txBody>
          <a:bodyPr/>
          <a:lstStyle>
            <a:lvl1pPr>
              <a:defRPr/>
            </a:lvl1pPr>
          </a:lstStyle>
          <a:p>
            <a:pPr>
              <a:defRPr/>
            </a:pPr>
            <a:fld id="{98AFCFCD-0E6F-4044-83E3-64A80D6EF727}" type="datetimeFigureOut">
              <a:rPr lang="en-US"/>
              <a:pPr>
                <a:defRPr/>
              </a:pPr>
              <a:t>7/20/2020</a:t>
            </a:fld>
            <a:endParaRPr lang="en-US"/>
          </a:p>
        </p:txBody>
      </p:sp>
      <p:sp>
        <p:nvSpPr>
          <p:cNvPr id="5" name="Footer Placeholder 4">
            <a:extLst>
              <a:ext uri="{FF2B5EF4-FFF2-40B4-BE49-F238E27FC236}">
                <a16:creationId xmlns:a16="http://schemas.microsoft.com/office/drawing/2014/main" id="{3F187B48-3C4B-4FC4-BE64-F814C01C1D3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5F00C9F-45F3-4474-B3B6-BFA42818BF3A}"/>
              </a:ext>
            </a:extLst>
          </p:cNvPr>
          <p:cNvSpPr>
            <a:spLocks noGrp="1"/>
          </p:cNvSpPr>
          <p:nvPr>
            <p:ph type="sldNum" sz="quarter" idx="12"/>
          </p:nvPr>
        </p:nvSpPr>
        <p:spPr/>
        <p:txBody>
          <a:bodyPr/>
          <a:lstStyle>
            <a:lvl1pPr>
              <a:defRPr/>
            </a:lvl1pPr>
          </a:lstStyle>
          <a:p>
            <a:pPr>
              <a:defRPr/>
            </a:pPr>
            <a:fld id="{55D13D7B-0A7E-4665-881A-6B902A383B56}" type="slidenum">
              <a:rPr lang="en-US" altLang="en-US"/>
              <a:pPr>
                <a:defRPr/>
              </a:pPr>
              <a:t>‹#›</a:t>
            </a:fld>
            <a:endParaRPr lang="en-US" altLang="en-US"/>
          </a:p>
        </p:txBody>
      </p:sp>
    </p:spTree>
    <p:extLst>
      <p:ext uri="{BB962C8B-B14F-4D97-AF65-F5344CB8AC3E}">
        <p14:creationId xmlns:p14="http://schemas.microsoft.com/office/powerpoint/2010/main" val="1971497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8A50D7-BC3A-401F-BE02-EBB9E0B40619}"/>
              </a:ext>
            </a:extLst>
          </p:cNvPr>
          <p:cNvSpPr>
            <a:spLocks noGrp="1"/>
          </p:cNvSpPr>
          <p:nvPr>
            <p:ph type="dt" sz="half" idx="10"/>
          </p:nvPr>
        </p:nvSpPr>
        <p:spPr/>
        <p:txBody>
          <a:bodyPr/>
          <a:lstStyle>
            <a:lvl1pPr>
              <a:defRPr/>
            </a:lvl1pPr>
          </a:lstStyle>
          <a:p>
            <a:pPr>
              <a:defRPr/>
            </a:pPr>
            <a:fld id="{A2849BAF-2826-4BE8-A47D-C5FEB82F27BD}" type="datetimeFigureOut">
              <a:rPr lang="en-US"/>
              <a:pPr>
                <a:defRPr/>
              </a:pPr>
              <a:t>7/20/2020</a:t>
            </a:fld>
            <a:endParaRPr lang="en-US"/>
          </a:p>
        </p:txBody>
      </p:sp>
      <p:sp>
        <p:nvSpPr>
          <p:cNvPr id="5" name="Footer Placeholder 4">
            <a:extLst>
              <a:ext uri="{FF2B5EF4-FFF2-40B4-BE49-F238E27FC236}">
                <a16:creationId xmlns:a16="http://schemas.microsoft.com/office/drawing/2014/main" id="{38498EAE-7813-41ED-BCC4-14CFFBCD9BE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25239EC-F8F3-402D-A01B-2063EC24B5BD}"/>
              </a:ext>
            </a:extLst>
          </p:cNvPr>
          <p:cNvSpPr>
            <a:spLocks noGrp="1"/>
          </p:cNvSpPr>
          <p:nvPr>
            <p:ph type="sldNum" sz="quarter" idx="12"/>
          </p:nvPr>
        </p:nvSpPr>
        <p:spPr/>
        <p:txBody>
          <a:bodyPr/>
          <a:lstStyle>
            <a:lvl1pPr>
              <a:defRPr/>
            </a:lvl1pPr>
          </a:lstStyle>
          <a:p>
            <a:pPr>
              <a:defRPr/>
            </a:pPr>
            <a:fld id="{DB926233-8088-4E9D-9948-DD73A306623C}" type="slidenum">
              <a:rPr lang="en-US" altLang="en-US"/>
              <a:pPr>
                <a:defRPr/>
              </a:pPr>
              <a:t>‹#›</a:t>
            </a:fld>
            <a:endParaRPr lang="en-US" altLang="en-US"/>
          </a:p>
        </p:txBody>
      </p:sp>
    </p:spTree>
    <p:extLst>
      <p:ext uri="{BB962C8B-B14F-4D97-AF65-F5344CB8AC3E}">
        <p14:creationId xmlns:p14="http://schemas.microsoft.com/office/powerpoint/2010/main" val="2925443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030B50-7EDB-40AC-862C-090C64E67D85}"/>
              </a:ext>
            </a:extLst>
          </p:cNvPr>
          <p:cNvSpPr>
            <a:spLocks noGrp="1"/>
          </p:cNvSpPr>
          <p:nvPr>
            <p:ph type="dt" sz="half" idx="10"/>
          </p:nvPr>
        </p:nvSpPr>
        <p:spPr/>
        <p:txBody>
          <a:bodyPr/>
          <a:lstStyle>
            <a:lvl1pPr>
              <a:defRPr/>
            </a:lvl1pPr>
          </a:lstStyle>
          <a:p>
            <a:pPr>
              <a:defRPr/>
            </a:pPr>
            <a:fld id="{EA87E052-A4E0-4C07-B836-F6F233A807B8}" type="datetimeFigureOut">
              <a:rPr lang="en-US"/>
              <a:pPr>
                <a:defRPr/>
              </a:pPr>
              <a:t>7/20/2020</a:t>
            </a:fld>
            <a:endParaRPr lang="en-US"/>
          </a:p>
        </p:txBody>
      </p:sp>
      <p:sp>
        <p:nvSpPr>
          <p:cNvPr id="5" name="Footer Placeholder 4">
            <a:extLst>
              <a:ext uri="{FF2B5EF4-FFF2-40B4-BE49-F238E27FC236}">
                <a16:creationId xmlns:a16="http://schemas.microsoft.com/office/drawing/2014/main" id="{7AD29353-CF9A-44C3-BB56-47A501F1EF3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7FFE6B9-C13E-45F5-8411-FA8DD96DB8D1}"/>
              </a:ext>
            </a:extLst>
          </p:cNvPr>
          <p:cNvSpPr>
            <a:spLocks noGrp="1"/>
          </p:cNvSpPr>
          <p:nvPr>
            <p:ph type="sldNum" sz="quarter" idx="12"/>
          </p:nvPr>
        </p:nvSpPr>
        <p:spPr/>
        <p:txBody>
          <a:bodyPr/>
          <a:lstStyle>
            <a:lvl1pPr>
              <a:defRPr/>
            </a:lvl1pPr>
          </a:lstStyle>
          <a:p>
            <a:pPr>
              <a:defRPr/>
            </a:pPr>
            <a:fld id="{7FFD87FC-933C-4171-A35E-946049E33CE5}" type="slidenum">
              <a:rPr lang="en-US" altLang="en-US"/>
              <a:pPr>
                <a:defRPr/>
              </a:pPr>
              <a:t>‹#›</a:t>
            </a:fld>
            <a:endParaRPr lang="en-US" altLang="en-US"/>
          </a:p>
        </p:txBody>
      </p:sp>
    </p:spTree>
    <p:extLst>
      <p:ext uri="{BB962C8B-B14F-4D97-AF65-F5344CB8AC3E}">
        <p14:creationId xmlns:p14="http://schemas.microsoft.com/office/powerpoint/2010/main" val="1245204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D34067-E92A-43EC-B3FC-229280669255}"/>
              </a:ext>
            </a:extLst>
          </p:cNvPr>
          <p:cNvSpPr>
            <a:spLocks noGrp="1"/>
          </p:cNvSpPr>
          <p:nvPr>
            <p:ph type="dt" sz="half" idx="10"/>
          </p:nvPr>
        </p:nvSpPr>
        <p:spPr/>
        <p:txBody>
          <a:bodyPr/>
          <a:lstStyle>
            <a:lvl1pPr>
              <a:defRPr/>
            </a:lvl1pPr>
          </a:lstStyle>
          <a:p>
            <a:pPr>
              <a:defRPr/>
            </a:pPr>
            <a:fld id="{2726C9A4-2ABC-4BC2-98C9-8BA6EEC1F4BA}" type="datetimeFigureOut">
              <a:rPr lang="en-US"/>
              <a:pPr>
                <a:defRPr/>
              </a:pPr>
              <a:t>7/20/2020</a:t>
            </a:fld>
            <a:endParaRPr lang="en-US"/>
          </a:p>
        </p:txBody>
      </p:sp>
      <p:sp>
        <p:nvSpPr>
          <p:cNvPr id="5" name="Footer Placeholder 4">
            <a:extLst>
              <a:ext uri="{FF2B5EF4-FFF2-40B4-BE49-F238E27FC236}">
                <a16:creationId xmlns:a16="http://schemas.microsoft.com/office/drawing/2014/main" id="{B3486D2B-58E3-449E-8FB2-1A854308F7D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30DA2D9-7BAB-45A5-A4C3-BD02EB67953E}"/>
              </a:ext>
            </a:extLst>
          </p:cNvPr>
          <p:cNvSpPr>
            <a:spLocks noGrp="1"/>
          </p:cNvSpPr>
          <p:nvPr>
            <p:ph type="sldNum" sz="quarter" idx="12"/>
          </p:nvPr>
        </p:nvSpPr>
        <p:spPr/>
        <p:txBody>
          <a:bodyPr/>
          <a:lstStyle>
            <a:lvl1pPr>
              <a:defRPr/>
            </a:lvl1pPr>
          </a:lstStyle>
          <a:p>
            <a:pPr>
              <a:defRPr/>
            </a:pPr>
            <a:fld id="{01C73F3D-AFC9-4FEC-83E3-2ABE0D796E8E}" type="slidenum">
              <a:rPr lang="en-US" altLang="en-US"/>
              <a:pPr>
                <a:defRPr/>
              </a:pPr>
              <a:t>‹#›</a:t>
            </a:fld>
            <a:endParaRPr lang="en-US" altLang="en-US"/>
          </a:p>
        </p:txBody>
      </p:sp>
    </p:spTree>
    <p:extLst>
      <p:ext uri="{BB962C8B-B14F-4D97-AF65-F5344CB8AC3E}">
        <p14:creationId xmlns:p14="http://schemas.microsoft.com/office/powerpoint/2010/main" val="365255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6015336-3110-43D7-A30B-4B2C5EFD7340}"/>
              </a:ext>
            </a:extLst>
          </p:cNvPr>
          <p:cNvSpPr>
            <a:spLocks noGrp="1"/>
          </p:cNvSpPr>
          <p:nvPr>
            <p:ph type="dt" sz="half" idx="10"/>
          </p:nvPr>
        </p:nvSpPr>
        <p:spPr/>
        <p:txBody>
          <a:bodyPr/>
          <a:lstStyle>
            <a:lvl1pPr>
              <a:defRPr/>
            </a:lvl1pPr>
          </a:lstStyle>
          <a:p>
            <a:pPr>
              <a:defRPr/>
            </a:pPr>
            <a:fld id="{B5154A8B-30A0-4A90-A354-5B3CB1AFC2C5}" type="datetimeFigureOut">
              <a:rPr lang="en-US"/>
              <a:pPr>
                <a:defRPr/>
              </a:pPr>
              <a:t>7/20/2020</a:t>
            </a:fld>
            <a:endParaRPr lang="en-US"/>
          </a:p>
        </p:txBody>
      </p:sp>
      <p:sp>
        <p:nvSpPr>
          <p:cNvPr id="6" name="Footer Placeholder 4">
            <a:extLst>
              <a:ext uri="{FF2B5EF4-FFF2-40B4-BE49-F238E27FC236}">
                <a16:creationId xmlns:a16="http://schemas.microsoft.com/office/drawing/2014/main" id="{14BCE7FE-B139-4CB3-84B1-8D316CFC3A6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D145C7C-8D90-4AF3-8721-8BD26CE962B0}"/>
              </a:ext>
            </a:extLst>
          </p:cNvPr>
          <p:cNvSpPr>
            <a:spLocks noGrp="1"/>
          </p:cNvSpPr>
          <p:nvPr>
            <p:ph type="sldNum" sz="quarter" idx="12"/>
          </p:nvPr>
        </p:nvSpPr>
        <p:spPr/>
        <p:txBody>
          <a:bodyPr/>
          <a:lstStyle>
            <a:lvl1pPr>
              <a:defRPr/>
            </a:lvl1pPr>
          </a:lstStyle>
          <a:p>
            <a:pPr>
              <a:defRPr/>
            </a:pPr>
            <a:fld id="{6F0D71BF-B3C4-4DC6-94B8-450E0B9930A4}" type="slidenum">
              <a:rPr lang="en-US" altLang="en-US"/>
              <a:pPr>
                <a:defRPr/>
              </a:pPr>
              <a:t>‹#›</a:t>
            </a:fld>
            <a:endParaRPr lang="en-US" altLang="en-US"/>
          </a:p>
        </p:txBody>
      </p:sp>
    </p:spTree>
    <p:extLst>
      <p:ext uri="{BB962C8B-B14F-4D97-AF65-F5344CB8AC3E}">
        <p14:creationId xmlns:p14="http://schemas.microsoft.com/office/powerpoint/2010/main" val="3745377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4043D84F-632F-4B9F-A317-2DAACCC1FCDB}"/>
              </a:ext>
            </a:extLst>
          </p:cNvPr>
          <p:cNvSpPr>
            <a:spLocks noGrp="1"/>
          </p:cNvSpPr>
          <p:nvPr>
            <p:ph type="dt" sz="half" idx="10"/>
          </p:nvPr>
        </p:nvSpPr>
        <p:spPr/>
        <p:txBody>
          <a:bodyPr/>
          <a:lstStyle>
            <a:lvl1pPr>
              <a:defRPr/>
            </a:lvl1pPr>
          </a:lstStyle>
          <a:p>
            <a:pPr>
              <a:defRPr/>
            </a:pPr>
            <a:fld id="{D511C703-30E1-41A9-9FB7-0FD9852FB2FF}" type="datetimeFigureOut">
              <a:rPr lang="en-US"/>
              <a:pPr>
                <a:defRPr/>
              </a:pPr>
              <a:t>7/20/2020</a:t>
            </a:fld>
            <a:endParaRPr lang="en-US"/>
          </a:p>
        </p:txBody>
      </p:sp>
      <p:sp>
        <p:nvSpPr>
          <p:cNvPr id="8" name="Footer Placeholder 4">
            <a:extLst>
              <a:ext uri="{FF2B5EF4-FFF2-40B4-BE49-F238E27FC236}">
                <a16:creationId xmlns:a16="http://schemas.microsoft.com/office/drawing/2014/main" id="{D9D13605-598E-4380-936C-A32C249DF98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49079233-5A62-4A60-ABD2-7A001C2ABF12}"/>
              </a:ext>
            </a:extLst>
          </p:cNvPr>
          <p:cNvSpPr>
            <a:spLocks noGrp="1"/>
          </p:cNvSpPr>
          <p:nvPr>
            <p:ph type="sldNum" sz="quarter" idx="12"/>
          </p:nvPr>
        </p:nvSpPr>
        <p:spPr/>
        <p:txBody>
          <a:bodyPr/>
          <a:lstStyle>
            <a:lvl1pPr>
              <a:defRPr/>
            </a:lvl1pPr>
          </a:lstStyle>
          <a:p>
            <a:pPr>
              <a:defRPr/>
            </a:pPr>
            <a:fld id="{0E46D89D-0204-47AA-BE3E-9140FE83F8D7}" type="slidenum">
              <a:rPr lang="en-US" altLang="en-US"/>
              <a:pPr>
                <a:defRPr/>
              </a:pPr>
              <a:t>‹#›</a:t>
            </a:fld>
            <a:endParaRPr lang="en-US" altLang="en-US"/>
          </a:p>
        </p:txBody>
      </p:sp>
    </p:spTree>
    <p:extLst>
      <p:ext uri="{BB962C8B-B14F-4D97-AF65-F5344CB8AC3E}">
        <p14:creationId xmlns:p14="http://schemas.microsoft.com/office/powerpoint/2010/main" val="2017887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183B6BB-8400-4241-AFEA-4B040626F1B0}"/>
              </a:ext>
            </a:extLst>
          </p:cNvPr>
          <p:cNvSpPr>
            <a:spLocks noGrp="1"/>
          </p:cNvSpPr>
          <p:nvPr>
            <p:ph type="dt" sz="half" idx="10"/>
          </p:nvPr>
        </p:nvSpPr>
        <p:spPr/>
        <p:txBody>
          <a:bodyPr/>
          <a:lstStyle>
            <a:lvl1pPr>
              <a:defRPr/>
            </a:lvl1pPr>
          </a:lstStyle>
          <a:p>
            <a:pPr>
              <a:defRPr/>
            </a:pPr>
            <a:fld id="{D1846EF3-2B7C-4A56-8970-73029C9DF140}" type="datetimeFigureOut">
              <a:rPr lang="en-US"/>
              <a:pPr>
                <a:defRPr/>
              </a:pPr>
              <a:t>7/20/2020</a:t>
            </a:fld>
            <a:endParaRPr lang="en-US"/>
          </a:p>
        </p:txBody>
      </p:sp>
      <p:sp>
        <p:nvSpPr>
          <p:cNvPr id="4" name="Footer Placeholder 4">
            <a:extLst>
              <a:ext uri="{FF2B5EF4-FFF2-40B4-BE49-F238E27FC236}">
                <a16:creationId xmlns:a16="http://schemas.microsoft.com/office/drawing/2014/main" id="{A9C84011-6C23-40E1-AADD-D79662F4C45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E04ED671-E3B8-446D-BA14-F631480EF902}"/>
              </a:ext>
            </a:extLst>
          </p:cNvPr>
          <p:cNvSpPr>
            <a:spLocks noGrp="1"/>
          </p:cNvSpPr>
          <p:nvPr>
            <p:ph type="sldNum" sz="quarter" idx="12"/>
          </p:nvPr>
        </p:nvSpPr>
        <p:spPr/>
        <p:txBody>
          <a:bodyPr/>
          <a:lstStyle>
            <a:lvl1pPr>
              <a:defRPr/>
            </a:lvl1pPr>
          </a:lstStyle>
          <a:p>
            <a:pPr>
              <a:defRPr/>
            </a:pPr>
            <a:fld id="{9D190D26-8BE6-4665-A384-72337442EA70}" type="slidenum">
              <a:rPr lang="en-US" altLang="en-US"/>
              <a:pPr>
                <a:defRPr/>
              </a:pPr>
              <a:t>‹#›</a:t>
            </a:fld>
            <a:endParaRPr lang="en-US" altLang="en-US"/>
          </a:p>
        </p:txBody>
      </p:sp>
    </p:spTree>
    <p:extLst>
      <p:ext uri="{BB962C8B-B14F-4D97-AF65-F5344CB8AC3E}">
        <p14:creationId xmlns:p14="http://schemas.microsoft.com/office/powerpoint/2010/main" val="2850521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9D93A47-2C94-414D-B4AB-7B0E2115BA38}"/>
              </a:ext>
            </a:extLst>
          </p:cNvPr>
          <p:cNvSpPr>
            <a:spLocks noGrp="1"/>
          </p:cNvSpPr>
          <p:nvPr>
            <p:ph type="dt" sz="half" idx="10"/>
          </p:nvPr>
        </p:nvSpPr>
        <p:spPr/>
        <p:txBody>
          <a:bodyPr/>
          <a:lstStyle>
            <a:lvl1pPr>
              <a:defRPr/>
            </a:lvl1pPr>
          </a:lstStyle>
          <a:p>
            <a:pPr>
              <a:defRPr/>
            </a:pPr>
            <a:fld id="{91180878-BD76-4588-94AA-D8FF7F9B7D3B}" type="datetimeFigureOut">
              <a:rPr lang="en-US"/>
              <a:pPr>
                <a:defRPr/>
              </a:pPr>
              <a:t>7/20/2020</a:t>
            </a:fld>
            <a:endParaRPr lang="en-US"/>
          </a:p>
        </p:txBody>
      </p:sp>
      <p:sp>
        <p:nvSpPr>
          <p:cNvPr id="3" name="Footer Placeholder 4">
            <a:extLst>
              <a:ext uri="{FF2B5EF4-FFF2-40B4-BE49-F238E27FC236}">
                <a16:creationId xmlns:a16="http://schemas.microsoft.com/office/drawing/2014/main" id="{80A1541D-685A-4645-80B3-ACC07573203B}"/>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E4DAE257-D8E6-4C01-A330-768F8C208A9B}"/>
              </a:ext>
            </a:extLst>
          </p:cNvPr>
          <p:cNvSpPr>
            <a:spLocks noGrp="1"/>
          </p:cNvSpPr>
          <p:nvPr>
            <p:ph type="sldNum" sz="quarter" idx="12"/>
          </p:nvPr>
        </p:nvSpPr>
        <p:spPr/>
        <p:txBody>
          <a:bodyPr/>
          <a:lstStyle>
            <a:lvl1pPr>
              <a:defRPr/>
            </a:lvl1pPr>
          </a:lstStyle>
          <a:p>
            <a:pPr>
              <a:defRPr/>
            </a:pPr>
            <a:fld id="{330A4B4A-754D-4305-BC30-3C8071DB987E}" type="slidenum">
              <a:rPr lang="en-US" altLang="en-US"/>
              <a:pPr>
                <a:defRPr/>
              </a:pPr>
              <a:t>‹#›</a:t>
            </a:fld>
            <a:endParaRPr lang="en-US" altLang="en-US"/>
          </a:p>
        </p:txBody>
      </p:sp>
    </p:spTree>
    <p:extLst>
      <p:ext uri="{BB962C8B-B14F-4D97-AF65-F5344CB8AC3E}">
        <p14:creationId xmlns:p14="http://schemas.microsoft.com/office/powerpoint/2010/main" val="552248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DE480AD-5714-4CD3-8E8B-A95B638E0E8C}"/>
              </a:ext>
            </a:extLst>
          </p:cNvPr>
          <p:cNvSpPr>
            <a:spLocks noGrp="1"/>
          </p:cNvSpPr>
          <p:nvPr>
            <p:ph type="dt" sz="half" idx="10"/>
          </p:nvPr>
        </p:nvSpPr>
        <p:spPr/>
        <p:txBody>
          <a:bodyPr/>
          <a:lstStyle>
            <a:lvl1pPr>
              <a:defRPr/>
            </a:lvl1pPr>
          </a:lstStyle>
          <a:p>
            <a:pPr>
              <a:defRPr/>
            </a:pPr>
            <a:fld id="{C401A8C5-3918-4125-9209-206A044736E0}" type="datetimeFigureOut">
              <a:rPr lang="en-US"/>
              <a:pPr>
                <a:defRPr/>
              </a:pPr>
              <a:t>7/20/2020</a:t>
            </a:fld>
            <a:endParaRPr lang="en-US"/>
          </a:p>
        </p:txBody>
      </p:sp>
      <p:sp>
        <p:nvSpPr>
          <p:cNvPr id="6" name="Footer Placeholder 4">
            <a:extLst>
              <a:ext uri="{FF2B5EF4-FFF2-40B4-BE49-F238E27FC236}">
                <a16:creationId xmlns:a16="http://schemas.microsoft.com/office/drawing/2014/main" id="{7727D003-294D-483A-B0FD-A8F05717CDE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C74F15C-C848-4A63-8CC0-8D32A22321FA}"/>
              </a:ext>
            </a:extLst>
          </p:cNvPr>
          <p:cNvSpPr>
            <a:spLocks noGrp="1"/>
          </p:cNvSpPr>
          <p:nvPr>
            <p:ph type="sldNum" sz="quarter" idx="12"/>
          </p:nvPr>
        </p:nvSpPr>
        <p:spPr/>
        <p:txBody>
          <a:bodyPr/>
          <a:lstStyle>
            <a:lvl1pPr>
              <a:defRPr/>
            </a:lvl1pPr>
          </a:lstStyle>
          <a:p>
            <a:pPr>
              <a:defRPr/>
            </a:pPr>
            <a:fld id="{ED46235F-ED00-4C10-9B1D-36E24570E9C3}" type="slidenum">
              <a:rPr lang="en-US" altLang="en-US"/>
              <a:pPr>
                <a:defRPr/>
              </a:pPr>
              <a:t>‹#›</a:t>
            </a:fld>
            <a:endParaRPr lang="en-US" altLang="en-US"/>
          </a:p>
        </p:txBody>
      </p:sp>
    </p:spTree>
    <p:extLst>
      <p:ext uri="{BB962C8B-B14F-4D97-AF65-F5344CB8AC3E}">
        <p14:creationId xmlns:p14="http://schemas.microsoft.com/office/powerpoint/2010/main" val="3963864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2C7359F-0A9E-4AF4-BAB1-2F3C2B08C3D9}"/>
              </a:ext>
            </a:extLst>
          </p:cNvPr>
          <p:cNvSpPr>
            <a:spLocks noGrp="1"/>
          </p:cNvSpPr>
          <p:nvPr>
            <p:ph type="dt" sz="half" idx="10"/>
          </p:nvPr>
        </p:nvSpPr>
        <p:spPr/>
        <p:txBody>
          <a:bodyPr/>
          <a:lstStyle>
            <a:lvl1pPr>
              <a:defRPr/>
            </a:lvl1pPr>
          </a:lstStyle>
          <a:p>
            <a:pPr>
              <a:defRPr/>
            </a:pPr>
            <a:fld id="{6A75A226-10D2-4B9B-81FC-188E6686D3F2}" type="datetimeFigureOut">
              <a:rPr lang="en-US"/>
              <a:pPr>
                <a:defRPr/>
              </a:pPr>
              <a:t>7/20/2020</a:t>
            </a:fld>
            <a:endParaRPr lang="en-US"/>
          </a:p>
        </p:txBody>
      </p:sp>
      <p:sp>
        <p:nvSpPr>
          <p:cNvPr id="6" name="Footer Placeholder 4">
            <a:extLst>
              <a:ext uri="{FF2B5EF4-FFF2-40B4-BE49-F238E27FC236}">
                <a16:creationId xmlns:a16="http://schemas.microsoft.com/office/drawing/2014/main" id="{67E000D2-8BF3-4621-8EF3-0AE909B76DA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8EFF1E4-41FD-495E-B06B-2CA0D1DC0842}"/>
              </a:ext>
            </a:extLst>
          </p:cNvPr>
          <p:cNvSpPr>
            <a:spLocks noGrp="1"/>
          </p:cNvSpPr>
          <p:nvPr>
            <p:ph type="sldNum" sz="quarter" idx="12"/>
          </p:nvPr>
        </p:nvSpPr>
        <p:spPr/>
        <p:txBody>
          <a:bodyPr/>
          <a:lstStyle>
            <a:lvl1pPr>
              <a:defRPr/>
            </a:lvl1pPr>
          </a:lstStyle>
          <a:p>
            <a:pPr>
              <a:defRPr/>
            </a:pPr>
            <a:fld id="{86B5FE82-F2BA-4755-8520-CEC3617C7819}" type="slidenum">
              <a:rPr lang="en-US" altLang="en-US"/>
              <a:pPr>
                <a:defRPr/>
              </a:pPr>
              <a:t>‹#›</a:t>
            </a:fld>
            <a:endParaRPr lang="en-US" altLang="en-US"/>
          </a:p>
        </p:txBody>
      </p:sp>
    </p:spTree>
    <p:extLst>
      <p:ext uri="{BB962C8B-B14F-4D97-AF65-F5344CB8AC3E}">
        <p14:creationId xmlns:p14="http://schemas.microsoft.com/office/powerpoint/2010/main" val="1253739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8424DD3-9089-4829-A06C-1771970D247D}"/>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49017B41-CCA1-41C2-8A4F-22DE26BB0976}"/>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2BDDEDB-862D-4AD2-A31E-CEB3F5B2D41F}"/>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91E4B7D0-C706-434D-BBFB-47A84808EA6E}" type="datetimeFigureOut">
              <a:rPr lang="en-US"/>
              <a:pPr>
                <a:defRPr/>
              </a:pPr>
              <a:t>7/20/2020</a:t>
            </a:fld>
            <a:endParaRPr lang="en-US"/>
          </a:p>
        </p:txBody>
      </p:sp>
      <p:sp>
        <p:nvSpPr>
          <p:cNvPr id="5" name="Footer Placeholder 4">
            <a:extLst>
              <a:ext uri="{FF2B5EF4-FFF2-40B4-BE49-F238E27FC236}">
                <a16:creationId xmlns:a16="http://schemas.microsoft.com/office/drawing/2014/main" id="{9438F7B2-65CB-4B59-924C-1D02535E5CEE}"/>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AB1C0AB9-131C-46F0-98A4-326E7C7BADAC}"/>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FFFFFF"/>
                </a:solidFill>
                <a:latin typeface="Calibri" panose="020F0502020204030204" pitchFamily="34" charset="0"/>
              </a:defRPr>
            </a:lvl1pPr>
          </a:lstStyle>
          <a:p>
            <a:pPr>
              <a:defRPr/>
            </a:pPr>
            <a:fld id="{855524ED-FDEA-437B-A81E-A6551BE6EBC1}" type="slidenum">
              <a:rPr lang="en-US" altLang="en-US"/>
              <a:pPr>
                <a:defRPr/>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1">
            <a:extLst>
              <a:ext uri="{FF2B5EF4-FFF2-40B4-BE49-F238E27FC236}">
                <a16:creationId xmlns:a16="http://schemas.microsoft.com/office/drawing/2014/main" id="{8AEA6310-F204-44AC-980F-001CA3C6E8F3}"/>
              </a:ext>
            </a:extLst>
          </p:cNvPr>
          <p:cNvPicPr>
            <a:picLocks noChangeAspect="1"/>
          </p:cNvPicPr>
          <p:nvPr/>
        </p:nvPicPr>
        <p:blipFill>
          <a:blip r:embed="rId2">
            <a:extLst>
              <a:ext uri="{28A0092B-C50C-407E-A947-70E740481C1C}">
                <a14:useLocalDpi xmlns:a14="http://schemas.microsoft.com/office/drawing/2010/main" val="0"/>
              </a:ext>
            </a:extLst>
          </a:blip>
          <a:srcRect r="18095"/>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C439664-874F-40C1-80C8-0D718B8F606D}"/>
              </a:ext>
            </a:extLst>
          </p:cNvPr>
          <p:cNvSpPr/>
          <p:nvPr/>
        </p:nvSpPr>
        <p:spPr>
          <a:xfrm>
            <a:off x="1648520" y="1504950"/>
            <a:ext cx="5322867" cy="1938992"/>
          </a:xfrm>
          <a:prstGeom prst="rect">
            <a:avLst/>
          </a:prstGeom>
        </p:spPr>
        <p:txBody>
          <a:bodyPr wrap="none">
            <a:spAutoFit/>
          </a:bodyPr>
          <a:lstStyle/>
          <a:p>
            <a:pPr algn="ctr">
              <a:spcBef>
                <a:spcPts val="0"/>
              </a:spcBef>
              <a:spcAft>
                <a:spcPts val="0"/>
              </a:spcAft>
              <a:tabLst>
                <a:tab pos="182880" algn="l"/>
              </a:tabLst>
              <a:defRPr/>
            </a:pPr>
            <a:r>
              <a:rPr lang="en-US" sz="6000" b="1" dirty="0">
                <a:ln w="25400">
                  <a:solidFill>
                    <a:schemeClr val="tx1"/>
                  </a:solidFill>
                </a:ln>
                <a:solidFill>
                  <a:srgbClr val="000000"/>
                </a:solidFill>
                <a:latin typeface="ArabBruD" panose="03060802060502020204" pitchFamily="66" charset="0"/>
                <a:ea typeface="Times New Roman" panose="02020603050405020304" pitchFamily="18" charset="0"/>
              </a:rPr>
              <a:t>Don’t Choke on </a:t>
            </a:r>
          </a:p>
          <a:p>
            <a:pPr algn="ctr">
              <a:spcBef>
                <a:spcPts val="0"/>
              </a:spcBef>
              <a:spcAft>
                <a:spcPts val="0"/>
              </a:spcAft>
              <a:tabLst>
                <a:tab pos="182880" algn="l"/>
              </a:tabLst>
              <a:defRPr/>
            </a:pPr>
            <a:r>
              <a:rPr lang="en-US" sz="6000" b="1" dirty="0">
                <a:ln w="25400">
                  <a:solidFill>
                    <a:schemeClr val="tx1"/>
                  </a:solidFill>
                </a:ln>
                <a:solidFill>
                  <a:srgbClr val="000000"/>
                </a:solidFill>
                <a:latin typeface="ArabBruD" panose="03060802060502020204" pitchFamily="66" charset="0"/>
                <a:ea typeface="Times New Roman" panose="02020603050405020304" pitchFamily="18" charset="0"/>
              </a:rPr>
              <a:t>Life’s Bitter Pills</a:t>
            </a:r>
            <a:endParaRPr lang="en-US" sz="6000" dirty="0">
              <a:ln w="25400">
                <a:solidFill>
                  <a:schemeClr val="tx1"/>
                </a:solidFill>
              </a:ln>
              <a:latin typeface="ArabBruD" panose="03060802060502020204" pitchFamily="66" charset="0"/>
              <a:ea typeface="Times New Roman" panose="02020603050405020304" pitchFamily="18" charset="0"/>
            </a:endParaRPr>
          </a:p>
        </p:txBody>
      </p:sp>
      <p:pic>
        <p:nvPicPr>
          <p:cNvPr id="2052" name="Picture 4">
            <a:extLst>
              <a:ext uri="{FF2B5EF4-FFF2-40B4-BE49-F238E27FC236}">
                <a16:creationId xmlns:a16="http://schemas.microsoft.com/office/drawing/2014/main" id="{60958A9A-A97A-447C-AF21-FDED385EDAD0}"/>
              </a:ext>
            </a:extLst>
          </p:cNvPr>
          <p:cNvPicPr>
            <a:picLocks noChangeAspect="1"/>
          </p:cNvPicPr>
          <p:nvPr/>
        </p:nvPicPr>
        <p:blipFill>
          <a:blip r:embed="rId3">
            <a:extLst>
              <a:ext uri="{28A0092B-C50C-407E-A947-70E740481C1C}">
                <a14:useLocalDpi xmlns:a14="http://schemas.microsoft.com/office/drawing/2010/main" val="0"/>
              </a:ext>
            </a:extLst>
          </a:blip>
          <a:srcRect l="3221" t="72" r="6572" b="-72"/>
          <a:stretch>
            <a:fillRect/>
          </a:stretch>
        </p:blipFill>
        <p:spPr bwMode="auto">
          <a:xfrm>
            <a:off x="7029450" y="2051050"/>
            <a:ext cx="2133600" cy="278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77E0FBC0-983D-4308-913B-D1EF0F1780CA}"/>
              </a:ext>
            </a:extLst>
          </p:cNvPr>
          <p:cNvPicPr>
            <a:picLocks noChangeAspect="1"/>
          </p:cNvPicPr>
          <p:nvPr/>
        </p:nvPicPr>
        <p:blipFill>
          <a:blip r:embed="rId2">
            <a:extLst>
              <a:ext uri="{28A0092B-C50C-407E-A947-70E740481C1C}">
                <a14:useLocalDpi xmlns:a14="http://schemas.microsoft.com/office/drawing/2010/main" val="0"/>
              </a:ext>
            </a:extLst>
          </a:blip>
          <a:srcRect r="18095"/>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4D8F726-2CB1-4542-B63B-96DDB9A95D87}"/>
              </a:ext>
            </a:extLst>
          </p:cNvPr>
          <p:cNvSpPr/>
          <p:nvPr/>
        </p:nvSpPr>
        <p:spPr>
          <a:xfrm>
            <a:off x="1295400" y="1047750"/>
            <a:ext cx="6486840" cy="2123658"/>
          </a:xfrm>
          <a:prstGeom prst="rect">
            <a:avLst/>
          </a:prstGeom>
        </p:spPr>
        <p:txBody>
          <a:bodyPr wrap="none">
            <a:spAutoFit/>
          </a:bodyPr>
          <a:lstStyle/>
          <a:p>
            <a:pPr>
              <a:defRPr/>
            </a:pPr>
            <a:r>
              <a:rPr lang="en-US" sz="4000" b="1" dirty="0">
                <a:ln w="19050">
                  <a:solidFill>
                    <a:schemeClr val="tx1"/>
                  </a:solidFill>
                </a:ln>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III</a:t>
            </a:r>
            <a:r>
              <a:rPr lang="en-US" sz="4400" b="1" dirty="0">
                <a:ln w="19050">
                  <a:solidFill>
                    <a:schemeClr val="tx1"/>
                  </a:solidFill>
                </a:ln>
                <a:solidFill>
                  <a:srgbClr val="000000"/>
                </a:solidFill>
                <a:latin typeface="ArabBruD" panose="03060802060502020204" pitchFamily="66" charset="0"/>
                <a:ea typeface="Times New Roman" panose="02020603050405020304" pitchFamily="18" charset="0"/>
              </a:rPr>
              <a:t>.  The Christian must</a:t>
            </a:r>
          </a:p>
          <a:p>
            <a:pPr>
              <a:defRPr/>
            </a:pPr>
            <a:r>
              <a:rPr lang="en-US" sz="4400" b="1" dirty="0">
                <a:ln w="19050">
                  <a:solidFill>
                    <a:schemeClr val="tx1"/>
                  </a:solidFill>
                </a:ln>
                <a:solidFill>
                  <a:srgbClr val="000000"/>
                </a:solidFill>
                <a:latin typeface="ArabBruD" panose="03060802060502020204" pitchFamily="66" charset="0"/>
              </a:rPr>
              <a:t>       develop a God-honoring</a:t>
            </a:r>
          </a:p>
          <a:p>
            <a:pPr>
              <a:defRPr/>
            </a:pPr>
            <a:r>
              <a:rPr lang="en-US" sz="4400" b="1" dirty="0">
                <a:ln w="25400">
                  <a:solidFill>
                    <a:schemeClr val="tx1"/>
                  </a:solidFill>
                </a:ln>
                <a:solidFill>
                  <a:srgbClr val="000000"/>
                </a:solidFill>
                <a:latin typeface="ArabBruD" panose="03060802060502020204" pitchFamily="66" charset="0"/>
              </a:rPr>
              <a:t>       attitude toward trials.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EE636A46-FCEB-4423-8AE4-D009CC2EDF43}"/>
              </a:ext>
            </a:extLst>
          </p:cNvPr>
          <p:cNvPicPr>
            <a:picLocks noChangeAspect="1"/>
          </p:cNvPicPr>
          <p:nvPr/>
        </p:nvPicPr>
        <p:blipFill rotWithShape="1">
          <a:blip r:embed="rId2">
            <a:duotone>
              <a:prstClr val="black"/>
              <a:schemeClr val="accent3">
                <a:tint val="45000"/>
                <a:satMod val="400000"/>
              </a:schemeClr>
            </a:duotone>
          </a:blip>
          <a:srcRect r="18095" b="14445"/>
          <a:stretch/>
        </p:blipFill>
        <p:spPr bwMode="auto">
          <a:xfrm>
            <a:off x="0" y="0"/>
            <a:ext cx="9144000" cy="5143500"/>
          </a:xfrm>
          <a:prstGeom prst="rect">
            <a:avLst/>
          </a:prstGeom>
          <a:noFill/>
          <a:ln>
            <a:noFill/>
          </a:ln>
        </p:spPr>
      </p:pic>
      <p:sp>
        <p:nvSpPr>
          <p:cNvPr id="2" name="Rectangle 1">
            <a:extLst>
              <a:ext uri="{FF2B5EF4-FFF2-40B4-BE49-F238E27FC236}">
                <a16:creationId xmlns:a16="http://schemas.microsoft.com/office/drawing/2014/main" id="{4CB4C14A-8BB6-4B8D-8F32-610DB7414840}"/>
              </a:ext>
            </a:extLst>
          </p:cNvPr>
          <p:cNvSpPr/>
          <p:nvPr/>
        </p:nvSpPr>
        <p:spPr>
          <a:xfrm>
            <a:off x="2286000" y="1428750"/>
            <a:ext cx="4572000" cy="20923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James 1: 2</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Consider it all joy</a:t>
            </a:r>
            <a:r>
              <a:rPr lang="en-US" sz="2600" b="1" dirty="0">
                <a:solidFill>
                  <a:srgbClr val="000000"/>
                </a:solidFill>
                <a:latin typeface="Arial Narrow" panose="020B0606020202030204" pitchFamily="34" charset="0"/>
                <a:ea typeface="Times New Roman" panose="02020603050405020304" pitchFamily="18" charset="0"/>
              </a:rPr>
              <a:t>, my brethren, when you encounter various trials, </a:t>
            </a:r>
            <a:r>
              <a:rPr lang="en-US" sz="2000" b="1" dirty="0">
                <a:solidFill>
                  <a:srgbClr val="C00000"/>
                </a:solidFill>
                <a:latin typeface="Arial Narrow" panose="020B0606020202030204" pitchFamily="34" charset="0"/>
                <a:ea typeface="Times New Roman" panose="02020603050405020304" pitchFamily="18" charset="0"/>
              </a:rPr>
              <a:t>3</a:t>
            </a:r>
            <a:r>
              <a:rPr lang="en-US" sz="2600" b="1" dirty="0">
                <a:solidFill>
                  <a:srgbClr val="000000"/>
                </a:solidFill>
                <a:latin typeface="Arial Narrow" panose="020B0606020202030204" pitchFamily="34" charset="0"/>
                <a:ea typeface="Times New Roman" panose="02020603050405020304" pitchFamily="18" charset="0"/>
              </a:rPr>
              <a:t> knowing that the testing of your faith produces endurance</a:t>
            </a:r>
            <a:endParaRPr lang="en-US" sz="2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CE5064F8-36A8-46CF-BBDC-C3BF141E5CFC}"/>
              </a:ext>
            </a:extLst>
          </p:cNvPr>
          <p:cNvPicPr>
            <a:picLocks noChangeAspect="1"/>
          </p:cNvPicPr>
          <p:nvPr/>
        </p:nvPicPr>
        <p:blipFill rotWithShape="1">
          <a:blip r:embed="rId2">
            <a:duotone>
              <a:prstClr val="black"/>
              <a:schemeClr val="accent3">
                <a:tint val="45000"/>
                <a:satMod val="400000"/>
              </a:schemeClr>
            </a:duotone>
          </a:blip>
          <a:srcRect r="18095" b="14445"/>
          <a:stretch/>
        </p:blipFill>
        <p:spPr bwMode="auto">
          <a:xfrm>
            <a:off x="0" y="0"/>
            <a:ext cx="9144000" cy="5143500"/>
          </a:xfrm>
          <a:prstGeom prst="rect">
            <a:avLst/>
          </a:prstGeom>
          <a:noFill/>
          <a:ln>
            <a:noFill/>
          </a:ln>
        </p:spPr>
      </p:pic>
      <p:sp>
        <p:nvSpPr>
          <p:cNvPr id="2" name="Rectangle 1">
            <a:extLst>
              <a:ext uri="{FF2B5EF4-FFF2-40B4-BE49-F238E27FC236}">
                <a16:creationId xmlns:a16="http://schemas.microsoft.com/office/drawing/2014/main" id="{58CDE79D-EFCB-4FFA-90F0-2BA8FFF4B538}"/>
              </a:ext>
            </a:extLst>
          </p:cNvPr>
          <p:cNvSpPr/>
          <p:nvPr/>
        </p:nvSpPr>
        <p:spPr>
          <a:xfrm>
            <a:off x="1409700" y="1125538"/>
            <a:ext cx="6324600" cy="28924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Hebrews 10:34</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For you showed sympathy to the prisoners and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accepted joyfully the seizure</a:t>
            </a:r>
            <a:r>
              <a:rPr lang="en-US" sz="2600" b="1" dirty="0">
                <a:solidFill>
                  <a:srgbClr val="000000"/>
                </a:solidFill>
                <a:latin typeface="Arial Narrow" panose="020B0606020202030204" pitchFamily="34" charset="0"/>
                <a:ea typeface="Times New Roman" panose="02020603050405020304" pitchFamily="18" charset="0"/>
              </a:rPr>
              <a:t> of your property, knowing that you have for yourselves a better possession and a lasting one. </a:t>
            </a:r>
            <a:r>
              <a:rPr lang="en-US" sz="2000" b="1" dirty="0">
                <a:solidFill>
                  <a:srgbClr val="C00000"/>
                </a:solidFill>
                <a:latin typeface="Arial Narrow" panose="020B0606020202030204" pitchFamily="34" charset="0"/>
                <a:ea typeface="Times New Roman" panose="02020603050405020304" pitchFamily="18" charset="0"/>
              </a:rPr>
              <a:t>35</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Therefore, do not throw away your confidence, which has a great reward.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92BD5958-F996-4D03-961B-36081DDA6FE3}"/>
              </a:ext>
            </a:extLst>
          </p:cNvPr>
          <p:cNvPicPr>
            <a:picLocks noChangeAspect="1"/>
          </p:cNvPicPr>
          <p:nvPr/>
        </p:nvPicPr>
        <p:blipFill rotWithShape="1">
          <a:blip r:embed="rId2">
            <a:duotone>
              <a:prstClr val="black"/>
              <a:schemeClr val="accent3">
                <a:tint val="45000"/>
                <a:satMod val="400000"/>
              </a:schemeClr>
            </a:duotone>
          </a:blip>
          <a:srcRect r="18095" b="14445"/>
          <a:stretch/>
        </p:blipFill>
        <p:spPr bwMode="auto">
          <a:xfrm>
            <a:off x="0" y="0"/>
            <a:ext cx="9144000" cy="5143500"/>
          </a:xfrm>
          <a:prstGeom prst="rect">
            <a:avLst/>
          </a:prstGeom>
          <a:noFill/>
          <a:ln>
            <a:noFill/>
          </a:ln>
        </p:spPr>
      </p:pic>
      <p:sp>
        <p:nvSpPr>
          <p:cNvPr id="3" name="Rectangle 2">
            <a:extLst>
              <a:ext uri="{FF2B5EF4-FFF2-40B4-BE49-F238E27FC236}">
                <a16:creationId xmlns:a16="http://schemas.microsoft.com/office/drawing/2014/main" id="{87B835DC-E14B-4D89-9A8B-F2DB6F7A8F16}"/>
              </a:ext>
            </a:extLst>
          </p:cNvPr>
          <p:cNvSpPr/>
          <p:nvPr/>
        </p:nvSpPr>
        <p:spPr>
          <a:xfrm>
            <a:off x="1143000" y="725488"/>
            <a:ext cx="6858000" cy="36925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5: 10</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Blessed are those who have been persecuted</a:t>
            </a:r>
            <a:r>
              <a:rPr lang="en-US" sz="2600" b="1" dirty="0">
                <a:solidFill>
                  <a:srgbClr val="000000"/>
                </a:solidFill>
                <a:latin typeface="Arial Narrow" panose="020B0606020202030204" pitchFamily="34" charset="0"/>
                <a:ea typeface="Times New Roman" panose="02020603050405020304" pitchFamily="18" charset="0"/>
              </a:rPr>
              <a:t> for the sake of righteousness, for theirs is the kingdom of heaven.  </a:t>
            </a:r>
            <a:r>
              <a:rPr lang="en-US" sz="2000" b="1" dirty="0">
                <a:solidFill>
                  <a:srgbClr val="C00000"/>
                </a:solidFill>
                <a:latin typeface="Arial Narrow" panose="020B0606020202030204" pitchFamily="34" charset="0"/>
                <a:ea typeface="Times New Roman" panose="02020603050405020304" pitchFamily="18" charset="0"/>
              </a:rPr>
              <a:t>11</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Blessed are you when people  insult you and persecute you, and falsely say all kinds of evil against you because of Me.  </a:t>
            </a:r>
            <a:r>
              <a:rPr lang="en-US" sz="2000" b="1" dirty="0">
                <a:solidFill>
                  <a:srgbClr val="C00000"/>
                </a:solidFill>
                <a:latin typeface="Arial Narrow" panose="020B0606020202030204" pitchFamily="34" charset="0"/>
                <a:ea typeface="Times New Roman" panose="02020603050405020304" pitchFamily="18" charset="0"/>
              </a:rPr>
              <a:t>12</a:t>
            </a:r>
            <a:r>
              <a:rPr lang="en-US" sz="2600" b="1" dirty="0">
                <a:solidFill>
                  <a:srgbClr val="000000"/>
                </a:solidFill>
                <a:latin typeface="Arial Narrow" panose="020B0606020202030204" pitchFamily="34" charset="0"/>
                <a:ea typeface="Times New Roman" panose="02020603050405020304" pitchFamily="18" charset="0"/>
              </a:rPr>
              <a:t> Rejoice and be glad, for your reward in heaven is great; for in the same way they persecuted the prophets who were before you. </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7F1B539D-7BA5-45C7-B6CB-E95DA7F5003B}"/>
              </a:ext>
            </a:extLst>
          </p:cNvPr>
          <p:cNvPicPr>
            <a:picLocks noChangeAspect="1"/>
          </p:cNvPicPr>
          <p:nvPr/>
        </p:nvPicPr>
        <p:blipFill rotWithShape="1">
          <a:blip r:embed="rId2">
            <a:duotone>
              <a:prstClr val="black"/>
              <a:schemeClr val="accent3">
                <a:tint val="45000"/>
                <a:satMod val="400000"/>
              </a:schemeClr>
            </a:duotone>
          </a:blip>
          <a:srcRect r="18095" b="14445"/>
          <a:stretch/>
        </p:blipFill>
        <p:spPr bwMode="auto">
          <a:xfrm>
            <a:off x="2875" y="0"/>
            <a:ext cx="9144000" cy="5143500"/>
          </a:xfrm>
          <a:prstGeom prst="rect">
            <a:avLst/>
          </a:prstGeom>
          <a:noFill/>
          <a:ln>
            <a:noFill/>
          </a:ln>
        </p:spPr>
      </p:pic>
      <p:sp>
        <p:nvSpPr>
          <p:cNvPr id="2" name="Rectangle 1">
            <a:extLst>
              <a:ext uri="{FF2B5EF4-FFF2-40B4-BE49-F238E27FC236}">
                <a16:creationId xmlns:a16="http://schemas.microsoft.com/office/drawing/2014/main" id="{EBEF1468-F4CD-4665-BE02-DF1E62B0BF80}"/>
              </a:ext>
            </a:extLst>
          </p:cNvPr>
          <p:cNvSpPr/>
          <p:nvPr/>
        </p:nvSpPr>
        <p:spPr>
          <a:xfrm>
            <a:off x="1600200" y="1200150"/>
            <a:ext cx="60960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Hebrews 12: 2 </a:t>
            </a:r>
            <a:r>
              <a:rPr lang="en-US" sz="2600" b="1" dirty="0">
                <a:solidFill>
                  <a:srgbClr val="C00000"/>
                </a:solidFill>
                <a:latin typeface="Arial Narrow" panose="020B0606020202030204" pitchFamily="34"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 fixing our eyes on Jesus, the author and </a:t>
            </a:r>
            <a:r>
              <a:rPr lang="en-US" sz="2600" b="1" dirty="0" err="1">
                <a:solidFill>
                  <a:srgbClr val="000000"/>
                </a:solidFill>
                <a:latin typeface="Arial Narrow" panose="020B0606020202030204" pitchFamily="34" charset="0"/>
                <a:ea typeface="Times New Roman" panose="02020603050405020304" pitchFamily="18" charset="0"/>
              </a:rPr>
              <a:t>perfecter</a:t>
            </a:r>
            <a:r>
              <a:rPr lang="en-US" sz="2600" b="1" dirty="0">
                <a:solidFill>
                  <a:srgbClr val="000000"/>
                </a:solidFill>
                <a:latin typeface="Arial Narrow" panose="020B0606020202030204" pitchFamily="34" charset="0"/>
                <a:ea typeface="Times New Roman" panose="02020603050405020304" pitchFamily="18" charset="0"/>
              </a:rPr>
              <a:t> of faith, who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for the joy set before Him</a:t>
            </a:r>
            <a:r>
              <a:rPr lang="en-US" sz="2600" b="1" dirty="0">
                <a:solidFill>
                  <a:srgbClr val="000000"/>
                </a:solidFill>
                <a:latin typeface="Arial Narrow" panose="020B0606020202030204" pitchFamily="34" charset="0"/>
                <a:ea typeface="Times New Roman" panose="02020603050405020304" pitchFamily="18" charset="0"/>
              </a:rPr>
              <a:t> endured the cross, despising the shame, and has sat down at the right hand of the throne of God.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1E256AFA-47D0-4D49-BB6C-179BBCD91001}"/>
              </a:ext>
            </a:extLst>
          </p:cNvPr>
          <p:cNvPicPr>
            <a:picLocks noChangeAspect="1"/>
          </p:cNvPicPr>
          <p:nvPr/>
        </p:nvPicPr>
        <p:blipFill rotWithShape="1">
          <a:blip r:embed="rId2">
            <a:duotone>
              <a:prstClr val="black"/>
              <a:schemeClr val="accent3">
                <a:tint val="45000"/>
                <a:satMod val="400000"/>
              </a:schemeClr>
            </a:duotone>
          </a:blip>
          <a:srcRect r="18095" b="14445"/>
          <a:stretch/>
        </p:blipFill>
        <p:spPr bwMode="auto">
          <a:xfrm>
            <a:off x="0" y="0"/>
            <a:ext cx="9144000" cy="5143500"/>
          </a:xfrm>
          <a:prstGeom prst="rect">
            <a:avLst/>
          </a:prstGeom>
          <a:noFill/>
          <a:ln>
            <a:noFill/>
          </a:ln>
        </p:spPr>
      </p:pic>
      <p:sp>
        <p:nvSpPr>
          <p:cNvPr id="16387" name="Rectangle 1">
            <a:extLst>
              <a:ext uri="{FF2B5EF4-FFF2-40B4-BE49-F238E27FC236}">
                <a16:creationId xmlns:a16="http://schemas.microsoft.com/office/drawing/2014/main" id="{A03D1A11-309A-4E76-88B2-E0458BD065F1}"/>
              </a:ext>
            </a:extLst>
          </p:cNvPr>
          <p:cNvSpPr>
            <a:spLocks noChangeArrowheads="1"/>
          </p:cNvSpPr>
          <p:nvPr/>
        </p:nvSpPr>
        <p:spPr bwMode="auto">
          <a:xfrm>
            <a:off x="990600" y="590550"/>
            <a:ext cx="7315200"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 pos="2286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 pos="2286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 pos="2286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9pPr>
          </a:lstStyle>
          <a:p>
            <a:pPr>
              <a:spcBef>
                <a:spcPct val="0"/>
              </a:spcBef>
              <a:buFontTx/>
              <a:buNone/>
            </a:pPr>
            <a:r>
              <a:rPr lang="en-US" altLang="en-US" sz="2600" b="1">
                <a:solidFill>
                  <a:srgbClr val="C00000"/>
                </a:solidFill>
                <a:latin typeface="Times New Roman" panose="02020603050405020304" pitchFamily="18" charset="0"/>
                <a:cs typeface="Times New Roman" panose="02020603050405020304" pitchFamily="18" charset="0"/>
              </a:rPr>
              <a:t>Acts 5: 40</a:t>
            </a:r>
            <a:r>
              <a:rPr lang="en-US" altLang="en-US" sz="2600" b="1">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6020202030204" pitchFamily="34" charset="0"/>
              <a:cs typeface="Times New Roman" panose="02020603050405020304" pitchFamily="18" charset="0"/>
            </a:endParaRPr>
          </a:p>
          <a:p>
            <a:pPr>
              <a:spcBef>
                <a:spcPct val="0"/>
              </a:spcBef>
              <a:buFontTx/>
              <a:buNone/>
            </a:pPr>
            <a:r>
              <a:rPr lang="en-US" altLang="en-US" sz="2600" b="1">
                <a:solidFill>
                  <a:srgbClr val="000000"/>
                </a:solidFill>
                <a:latin typeface="Arial Narrow" panose="020B0606020202030204" pitchFamily="34" charset="0"/>
                <a:cs typeface="Times New Roman" panose="02020603050405020304" pitchFamily="18" charset="0"/>
              </a:rPr>
              <a:t>They took his advice; and after calling the apostles in, they flogged them and ordered them not to speak in the name of Jesus, and then released them. </a:t>
            </a:r>
            <a:r>
              <a:rPr lang="en-US" altLang="en-US" sz="2000" b="1">
                <a:solidFill>
                  <a:srgbClr val="C00000"/>
                </a:solidFill>
                <a:latin typeface="Arial Narrow" panose="020B0606020202030204" pitchFamily="34" charset="0"/>
                <a:cs typeface="Times New Roman" panose="02020603050405020304" pitchFamily="18" charset="0"/>
              </a:rPr>
              <a:t>41</a:t>
            </a:r>
            <a:r>
              <a:rPr lang="en-US" altLang="en-US" sz="2600" b="1">
                <a:solidFill>
                  <a:srgbClr val="000000"/>
                </a:solidFill>
                <a:latin typeface="Arial Narrow" panose="020B0606020202030204" pitchFamily="34" charset="0"/>
                <a:cs typeface="Times New Roman" panose="02020603050405020304" pitchFamily="18" charset="0"/>
              </a:rPr>
              <a:t> So they went on their way from the presence of the Council, </a:t>
            </a:r>
            <a:r>
              <a:rPr lang="en-US" altLang="en-US" sz="2600" b="1" u="sng">
                <a:solidFill>
                  <a:srgbClr val="000000"/>
                </a:solidFill>
                <a:latin typeface="Arial Narrow" panose="020B0606020202030204" pitchFamily="34" charset="0"/>
                <a:cs typeface="Times New Roman" panose="02020603050405020304" pitchFamily="18" charset="0"/>
              </a:rPr>
              <a:t>rejoicing that they had been considered worthy </a:t>
            </a:r>
            <a:r>
              <a:rPr lang="en-US" altLang="en-US" sz="2600" b="1">
                <a:solidFill>
                  <a:srgbClr val="000000"/>
                </a:solidFill>
                <a:latin typeface="Arial Narrow" panose="020B0606020202030204" pitchFamily="34" charset="0"/>
                <a:cs typeface="Times New Roman" panose="02020603050405020304" pitchFamily="18" charset="0"/>
              </a:rPr>
              <a:t>to suffer shame for His name. </a:t>
            </a:r>
            <a:r>
              <a:rPr lang="en-US" altLang="en-US" sz="2000" b="1">
                <a:solidFill>
                  <a:srgbClr val="C00000"/>
                </a:solidFill>
                <a:latin typeface="Arial Narrow" panose="020B0606020202030204" pitchFamily="34" charset="0"/>
                <a:cs typeface="Times New Roman" panose="02020603050405020304" pitchFamily="18" charset="0"/>
              </a:rPr>
              <a:t>42</a:t>
            </a:r>
            <a:r>
              <a:rPr lang="en-US" altLang="en-US" sz="2600" b="1">
                <a:solidFill>
                  <a:srgbClr val="000000"/>
                </a:solidFill>
                <a:latin typeface="Arial Narrow" panose="020B0606020202030204" pitchFamily="34" charset="0"/>
                <a:cs typeface="Times New Roman" panose="02020603050405020304" pitchFamily="18" charset="0"/>
              </a:rPr>
              <a:t>  And every day, in the temple and from house to house, they kept right on teaching and preaching Jesus as the Christ. </a:t>
            </a:r>
            <a:endParaRPr lang="en-US" altLang="en-US" sz="2600">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3D28A3CF-E8E5-4A04-8628-526F2ECB7D49}"/>
              </a:ext>
            </a:extLst>
          </p:cNvPr>
          <p:cNvPicPr>
            <a:picLocks noChangeAspect="1"/>
          </p:cNvPicPr>
          <p:nvPr/>
        </p:nvPicPr>
        <p:blipFill rotWithShape="1">
          <a:blip r:embed="rId2">
            <a:duotone>
              <a:prstClr val="black"/>
              <a:schemeClr val="accent3">
                <a:tint val="45000"/>
                <a:satMod val="400000"/>
              </a:schemeClr>
            </a:duotone>
          </a:blip>
          <a:srcRect r="18095" b="14445"/>
          <a:stretch/>
        </p:blipFill>
        <p:spPr bwMode="auto">
          <a:xfrm>
            <a:off x="-76200" y="-95250"/>
            <a:ext cx="9144000" cy="5143500"/>
          </a:xfrm>
          <a:prstGeom prst="rect">
            <a:avLst/>
          </a:prstGeom>
          <a:noFill/>
          <a:ln>
            <a:noFill/>
          </a:ln>
        </p:spPr>
      </p:pic>
      <p:sp>
        <p:nvSpPr>
          <p:cNvPr id="17411" name="Rectangle 1">
            <a:extLst>
              <a:ext uri="{FF2B5EF4-FFF2-40B4-BE49-F238E27FC236}">
                <a16:creationId xmlns:a16="http://schemas.microsoft.com/office/drawing/2014/main" id="{339861F0-3EA3-470F-9194-CE8C4E6C9A1D}"/>
              </a:ext>
            </a:extLst>
          </p:cNvPr>
          <p:cNvSpPr>
            <a:spLocks noChangeArrowheads="1"/>
          </p:cNvSpPr>
          <p:nvPr/>
        </p:nvSpPr>
        <p:spPr bwMode="auto">
          <a:xfrm>
            <a:off x="1219200" y="725488"/>
            <a:ext cx="6705600" cy="36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 pos="2286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 pos="2286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 pos="2286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9pPr>
          </a:lstStyle>
          <a:p>
            <a:pPr>
              <a:spcBef>
                <a:spcPct val="0"/>
              </a:spcBef>
              <a:buFontTx/>
              <a:buNone/>
            </a:pPr>
            <a:r>
              <a:rPr lang="en-US" altLang="en-US" sz="2600" b="1">
                <a:solidFill>
                  <a:srgbClr val="C00000"/>
                </a:solidFill>
                <a:latin typeface="Times New Roman" panose="02020603050405020304" pitchFamily="18" charset="0"/>
                <a:cs typeface="Times New Roman" panose="02020603050405020304" pitchFamily="18" charset="0"/>
              </a:rPr>
              <a:t>Acts 16: 23</a:t>
            </a:r>
            <a:r>
              <a:rPr lang="en-US" altLang="en-US" sz="2600" b="1">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6020202030204" pitchFamily="34" charset="0"/>
              <a:cs typeface="Times New Roman" panose="02020603050405020304" pitchFamily="18" charset="0"/>
            </a:endParaRPr>
          </a:p>
          <a:p>
            <a:pPr>
              <a:spcBef>
                <a:spcPct val="0"/>
              </a:spcBef>
              <a:buFontTx/>
              <a:buNone/>
            </a:pPr>
            <a:r>
              <a:rPr lang="en-US" altLang="en-US" sz="2600" b="1">
                <a:solidFill>
                  <a:srgbClr val="000000"/>
                </a:solidFill>
                <a:latin typeface="Arial Narrow" panose="020B0606020202030204" pitchFamily="34" charset="0"/>
                <a:cs typeface="Times New Roman" panose="02020603050405020304" pitchFamily="18" charset="0"/>
              </a:rPr>
              <a:t>When they had struck them with many blows, they threw them into prison, commanding the jailer to guard them securely; </a:t>
            </a:r>
            <a:r>
              <a:rPr lang="en-US" altLang="en-US" sz="2000" b="1">
                <a:solidFill>
                  <a:srgbClr val="C00000"/>
                </a:solidFill>
                <a:latin typeface="Arial Narrow" panose="020B0606020202030204" pitchFamily="34" charset="0"/>
                <a:cs typeface="Times New Roman" panose="02020603050405020304" pitchFamily="18" charset="0"/>
              </a:rPr>
              <a:t>24</a:t>
            </a:r>
            <a:r>
              <a:rPr lang="en-US" altLang="en-US" sz="2600" b="1">
                <a:solidFill>
                  <a:srgbClr val="000000"/>
                </a:solidFill>
                <a:latin typeface="Arial Narrow" panose="020B0606020202030204" pitchFamily="34" charset="0"/>
                <a:cs typeface="Times New Roman" panose="02020603050405020304" pitchFamily="18" charset="0"/>
              </a:rPr>
              <a:t>  and he, having received such a command, threw them into the inner prison and fastened their feet in the stocks.  </a:t>
            </a:r>
            <a:r>
              <a:rPr lang="en-US" altLang="en-US" sz="2000" b="1">
                <a:solidFill>
                  <a:srgbClr val="C00000"/>
                </a:solidFill>
                <a:latin typeface="Arial Narrow" panose="020B0606020202030204" pitchFamily="34" charset="0"/>
                <a:cs typeface="Times New Roman" panose="02020603050405020304" pitchFamily="18" charset="0"/>
              </a:rPr>
              <a:t>25</a:t>
            </a:r>
            <a:r>
              <a:rPr lang="en-US" altLang="en-US" sz="2600" b="1">
                <a:solidFill>
                  <a:srgbClr val="000000"/>
                </a:solidFill>
                <a:latin typeface="Arial Narrow" panose="020B0606020202030204" pitchFamily="34" charset="0"/>
                <a:cs typeface="Times New Roman" panose="02020603050405020304" pitchFamily="18" charset="0"/>
              </a:rPr>
              <a:t> But about midnight Paul and Silas </a:t>
            </a:r>
            <a:r>
              <a:rPr lang="en-US" altLang="en-US" sz="2600" b="1" u="sng">
                <a:solidFill>
                  <a:srgbClr val="000000"/>
                </a:solidFill>
                <a:latin typeface="Arial Narrow" panose="020B0606020202030204" pitchFamily="34" charset="0"/>
                <a:cs typeface="Times New Roman" panose="02020603050405020304" pitchFamily="18" charset="0"/>
              </a:rPr>
              <a:t>were praying and singing hymns of praise to God</a:t>
            </a:r>
            <a:r>
              <a:rPr lang="en-US" altLang="en-US" sz="2600" b="1">
                <a:solidFill>
                  <a:srgbClr val="000000"/>
                </a:solidFill>
                <a:latin typeface="Arial Narrow" panose="020B0606020202030204" pitchFamily="34" charset="0"/>
                <a:cs typeface="Times New Roman" panose="02020603050405020304" pitchFamily="18" charset="0"/>
              </a:rPr>
              <a:t>, and the prisoners were listening to them; </a:t>
            </a:r>
            <a:endParaRPr lang="en-US" altLang="en-US" sz="2600">
              <a:latin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8DAF7EF3-EA4C-45AD-B762-4D2740448EA7}"/>
              </a:ext>
            </a:extLst>
          </p:cNvPr>
          <p:cNvPicPr>
            <a:picLocks noChangeAspect="1"/>
          </p:cNvPicPr>
          <p:nvPr/>
        </p:nvPicPr>
        <p:blipFill rotWithShape="1">
          <a:blip r:embed="rId2">
            <a:duotone>
              <a:prstClr val="black"/>
              <a:schemeClr val="accent3">
                <a:tint val="45000"/>
                <a:satMod val="400000"/>
              </a:schemeClr>
            </a:duotone>
          </a:blip>
          <a:srcRect r="18095" b="14445"/>
          <a:stretch/>
        </p:blipFill>
        <p:spPr bwMode="auto">
          <a:xfrm>
            <a:off x="0" y="0"/>
            <a:ext cx="9144000" cy="5143500"/>
          </a:xfrm>
          <a:prstGeom prst="rect">
            <a:avLst/>
          </a:prstGeom>
          <a:noFill/>
          <a:ln>
            <a:noFill/>
          </a:ln>
        </p:spPr>
      </p:pic>
      <p:sp>
        <p:nvSpPr>
          <p:cNvPr id="2" name="Rectangle 1">
            <a:extLst>
              <a:ext uri="{FF2B5EF4-FFF2-40B4-BE49-F238E27FC236}">
                <a16:creationId xmlns:a16="http://schemas.microsoft.com/office/drawing/2014/main" id="{827BC8A5-850A-43AB-93FE-033352D2EB6C}"/>
              </a:ext>
            </a:extLst>
          </p:cNvPr>
          <p:cNvSpPr/>
          <p:nvPr/>
        </p:nvSpPr>
        <p:spPr>
          <a:xfrm>
            <a:off x="1981200" y="1504950"/>
            <a:ext cx="5867400" cy="16922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James 1: 2</a:t>
            </a:r>
            <a:r>
              <a:rPr lang="en-US" sz="2600" b="1" dirty="0">
                <a:solidFill>
                  <a:srgbClr val="000000"/>
                </a:solidFill>
                <a:latin typeface="Times New Roman" panose="02020603050405020304" pitchFamily="18" charset="0"/>
                <a:ea typeface="Times New Roman" panose="02020603050405020304" pitchFamily="18" charset="0"/>
              </a:rPr>
              <a:t> </a:t>
            </a: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Consider it all joy, my brethren, when you encounter various trials, </a:t>
            </a:r>
            <a:r>
              <a:rPr lang="en-US" sz="2000" b="1" dirty="0">
                <a:solidFill>
                  <a:srgbClr val="C00000"/>
                </a:solidFill>
                <a:latin typeface="Arial Narrow" panose="020B0606020202030204" pitchFamily="34" charset="0"/>
                <a:ea typeface="Times New Roman" panose="02020603050405020304" pitchFamily="18" charset="0"/>
              </a:rPr>
              <a:t>3</a:t>
            </a:r>
            <a:r>
              <a:rPr lang="en-US" sz="2600" b="1" dirty="0">
                <a:solidFill>
                  <a:srgbClr val="000000"/>
                </a:solidFill>
                <a:latin typeface="Arial Narrow" panose="020B0606020202030204" pitchFamily="34" charset="0"/>
                <a:ea typeface="Times New Roman" panose="02020603050405020304" pitchFamily="18" charset="0"/>
              </a:rPr>
              <a:t> knowing that the </a:t>
            </a:r>
            <a:r>
              <a:rPr lang="en-US" sz="2600" b="1" u="dbl" dirty="0">
                <a:solidFill>
                  <a:schemeClr val="accent3">
                    <a:lumMod val="75000"/>
                  </a:schemeClr>
                </a:solidFill>
                <a:uFill>
                  <a:solidFill>
                    <a:srgbClr val="000058"/>
                  </a:solidFill>
                </a:uFill>
                <a:latin typeface="Arial Narrow" panose="020B0606020202030204" pitchFamily="34" charset="0"/>
                <a:ea typeface="Times New Roman" panose="02020603050405020304" pitchFamily="18" charset="0"/>
              </a:rPr>
              <a:t>testing of your faith</a:t>
            </a:r>
            <a:r>
              <a:rPr lang="en-US" sz="2600" b="1" dirty="0">
                <a:solidFill>
                  <a:schemeClr val="accent3">
                    <a:lumMod val="75000"/>
                  </a:schemeClr>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produces endurance. </a:t>
            </a:r>
            <a:endParaRPr lang="en-US" sz="2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23B32A7B-7FA8-4555-ABFD-0D8A3564C3BE}"/>
              </a:ext>
            </a:extLst>
          </p:cNvPr>
          <p:cNvPicPr>
            <a:picLocks noChangeAspect="1"/>
          </p:cNvPicPr>
          <p:nvPr/>
        </p:nvPicPr>
        <p:blipFill rotWithShape="1">
          <a:blip r:embed="rId2">
            <a:duotone>
              <a:prstClr val="black"/>
              <a:schemeClr val="accent3">
                <a:tint val="45000"/>
                <a:satMod val="400000"/>
              </a:schemeClr>
            </a:duotone>
          </a:blip>
          <a:srcRect r="18095" b="14445"/>
          <a:stretch/>
        </p:blipFill>
        <p:spPr bwMode="auto">
          <a:xfrm>
            <a:off x="0" y="0"/>
            <a:ext cx="9144000" cy="5143500"/>
          </a:xfrm>
          <a:prstGeom prst="rect">
            <a:avLst/>
          </a:prstGeom>
          <a:noFill/>
          <a:ln>
            <a:noFill/>
          </a:ln>
        </p:spPr>
      </p:pic>
      <p:pic>
        <p:nvPicPr>
          <p:cNvPr id="19459" name="Picture 1">
            <a:extLst>
              <a:ext uri="{FF2B5EF4-FFF2-40B4-BE49-F238E27FC236}">
                <a16:creationId xmlns:a16="http://schemas.microsoft.com/office/drawing/2014/main" id="{32B540C0-A22A-4CD1-AC3D-662473D6E3E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6750" y="0"/>
            <a:ext cx="78105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477A5DA-86B7-4C2B-B6ED-E46C479350D2}"/>
              </a:ext>
            </a:extLst>
          </p:cNvPr>
          <p:cNvSpPr/>
          <p:nvPr/>
        </p:nvSpPr>
        <p:spPr>
          <a:xfrm>
            <a:off x="7086600" y="2266950"/>
            <a:ext cx="1208792" cy="1754326"/>
          </a:xfrm>
          <a:prstGeom prst="rect">
            <a:avLst/>
          </a:prstGeom>
        </p:spPr>
        <p:txBody>
          <a:bodyPr wrap="none">
            <a:spAutoFit/>
          </a:bodyPr>
          <a:lstStyle/>
          <a:p>
            <a:pPr algn="ctr">
              <a:defRPr/>
            </a:pPr>
            <a:r>
              <a:rPr lang="en-US" sz="3600" b="1" dirty="0">
                <a:ln w="19050">
                  <a:solidFill>
                    <a:schemeClr val="tx1"/>
                  </a:solidFill>
                </a:ln>
                <a:solidFill>
                  <a:srgbClr val="000000"/>
                </a:solidFill>
                <a:latin typeface="ArabBruD" panose="03060802060502020204" pitchFamily="66" charset="0"/>
                <a:ea typeface="Times New Roman" panose="02020603050405020304" pitchFamily="18" charset="0"/>
              </a:rPr>
              <a:t>Trials</a:t>
            </a:r>
          </a:p>
          <a:p>
            <a:pPr algn="ctr">
              <a:defRPr/>
            </a:pPr>
            <a:r>
              <a:rPr lang="en-US" sz="3600" b="1" dirty="0">
                <a:ln w="19050">
                  <a:solidFill>
                    <a:schemeClr val="tx1"/>
                  </a:solidFill>
                </a:ln>
                <a:solidFill>
                  <a:srgbClr val="000000"/>
                </a:solidFill>
                <a:latin typeface="ArabBruD" panose="03060802060502020204" pitchFamily="66" charset="0"/>
              </a:rPr>
              <a:t>Are </a:t>
            </a:r>
          </a:p>
          <a:p>
            <a:pPr algn="ctr">
              <a:defRPr/>
            </a:pPr>
            <a:r>
              <a:rPr lang="en-US" sz="3600" b="1" dirty="0">
                <a:ln w="19050">
                  <a:solidFill>
                    <a:schemeClr val="tx1"/>
                  </a:solidFill>
                </a:ln>
                <a:solidFill>
                  <a:srgbClr val="000000"/>
                </a:solidFill>
                <a:latin typeface="ArabBruD" panose="03060802060502020204" pitchFamily="66" charset="0"/>
              </a:rPr>
              <a:t>Tests</a:t>
            </a:r>
            <a:endParaRPr lang="en-US" sz="3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50D5AD00-D5EC-44A5-A8A9-4C80D2ADD433}"/>
              </a:ext>
            </a:extLst>
          </p:cNvPr>
          <p:cNvPicPr>
            <a:picLocks noChangeAspect="1"/>
          </p:cNvPicPr>
          <p:nvPr/>
        </p:nvPicPr>
        <p:blipFill rotWithShape="1">
          <a:blip r:embed="rId2">
            <a:duotone>
              <a:prstClr val="black"/>
              <a:schemeClr val="accent3">
                <a:tint val="45000"/>
                <a:satMod val="400000"/>
              </a:schemeClr>
            </a:duotone>
          </a:blip>
          <a:srcRect r="18095" b="14445"/>
          <a:stretch/>
        </p:blipFill>
        <p:spPr bwMode="auto">
          <a:xfrm>
            <a:off x="-7189" y="0"/>
            <a:ext cx="9144000" cy="5143500"/>
          </a:xfrm>
          <a:prstGeom prst="rect">
            <a:avLst/>
          </a:prstGeom>
          <a:noFill/>
          <a:ln>
            <a:noFill/>
          </a:ln>
        </p:spPr>
      </p:pic>
      <p:sp>
        <p:nvSpPr>
          <p:cNvPr id="20483" name="Rectangle 1">
            <a:extLst>
              <a:ext uri="{FF2B5EF4-FFF2-40B4-BE49-F238E27FC236}">
                <a16:creationId xmlns:a16="http://schemas.microsoft.com/office/drawing/2014/main" id="{9EA5DF5C-54AD-462C-A3C9-C9FBDFB5C5E5}"/>
              </a:ext>
            </a:extLst>
          </p:cNvPr>
          <p:cNvSpPr>
            <a:spLocks noChangeArrowheads="1"/>
          </p:cNvSpPr>
          <p:nvPr/>
        </p:nvSpPr>
        <p:spPr bwMode="auto">
          <a:xfrm>
            <a:off x="1706563" y="1428750"/>
            <a:ext cx="5715000"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9pPr>
          </a:lstStyle>
          <a:p>
            <a:pPr>
              <a:spcBef>
                <a:spcPct val="0"/>
              </a:spcBef>
              <a:buFontTx/>
              <a:buNone/>
            </a:pPr>
            <a:r>
              <a:rPr lang="en-US" altLang="en-US" sz="2600" b="1">
                <a:solidFill>
                  <a:srgbClr val="C00000"/>
                </a:solidFill>
                <a:latin typeface="Times New Roman" panose="02020603050405020304" pitchFamily="18" charset="0"/>
                <a:cs typeface="Times New Roman" panose="02020603050405020304" pitchFamily="18" charset="0"/>
              </a:rPr>
              <a:t>Romans 8: 28</a:t>
            </a:r>
            <a:r>
              <a:rPr lang="en-US" altLang="en-US" sz="2600" b="1">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6020202030204" pitchFamily="34" charset="0"/>
              <a:cs typeface="Times New Roman" panose="02020603050405020304" pitchFamily="18" charset="0"/>
            </a:endParaRPr>
          </a:p>
          <a:p>
            <a:pPr>
              <a:spcBef>
                <a:spcPct val="0"/>
              </a:spcBef>
              <a:buFontTx/>
              <a:buNone/>
            </a:pPr>
            <a:r>
              <a:rPr lang="en-US" altLang="en-US" sz="2600" b="1">
                <a:solidFill>
                  <a:srgbClr val="000000"/>
                </a:solidFill>
                <a:latin typeface="Arial Narrow" panose="020B0606020202030204" pitchFamily="34" charset="0"/>
                <a:cs typeface="Times New Roman" panose="02020603050405020304" pitchFamily="18" charset="0"/>
              </a:rPr>
              <a:t>And we know that God causes all things to work together for good to those who love God, to those who are called according to His purpose. </a:t>
            </a:r>
            <a:endParaRPr lang="en-US" altLang="en-US" sz="2600">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4" name="Picture 1">
            <a:extLst>
              <a:ext uri="{FF2B5EF4-FFF2-40B4-BE49-F238E27FC236}">
                <a16:creationId xmlns:a16="http://schemas.microsoft.com/office/drawing/2014/main" id="{AE1D34B0-CEDB-4262-960C-08110529641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4288"/>
            <a:ext cx="9372600" cy="51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3B59FD30-EFF8-46E9-A65A-88A18A92EF7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8527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D82C358-4434-4ACD-B096-D787335FEB7C}"/>
              </a:ext>
            </a:extLst>
          </p:cNvPr>
          <p:cNvSpPr/>
          <p:nvPr/>
        </p:nvSpPr>
        <p:spPr>
          <a:xfrm>
            <a:off x="1201737" y="478869"/>
            <a:ext cx="6781800" cy="4308872"/>
          </a:xfrm>
          <a:prstGeom prst="rect">
            <a:avLst/>
          </a:prstGeom>
        </p:spPr>
        <p:txBody>
          <a:bodyPr>
            <a:spAutoFit/>
          </a:bodyPr>
          <a:lstStyle/>
          <a:p>
            <a:pPr algn="ctr">
              <a:spcBef>
                <a:spcPts val="0"/>
              </a:spcBef>
              <a:spcAft>
                <a:spcPts val="0"/>
              </a:spcAft>
              <a:defRPr/>
            </a:pPr>
            <a:r>
              <a:rPr lang="en-US" sz="5400" b="1" dirty="0">
                <a:ln w="19050">
                  <a:solidFill>
                    <a:schemeClr val="tx1"/>
                  </a:solidFill>
                </a:ln>
                <a:solidFill>
                  <a:srgbClr val="00269E"/>
                </a:solidFill>
                <a:latin typeface="ArabBruD" panose="03060802060502020204" pitchFamily="66" charset="0"/>
                <a:ea typeface="Times New Roman" panose="02020603050405020304" pitchFamily="18" charset="0"/>
              </a:rPr>
              <a:t>The good news is </a:t>
            </a:r>
          </a:p>
          <a:p>
            <a:pPr algn="ctr">
              <a:spcBef>
                <a:spcPts val="0"/>
              </a:spcBef>
              <a:spcAft>
                <a:spcPts val="0"/>
              </a:spcAft>
              <a:defRPr/>
            </a:pPr>
            <a:r>
              <a:rPr lang="en-US" sz="5200" b="1" dirty="0">
                <a:ln w="19050">
                  <a:solidFill>
                    <a:schemeClr val="tx1"/>
                  </a:solidFill>
                </a:ln>
                <a:solidFill>
                  <a:srgbClr val="00269E"/>
                </a:solidFill>
                <a:latin typeface="ArabBruD" panose="03060802060502020204" pitchFamily="66" charset="0"/>
                <a:ea typeface="Times New Roman" panose="02020603050405020304" pitchFamily="18" charset="0"/>
              </a:rPr>
              <a:t>Jesus died to save you. </a:t>
            </a:r>
          </a:p>
          <a:p>
            <a:pPr algn="ctr">
              <a:spcBef>
                <a:spcPts val="0"/>
              </a:spcBef>
              <a:spcAft>
                <a:spcPts val="0"/>
              </a:spcAft>
              <a:defRPr/>
            </a:pPr>
            <a:endParaRPr lang="en-US" sz="2000" b="1" dirty="0">
              <a:ln w="19050">
                <a:solidFill>
                  <a:schemeClr val="tx1"/>
                </a:solidFill>
              </a:ln>
              <a:solidFill>
                <a:schemeClr val="accent3">
                  <a:lumMod val="75000"/>
                </a:schemeClr>
              </a:solidFill>
              <a:latin typeface="ArabBruD" panose="03060802060502020204" pitchFamily="66" charset="0"/>
              <a:ea typeface="Times New Roman" panose="02020603050405020304" pitchFamily="18" charset="0"/>
            </a:endParaRPr>
          </a:p>
          <a:p>
            <a:pPr algn="ctr">
              <a:spcBef>
                <a:spcPts val="0"/>
              </a:spcBef>
              <a:spcAft>
                <a:spcPts val="0"/>
              </a:spcAft>
              <a:defRPr/>
            </a:pPr>
            <a:r>
              <a:rPr lang="en-US" sz="4800" b="1" dirty="0">
                <a:ln w="19050">
                  <a:solidFill>
                    <a:schemeClr val="tx1"/>
                  </a:solidFill>
                </a:ln>
                <a:solidFill>
                  <a:schemeClr val="accent3">
                    <a:lumMod val="75000"/>
                  </a:schemeClr>
                </a:solidFill>
                <a:latin typeface="ArabBruD" panose="03060802060502020204" pitchFamily="66" charset="0"/>
                <a:ea typeface="Times New Roman" panose="02020603050405020304" pitchFamily="18" charset="0"/>
              </a:rPr>
              <a:t>If you will surrender your life to Him, HE will secure your soul for eternity</a:t>
            </a:r>
            <a:r>
              <a:rPr lang="en-US" sz="5400" b="1" dirty="0">
                <a:ln w="19050">
                  <a:solidFill>
                    <a:schemeClr val="tx1"/>
                  </a:solidFill>
                </a:ln>
                <a:solidFill>
                  <a:schemeClr val="accent3">
                    <a:lumMod val="75000"/>
                  </a:schemeClr>
                </a:solidFill>
                <a:latin typeface="ArabBruD" panose="03060802060502020204" pitchFamily="66" charset="0"/>
                <a:ea typeface="Times New Roman" panose="02020603050405020304" pitchFamily="18" charset="0"/>
              </a:rPr>
              <a:t>. </a:t>
            </a:r>
            <a:endParaRPr lang="en-US" sz="5400" dirty="0">
              <a:ln w="19050">
                <a:solidFill>
                  <a:schemeClr val="tx1"/>
                </a:solidFill>
              </a:ln>
              <a:solidFill>
                <a:schemeClr val="accent3">
                  <a:lumMod val="75000"/>
                </a:schemeClr>
              </a:solidFill>
              <a:latin typeface="ArabBruD" panose="03060802060502020204" pitchFamily="66" charset="0"/>
              <a:ea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a:extLst>
              <a:ext uri="{FF2B5EF4-FFF2-40B4-BE49-F238E27FC236}">
                <a16:creationId xmlns:a16="http://schemas.microsoft.com/office/drawing/2014/main" id="{DB00AE41-26B2-4626-8F0F-A8F02185D45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1BD8FCB3-5BCB-4DDA-837B-48F37905AE4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918527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3">
            <a:extLst>
              <a:ext uri="{FF2B5EF4-FFF2-40B4-BE49-F238E27FC236}">
                <a16:creationId xmlns:a16="http://schemas.microsoft.com/office/drawing/2014/main" id="{8B64EFBC-8D4B-43F0-92B6-902D08556593}"/>
              </a:ext>
            </a:extLst>
          </p:cNvPr>
          <p:cNvSpPr>
            <a:spLocks noChangeArrowheads="1"/>
          </p:cNvSpPr>
          <p:nvPr/>
        </p:nvSpPr>
        <p:spPr bwMode="auto">
          <a:xfrm>
            <a:off x="609600" y="309563"/>
            <a:ext cx="82296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James 1: 2</a:t>
            </a:r>
            <a:r>
              <a:rPr lang="en-US" altLang="en-US" sz="2400" b="1">
                <a:solidFill>
                  <a:srgbClr val="000000"/>
                </a:solidFill>
                <a:latin typeface="Arial Narrow" panose="020B0606020202030204" pitchFamily="34" charset="0"/>
                <a:cs typeface="Times New Roman" panose="02020603050405020304" pitchFamily="18" charset="0"/>
              </a:rPr>
              <a:t>–</a:t>
            </a:r>
            <a:r>
              <a:rPr lang="en-US" altLang="en-US" sz="2400" b="1">
                <a:solidFill>
                  <a:srgbClr val="C00000"/>
                </a:solidFill>
                <a:latin typeface="Times New Roman" panose="02020603050405020304" pitchFamily="18" charset="0"/>
                <a:cs typeface="Times New Roman" panose="02020603050405020304" pitchFamily="18" charset="0"/>
              </a:rPr>
              <a:t>8</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2 </a:t>
            </a:r>
            <a:r>
              <a:rPr lang="en-US" altLang="en-US" sz="2400" b="1">
                <a:solidFill>
                  <a:srgbClr val="000000"/>
                </a:solidFill>
                <a:latin typeface="Arial Narrow" panose="020B0606020202030204" pitchFamily="34" charset="0"/>
                <a:cs typeface="Times New Roman" panose="02020603050405020304" pitchFamily="18" charset="0"/>
              </a:rPr>
              <a:t>    Consider it all joy, my brethren, when you encounter various trials, </a:t>
            </a:r>
            <a:r>
              <a:rPr lang="en-US" altLang="en-US" sz="1800" b="1">
                <a:solidFill>
                  <a:srgbClr val="C00000"/>
                </a:solidFill>
                <a:latin typeface="Arial Narrow" panose="020B0606020202030204" pitchFamily="34" charset="0"/>
                <a:cs typeface="Times New Roman" panose="02020603050405020304" pitchFamily="18" charset="0"/>
              </a:rPr>
              <a:t>3</a:t>
            </a:r>
            <a:r>
              <a:rPr lang="en-US" altLang="en-US" sz="2400" b="1">
                <a:solidFill>
                  <a:srgbClr val="000000"/>
                </a:solidFill>
                <a:latin typeface="Arial Narrow" panose="020B0606020202030204" pitchFamily="34" charset="0"/>
                <a:cs typeface="Times New Roman" panose="02020603050405020304" pitchFamily="18" charset="0"/>
              </a:rPr>
              <a:t> knowing that the testing of your faith produces endurance. </a:t>
            </a:r>
            <a:r>
              <a:rPr lang="en-US" altLang="en-US" sz="1800" b="1">
                <a:solidFill>
                  <a:srgbClr val="C00000"/>
                </a:solidFill>
                <a:latin typeface="Arial Narrow" panose="020B0606020202030204" pitchFamily="34" charset="0"/>
                <a:cs typeface="Times New Roman" panose="02020603050405020304" pitchFamily="18" charset="0"/>
              </a:rPr>
              <a:t>4</a:t>
            </a:r>
            <a:r>
              <a:rPr lang="en-US" altLang="en-US" sz="2400" b="1">
                <a:solidFill>
                  <a:srgbClr val="000000"/>
                </a:solidFill>
                <a:latin typeface="Arial Narrow" panose="020B0606020202030204" pitchFamily="34" charset="0"/>
                <a:cs typeface="Times New Roman" panose="02020603050405020304" pitchFamily="18" charset="0"/>
              </a:rPr>
              <a:t> And let endurance have its perfect result, so that you may be perfect and complete, lacking in nothing. </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1800" b="1">
                <a:solidFill>
                  <a:srgbClr val="000000"/>
                </a:solidFill>
                <a:latin typeface="Arial Narrow" panose="020B0606020202030204" pitchFamily="34" charset="0"/>
                <a:cs typeface="Times New Roman" panose="02020603050405020304" pitchFamily="18" charset="0"/>
              </a:rPr>
              <a:t> </a:t>
            </a:r>
            <a:endParaRPr lang="en-US" altLang="en-US" sz="18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5</a:t>
            </a:r>
            <a:r>
              <a:rPr lang="en-US" altLang="en-US" sz="2400" b="1">
                <a:solidFill>
                  <a:srgbClr val="000000"/>
                </a:solidFill>
                <a:latin typeface="Arial Narrow" panose="020B0606020202030204" pitchFamily="34" charset="0"/>
                <a:cs typeface="Times New Roman" panose="02020603050405020304" pitchFamily="18" charset="0"/>
              </a:rPr>
              <a:t>     But if any of you lacks wisdom, let him ask of God, who gives to all generously and without reproach, and it will be given to him. </a:t>
            </a:r>
            <a:r>
              <a:rPr lang="en-US" altLang="en-US" sz="1800" b="1">
                <a:solidFill>
                  <a:srgbClr val="C00000"/>
                </a:solidFill>
                <a:latin typeface="Arial Narrow" panose="020B0606020202030204" pitchFamily="34" charset="0"/>
                <a:cs typeface="Times New Roman" panose="02020603050405020304" pitchFamily="18" charset="0"/>
              </a:rPr>
              <a:t>6 </a:t>
            </a:r>
            <a:r>
              <a:rPr lang="en-US" altLang="en-US" sz="2400" b="1">
                <a:solidFill>
                  <a:srgbClr val="000000"/>
                </a:solidFill>
                <a:latin typeface="Arial Narrow" panose="020B0606020202030204" pitchFamily="34" charset="0"/>
                <a:cs typeface="Times New Roman" panose="02020603050405020304" pitchFamily="18" charset="0"/>
              </a:rPr>
              <a:t>But he must ask in faith without any doubting, for the one who doubts is like the surf of the sea, driven and tossed by the wind. </a:t>
            </a:r>
            <a:r>
              <a:rPr lang="en-US" altLang="en-US" sz="1800" b="1">
                <a:solidFill>
                  <a:srgbClr val="C00000"/>
                </a:solidFill>
                <a:latin typeface="Arial Narrow" panose="020B0606020202030204" pitchFamily="34" charset="0"/>
                <a:cs typeface="Times New Roman" panose="02020603050405020304" pitchFamily="18" charset="0"/>
              </a:rPr>
              <a:t>7</a:t>
            </a:r>
            <a:r>
              <a:rPr lang="en-US" altLang="en-US" sz="2400" b="1">
                <a:solidFill>
                  <a:srgbClr val="000000"/>
                </a:solidFill>
                <a:latin typeface="Arial Narrow" panose="020B0606020202030204" pitchFamily="34" charset="0"/>
                <a:cs typeface="Times New Roman" panose="02020603050405020304" pitchFamily="18" charset="0"/>
              </a:rPr>
              <a:t> For that man ought not to expect that he will receive anything from the Lord, </a:t>
            </a:r>
            <a:r>
              <a:rPr lang="en-US" altLang="en-US" sz="1800" b="1">
                <a:solidFill>
                  <a:srgbClr val="C00000"/>
                </a:solidFill>
                <a:latin typeface="Arial Narrow" panose="020B0606020202030204" pitchFamily="34" charset="0"/>
                <a:cs typeface="Times New Roman" panose="02020603050405020304" pitchFamily="18" charset="0"/>
              </a:rPr>
              <a:t>8</a:t>
            </a:r>
            <a:r>
              <a:rPr lang="en-US" altLang="en-US" sz="2400" b="1">
                <a:solidFill>
                  <a:srgbClr val="000000"/>
                </a:solidFill>
                <a:latin typeface="Arial Narrow" panose="020B0606020202030204" pitchFamily="34" charset="0"/>
                <a:cs typeface="Times New Roman" panose="02020603050405020304" pitchFamily="18" charset="0"/>
              </a:rPr>
              <a:t> being a double-minded man, unstable in all his ways. </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578" name="Picture 1">
            <a:extLst>
              <a:ext uri="{FF2B5EF4-FFF2-40B4-BE49-F238E27FC236}">
                <a16:creationId xmlns:a16="http://schemas.microsoft.com/office/drawing/2014/main" id="{442F1A60-3269-4652-91B3-E5D3463594D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8527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1">
            <a:extLst>
              <a:ext uri="{FF2B5EF4-FFF2-40B4-BE49-F238E27FC236}">
                <a16:creationId xmlns:a16="http://schemas.microsoft.com/office/drawing/2014/main" id="{106C5116-A190-4117-8814-C832AC9967F0}"/>
              </a:ext>
            </a:extLst>
          </p:cNvPr>
          <p:cNvSpPr>
            <a:spLocks noChangeArrowheads="1"/>
          </p:cNvSpPr>
          <p:nvPr/>
        </p:nvSpPr>
        <p:spPr bwMode="auto">
          <a:xfrm>
            <a:off x="973138" y="493713"/>
            <a:ext cx="7239000" cy="415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I Peter 4: 12</a:t>
            </a:r>
            <a:r>
              <a:rPr lang="en-US" altLang="en-US" sz="2400" b="1">
                <a:solidFill>
                  <a:srgbClr val="000000"/>
                </a:solidFill>
                <a:latin typeface="Arial Narrow" panose="020B0606020202030204" pitchFamily="34" charset="0"/>
                <a:cs typeface="Times New Roman" panose="02020603050405020304" pitchFamily="18" charset="0"/>
              </a:rPr>
              <a:t>–</a:t>
            </a:r>
            <a:r>
              <a:rPr lang="en-US" altLang="en-US" sz="2400" b="1">
                <a:solidFill>
                  <a:srgbClr val="C00000"/>
                </a:solidFill>
                <a:latin typeface="Times New Roman" panose="02020603050405020304" pitchFamily="18" charset="0"/>
                <a:cs typeface="Times New Roman" panose="02020603050405020304" pitchFamily="18" charset="0"/>
              </a:rPr>
              <a:t>19</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12</a:t>
            </a:r>
            <a:r>
              <a:rPr lang="en-US" altLang="en-US" sz="2400" b="1">
                <a:solidFill>
                  <a:srgbClr val="000000"/>
                </a:solidFill>
                <a:latin typeface="Arial Narrow" panose="020B0606020202030204" pitchFamily="34" charset="0"/>
                <a:cs typeface="Times New Roman" panose="02020603050405020304" pitchFamily="18" charset="0"/>
              </a:rPr>
              <a:t>     Beloved, do not be surprised at the fiery ordeal among you, which comes upon you for your testing, as though some strange thing were happening to you; 13 but to the degree that you share the sufferings of Christ, keep on rejoicing, so that also at the revelation of His glory you may rejoice with exultation. 14 If you are reviled for the name of Christ, you are blessed, because the Spirit of glory and of God rests on you. 15 Make sure that none of you suffers as a murderer, or thief, or evildoer, or a</a:t>
            </a:r>
          </a:p>
          <a:p>
            <a:pPr algn="r">
              <a:spcBef>
                <a:spcPct val="0"/>
              </a:spcBef>
              <a:buFontTx/>
              <a:buNone/>
            </a:pPr>
            <a:r>
              <a:rPr lang="en-US" altLang="en-US" sz="2200" b="1" i="1">
                <a:solidFill>
                  <a:srgbClr val="C00000"/>
                </a:solidFill>
                <a:latin typeface="Times New Roman" panose="02020603050405020304" pitchFamily="18" charset="0"/>
                <a:cs typeface="Times New Roman" panose="02020603050405020304" pitchFamily="18" charset="0"/>
              </a:rPr>
              <a:t>continued</a:t>
            </a:r>
            <a:endParaRPr lang="en-US" altLang="en-US" sz="2200" i="1">
              <a:latin typeface="Times New Roman" panose="02020603050405020304" pitchFamily="18"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D4D0D0DD-2C10-448B-96A9-244BF974DBD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8527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1">
            <a:extLst>
              <a:ext uri="{FF2B5EF4-FFF2-40B4-BE49-F238E27FC236}">
                <a16:creationId xmlns:a16="http://schemas.microsoft.com/office/drawing/2014/main" id="{56856276-F592-4982-95EB-A1B59FDCA7A6}"/>
              </a:ext>
            </a:extLst>
          </p:cNvPr>
          <p:cNvSpPr>
            <a:spLocks noChangeArrowheads="1"/>
          </p:cNvSpPr>
          <p:nvPr/>
        </p:nvSpPr>
        <p:spPr bwMode="auto">
          <a:xfrm>
            <a:off x="838200" y="493713"/>
            <a:ext cx="7239000" cy="415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I Peter 4: 12</a:t>
            </a:r>
            <a:r>
              <a:rPr lang="en-US" altLang="en-US" sz="2400" b="1">
                <a:solidFill>
                  <a:srgbClr val="000000"/>
                </a:solidFill>
                <a:latin typeface="Arial Narrow" panose="020B0606020202030204" pitchFamily="34" charset="0"/>
                <a:cs typeface="Times New Roman" panose="02020603050405020304" pitchFamily="18" charset="0"/>
              </a:rPr>
              <a:t>–</a:t>
            </a:r>
            <a:r>
              <a:rPr lang="en-US" altLang="en-US" sz="2400" b="1">
                <a:solidFill>
                  <a:srgbClr val="C00000"/>
                </a:solidFill>
                <a:latin typeface="Times New Roman" panose="02020603050405020304" pitchFamily="18" charset="0"/>
                <a:cs typeface="Times New Roman" panose="02020603050405020304" pitchFamily="18" charset="0"/>
              </a:rPr>
              <a:t>19</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troublesome meddler; 16 but if anyone suffers as a Christian, he is not to be ashamed, but is to glorify God in this name. 17 For it is time for judgment to begin with the household of God; and if it begins with us first, what will be the outcome for those who do not obey the gospel of God? 18 “and if it is with difficulty that the righteous is saved, what will become of the godless man and the sinner?” 19 Therefore, those also who suffer according to the will of God shall entrust their souls to a faithful Creator in doing what is right.</a:t>
            </a:r>
            <a:r>
              <a:rPr lang="en-US" altLang="en-US" sz="2400">
                <a:solidFill>
                  <a:srgbClr val="000000"/>
                </a:solidFill>
                <a:latin typeface="Times New Roman" panose="02020603050405020304" pitchFamily="18"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6626" name="Picture 1">
            <a:extLst>
              <a:ext uri="{FF2B5EF4-FFF2-40B4-BE49-F238E27FC236}">
                <a16:creationId xmlns:a16="http://schemas.microsoft.com/office/drawing/2014/main" id="{0A26B093-C5E0-40CB-80F0-24E2DEA98B6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40000" y="539750"/>
            <a:ext cx="4064000" cy="40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DBD11466-B660-45F1-B941-ABFD5607B75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EFC291A-870A-44F8-8575-C41C96F69708}"/>
              </a:ext>
            </a:extLst>
          </p:cNvPr>
          <p:cNvSpPr/>
          <p:nvPr/>
        </p:nvSpPr>
        <p:spPr>
          <a:xfrm>
            <a:off x="1066800" y="863590"/>
            <a:ext cx="7315200" cy="2862322"/>
          </a:xfrm>
          <a:prstGeom prst="rect">
            <a:avLst/>
          </a:prstGeom>
        </p:spPr>
        <p:txBody>
          <a:bodyPr>
            <a:spAutoFit/>
          </a:bodyPr>
          <a:lstStyle/>
          <a:p>
            <a:pPr>
              <a:lnSpc>
                <a:spcPct val="150000"/>
              </a:lnSpc>
              <a:spcBef>
                <a:spcPts val="0"/>
              </a:spcBef>
              <a:spcAft>
                <a:spcPts val="0"/>
              </a:spcAft>
              <a:tabLst>
                <a:tab pos="182880" algn="l"/>
              </a:tabLst>
              <a:defRPr/>
            </a:pPr>
            <a:r>
              <a:rPr lang="en-US" sz="3600" b="1" dirty="0">
                <a:ln>
                  <a:solidFill>
                    <a:schemeClr val="bg2"/>
                  </a:solidFill>
                </a:ln>
                <a:latin typeface="ArabBruD" panose="03060802060502020204" pitchFamily="66" charset="0"/>
                <a:ea typeface="Times New Roman" panose="02020603050405020304" pitchFamily="18" charset="0"/>
              </a:rPr>
              <a:t>This lesson will observe </a:t>
            </a:r>
            <a:r>
              <a:rPr lang="en-US" sz="3600" b="1" dirty="0">
                <a:ln>
                  <a:solidFill>
                    <a:schemeClr val="bg2"/>
                  </a:solidFill>
                </a:ln>
                <a:latin typeface="Times New Roman" panose="02020603050405020304" pitchFamily="18" charset="0"/>
                <a:ea typeface="Times New Roman" panose="02020603050405020304" pitchFamily="18" charset="0"/>
              </a:rPr>
              <a:t>: </a:t>
            </a:r>
          </a:p>
          <a:p>
            <a:pPr>
              <a:lnSpc>
                <a:spcPct val="150000"/>
              </a:lnSpc>
              <a:spcBef>
                <a:spcPts val="0"/>
              </a:spcBef>
              <a:spcAft>
                <a:spcPts val="0"/>
              </a:spcAft>
              <a:tabLst>
                <a:tab pos="182880" algn="l"/>
              </a:tabLst>
              <a:defRPr/>
            </a:pPr>
            <a:r>
              <a:rPr lang="en-US" sz="2800" b="1" dirty="0">
                <a:solidFill>
                  <a:srgbClr val="000000"/>
                </a:solidFill>
                <a:latin typeface="Times New Roman" panose="02020603050405020304" pitchFamily="18" charset="0"/>
                <a:ea typeface="Times New Roman" panose="02020603050405020304" pitchFamily="18" charset="0"/>
              </a:rPr>
              <a:t>1. </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a:latin typeface="+mn-lt"/>
                <a:ea typeface="Times New Roman" panose="02020603050405020304" pitchFamily="18" charset="0"/>
              </a:rPr>
              <a:t>Develop a biblical view toward suffering</a:t>
            </a:r>
            <a:r>
              <a:rPr lang="en-US" sz="2800" b="1" dirty="0">
                <a:solidFill>
                  <a:srgbClr val="000000"/>
                </a:solidFill>
                <a:latin typeface="+mn-lt"/>
                <a:ea typeface="Times New Roman" panose="02020603050405020304" pitchFamily="18" charset="0"/>
              </a:rPr>
              <a:t>.</a:t>
            </a:r>
            <a:endParaRPr lang="en-US" sz="2800" dirty="0">
              <a:latin typeface="+mn-lt"/>
              <a:ea typeface="Times New Roman" panose="02020603050405020304" pitchFamily="18" charset="0"/>
            </a:endParaRPr>
          </a:p>
          <a:p>
            <a:pPr>
              <a:lnSpc>
                <a:spcPct val="150000"/>
              </a:lnSpc>
              <a:spcBef>
                <a:spcPts val="0"/>
              </a:spcBef>
              <a:spcAft>
                <a:spcPts val="0"/>
              </a:spcAft>
              <a:tabLst>
                <a:tab pos="182880" algn="l"/>
                <a:tab pos="228600" algn="l"/>
              </a:tabLst>
              <a:defRPr/>
            </a:pPr>
            <a:r>
              <a:rPr lang="en-US" sz="2800" b="1" dirty="0">
                <a:solidFill>
                  <a:srgbClr val="000000"/>
                </a:solidFill>
                <a:latin typeface="Times New Roman" panose="02020603050405020304" pitchFamily="18" charset="0"/>
                <a:ea typeface="Times New Roman" panose="02020603050405020304" pitchFamily="18" charset="0"/>
              </a:rPr>
              <a:t>2.</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a:latin typeface="+mn-lt"/>
                <a:ea typeface="Times New Roman" panose="02020603050405020304" pitchFamily="18" charset="0"/>
              </a:rPr>
              <a:t>Trials come from a wide variety of sources</a:t>
            </a:r>
            <a:r>
              <a:rPr lang="en-US" sz="2800" b="1" dirty="0">
                <a:solidFill>
                  <a:srgbClr val="000000"/>
                </a:solidFill>
                <a:latin typeface="+mn-lt"/>
                <a:ea typeface="Times New Roman" panose="02020603050405020304" pitchFamily="18" charset="0"/>
              </a:rPr>
              <a:t>.</a:t>
            </a:r>
            <a:endParaRPr lang="en-US" sz="2800" dirty="0">
              <a:latin typeface="+mn-lt"/>
              <a:ea typeface="Times New Roman" panose="02020603050405020304" pitchFamily="18" charset="0"/>
            </a:endParaRPr>
          </a:p>
          <a:p>
            <a:pPr>
              <a:lnSpc>
                <a:spcPct val="150000"/>
              </a:lnSpc>
              <a:spcBef>
                <a:spcPts val="0"/>
              </a:spcBef>
              <a:spcAft>
                <a:spcPts val="0"/>
              </a:spcAft>
              <a:tabLst>
                <a:tab pos="182880" algn="l"/>
                <a:tab pos="228600" algn="l"/>
              </a:tabLst>
              <a:defRPr/>
            </a:pPr>
            <a:r>
              <a:rPr lang="en-US" sz="2800" b="1" dirty="0">
                <a:solidFill>
                  <a:srgbClr val="000000"/>
                </a:solidFill>
                <a:latin typeface="Times New Roman" panose="02020603050405020304" pitchFamily="18" charset="0"/>
                <a:ea typeface="Times New Roman" panose="02020603050405020304" pitchFamily="18" charset="0"/>
              </a:rPr>
              <a:t>3.   </a:t>
            </a:r>
            <a:r>
              <a:rPr lang="en-US" sz="2800" dirty="0">
                <a:latin typeface="+mj-lt"/>
                <a:ea typeface="Times New Roman" panose="02020603050405020304" pitchFamily="18" charset="0"/>
              </a:rPr>
              <a:t>Develop a God honoring attitude about trials</a:t>
            </a:r>
            <a:r>
              <a:rPr lang="en-US" sz="2800" b="1" dirty="0">
                <a:solidFill>
                  <a:srgbClr val="000000"/>
                </a:solidFill>
                <a:latin typeface="+mj-lt"/>
                <a:ea typeface="Times New Roman" panose="02020603050405020304" pitchFamily="18" charset="0"/>
              </a:rPr>
              <a:t>.</a:t>
            </a:r>
            <a:endParaRPr lang="en-US" sz="2800" dirty="0">
              <a:latin typeface="+mj-lt"/>
              <a:ea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a:extLst>
              <a:ext uri="{FF2B5EF4-FFF2-40B4-BE49-F238E27FC236}">
                <a16:creationId xmlns:a16="http://schemas.microsoft.com/office/drawing/2014/main" id="{2D35DE94-BBF6-4D6E-916F-674CD4E746F3}"/>
              </a:ext>
            </a:extLst>
          </p:cNvPr>
          <p:cNvPicPr>
            <a:picLocks noChangeAspect="1"/>
          </p:cNvPicPr>
          <p:nvPr/>
        </p:nvPicPr>
        <p:blipFill>
          <a:blip r:embed="rId2">
            <a:extLst>
              <a:ext uri="{28A0092B-C50C-407E-A947-70E740481C1C}">
                <a14:useLocalDpi xmlns:a14="http://schemas.microsoft.com/office/drawing/2010/main" val="0"/>
              </a:ext>
            </a:extLst>
          </a:blip>
          <a:srcRect r="18095"/>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CB10110-D24E-4FB1-A7CA-4E89E52ED3B0}"/>
              </a:ext>
            </a:extLst>
          </p:cNvPr>
          <p:cNvSpPr/>
          <p:nvPr/>
        </p:nvSpPr>
        <p:spPr>
          <a:xfrm>
            <a:off x="1967665" y="1352550"/>
            <a:ext cx="5208670" cy="1446550"/>
          </a:xfrm>
          <a:prstGeom prst="rect">
            <a:avLst/>
          </a:prstGeom>
        </p:spPr>
        <p:txBody>
          <a:bodyPr wrap="none">
            <a:spAutoFit/>
          </a:bodyPr>
          <a:lstStyle/>
          <a:p>
            <a:pPr>
              <a:defRPr/>
            </a:pPr>
            <a:r>
              <a:rPr lang="en-US" sz="4000" b="1" dirty="0">
                <a:ln w="19050">
                  <a:solidFill>
                    <a:schemeClr val="tx1"/>
                  </a:solidFill>
                </a:ln>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sz="4400" b="1" dirty="0">
                <a:ln w="19050">
                  <a:solidFill>
                    <a:schemeClr val="tx1"/>
                  </a:solidFill>
                </a:ln>
                <a:solidFill>
                  <a:srgbClr val="000000"/>
                </a:solidFill>
                <a:latin typeface="ArabBruD" panose="03060802060502020204" pitchFamily="66" charset="0"/>
                <a:ea typeface="Times New Roman" panose="02020603050405020304" pitchFamily="18" charset="0"/>
              </a:rPr>
              <a:t>.  What is the biblical</a:t>
            </a:r>
          </a:p>
          <a:p>
            <a:pPr>
              <a:defRPr/>
            </a:pPr>
            <a:r>
              <a:rPr lang="en-US" sz="4400" b="1" dirty="0">
                <a:ln w="19050">
                  <a:solidFill>
                    <a:schemeClr val="tx1"/>
                  </a:solidFill>
                </a:ln>
                <a:solidFill>
                  <a:srgbClr val="000000"/>
                </a:solidFill>
                <a:latin typeface="ArabBruD" panose="03060802060502020204" pitchFamily="66" charset="0"/>
              </a:rPr>
              <a:t>     view of trials ?</a:t>
            </a:r>
            <a:endParaRPr lang="en-US" sz="4400" b="1" dirty="0">
              <a:ln w="25400">
                <a:solidFill>
                  <a:schemeClr val="tx1"/>
                </a:solidFill>
              </a:ln>
              <a:solidFill>
                <a:srgbClr val="000000"/>
              </a:solidFill>
              <a:latin typeface="ArabBruD" panose="03060802060502020204"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B73D9BA8-6A0D-443D-9427-7BB5D8DAE78A}"/>
              </a:ext>
            </a:extLst>
          </p:cNvPr>
          <p:cNvPicPr>
            <a:picLocks noChangeAspect="1"/>
          </p:cNvPicPr>
          <p:nvPr/>
        </p:nvPicPr>
        <p:blipFill rotWithShape="1">
          <a:blip r:embed="rId2">
            <a:duotone>
              <a:prstClr val="black"/>
              <a:schemeClr val="accent3">
                <a:tint val="45000"/>
                <a:satMod val="400000"/>
              </a:schemeClr>
            </a:duotone>
          </a:blip>
          <a:srcRect r="18095" b="14445"/>
          <a:stretch/>
        </p:blipFill>
        <p:spPr bwMode="auto">
          <a:xfrm>
            <a:off x="0" y="0"/>
            <a:ext cx="9144000" cy="5143500"/>
          </a:xfrm>
          <a:prstGeom prst="rect">
            <a:avLst/>
          </a:prstGeom>
          <a:noFill/>
          <a:ln>
            <a:noFill/>
          </a:ln>
        </p:spPr>
      </p:pic>
      <p:sp>
        <p:nvSpPr>
          <p:cNvPr id="2" name="Rectangle 1">
            <a:extLst>
              <a:ext uri="{FF2B5EF4-FFF2-40B4-BE49-F238E27FC236}">
                <a16:creationId xmlns:a16="http://schemas.microsoft.com/office/drawing/2014/main" id="{AACDAFF8-A334-4266-A83C-73AEE27A42DE}"/>
              </a:ext>
            </a:extLst>
          </p:cNvPr>
          <p:cNvSpPr/>
          <p:nvPr/>
        </p:nvSpPr>
        <p:spPr>
          <a:xfrm>
            <a:off x="1409700" y="819150"/>
            <a:ext cx="6324600" cy="32924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James 1:2</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Consider it all joy,</a:t>
            </a:r>
            <a:r>
              <a:rPr lang="en-US" sz="2600" b="1" dirty="0">
                <a:solidFill>
                  <a:srgbClr val="000000"/>
                </a:solidFill>
                <a:latin typeface="Arial Narrow" panose="020B0606020202030204" pitchFamily="34" charset="0"/>
                <a:ea typeface="Times New Roman" panose="02020603050405020304" pitchFamily="18" charset="0"/>
              </a:rPr>
              <a:t> my brethren, when you encounter various trials,</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James 1: 13</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Let no one say when he is tempted, "I am being tempted by God"; for God cannot be tempted by evil, and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He Himself does not tempt anyone</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6A99625D-9019-4DF1-B64D-FDE9A2358D40}"/>
              </a:ext>
            </a:extLst>
          </p:cNvPr>
          <p:cNvPicPr>
            <a:picLocks noChangeAspect="1"/>
          </p:cNvPicPr>
          <p:nvPr/>
        </p:nvPicPr>
        <p:blipFill rotWithShape="1">
          <a:blip r:embed="rId2">
            <a:duotone>
              <a:prstClr val="black"/>
              <a:schemeClr val="accent3">
                <a:tint val="45000"/>
                <a:satMod val="400000"/>
              </a:schemeClr>
            </a:duotone>
          </a:blip>
          <a:srcRect r="18095" b="14445"/>
          <a:stretch/>
        </p:blipFill>
        <p:spPr bwMode="auto">
          <a:xfrm>
            <a:off x="0" y="0"/>
            <a:ext cx="9144000" cy="5143500"/>
          </a:xfrm>
          <a:prstGeom prst="rect">
            <a:avLst/>
          </a:prstGeom>
          <a:noFill/>
          <a:ln>
            <a:noFill/>
          </a:ln>
        </p:spPr>
      </p:pic>
      <p:sp>
        <p:nvSpPr>
          <p:cNvPr id="2" name="Rectangle 1">
            <a:extLst>
              <a:ext uri="{FF2B5EF4-FFF2-40B4-BE49-F238E27FC236}">
                <a16:creationId xmlns:a16="http://schemas.microsoft.com/office/drawing/2014/main" id="{9BA6A1E8-5E11-4D1F-B546-10992ADE4FB0}"/>
              </a:ext>
            </a:extLst>
          </p:cNvPr>
          <p:cNvSpPr/>
          <p:nvPr/>
        </p:nvSpPr>
        <p:spPr>
          <a:xfrm>
            <a:off x="1257300" y="742950"/>
            <a:ext cx="6629400" cy="32924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Job 5: 7</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For man is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born for trouble</a:t>
            </a:r>
            <a:r>
              <a:rPr lang="en-US" sz="2600" b="1" dirty="0">
                <a:solidFill>
                  <a:srgbClr val="000000"/>
                </a:solidFill>
                <a:latin typeface="Arial Narrow" panose="020B0606020202030204" pitchFamily="34" charset="0"/>
                <a:ea typeface="Times New Roman" panose="02020603050405020304" pitchFamily="18" charset="0"/>
              </a:rPr>
              <a:t>, as sparks fly upward.  </a:t>
            </a:r>
          </a:p>
          <a:p>
            <a:pPr>
              <a:spcBef>
                <a:spcPts val="0"/>
              </a:spcBef>
              <a:spcAft>
                <a:spcPts val="0"/>
              </a:spcAft>
              <a:tabLst>
                <a:tab pos="182880" algn="l"/>
              </a:tabLst>
              <a:defRPr/>
            </a:pP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Luke 10: 30</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Jesus replied and said, "A man was going down from Jerusalem to Jericho,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and fell among robbers,</a:t>
            </a:r>
            <a:r>
              <a:rPr lang="en-US" sz="2600" b="1" dirty="0">
                <a:solidFill>
                  <a:srgbClr val="000000"/>
                </a:solidFill>
                <a:latin typeface="Arial Narrow" panose="020B0606020202030204" pitchFamily="34" charset="0"/>
                <a:ea typeface="Times New Roman" panose="02020603050405020304" pitchFamily="18" charset="0"/>
              </a:rPr>
              <a:t> and they stripped him and beat him, and went away leaving him half dead.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ECD21818-E8AA-4A4F-ABC9-F95CA8349DA0}"/>
              </a:ext>
            </a:extLst>
          </p:cNvPr>
          <p:cNvPicPr>
            <a:picLocks noChangeAspect="1"/>
          </p:cNvPicPr>
          <p:nvPr/>
        </p:nvPicPr>
        <p:blipFill rotWithShape="1">
          <a:blip r:embed="rId2">
            <a:duotone>
              <a:prstClr val="black"/>
              <a:schemeClr val="accent3">
                <a:tint val="45000"/>
                <a:satMod val="400000"/>
              </a:schemeClr>
            </a:duotone>
          </a:blip>
          <a:srcRect r="18095" b="14445"/>
          <a:stretch/>
        </p:blipFill>
        <p:spPr bwMode="auto">
          <a:xfrm>
            <a:off x="0" y="0"/>
            <a:ext cx="9144000" cy="5143500"/>
          </a:xfrm>
          <a:prstGeom prst="rect">
            <a:avLst/>
          </a:prstGeom>
          <a:noFill/>
          <a:ln>
            <a:noFill/>
          </a:ln>
        </p:spPr>
      </p:pic>
      <p:sp>
        <p:nvSpPr>
          <p:cNvPr id="2" name="Rectangle 1">
            <a:extLst>
              <a:ext uri="{FF2B5EF4-FFF2-40B4-BE49-F238E27FC236}">
                <a16:creationId xmlns:a16="http://schemas.microsoft.com/office/drawing/2014/main" id="{737ED679-E46C-4F8A-916F-66E0279807CE}"/>
              </a:ext>
            </a:extLst>
          </p:cNvPr>
          <p:cNvSpPr/>
          <p:nvPr/>
        </p:nvSpPr>
        <p:spPr>
          <a:xfrm>
            <a:off x="609600" y="295275"/>
            <a:ext cx="8077200" cy="4552950"/>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John 15: 20</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Remember the word that I said to you, ' A slave is not greater than his master.' If they persecuted Me</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 they will also persecute you</a:t>
            </a:r>
            <a:r>
              <a:rPr lang="en-US" sz="2600" b="1" dirty="0">
                <a:solidFill>
                  <a:srgbClr val="000000"/>
                </a:solidFill>
                <a:latin typeface="Arial Narrow" panose="020B0606020202030204" pitchFamily="34" charset="0"/>
                <a:ea typeface="Times New Roman" panose="02020603050405020304" pitchFamily="18" charset="0"/>
              </a:rPr>
              <a:t>; if they kept My word, they will keep yours also.  </a:t>
            </a:r>
            <a:r>
              <a:rPr lang="en-US" sz="2000" b="1" dirty="0">
                <a:solidFill>
                  <a:srgbClr val="C00000"/>
                </a:solidFill>
                <a:latin typeface="Arial Narrow" panose="020B0606020202030204" pitchFamily="34" charset="0"/>
                <a:ea typeface="Times New Roman" panose="02020603050405020304" pitchFamily="18" charset="0"/>
              </a:rPr>
              <a:t>21</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But all these things they will do to you for My name's sake, because they do not know the One who sent Me.</a:t>
            </a:r>
            <a:endParaRPr lang="en-US" sz="2600" dirty="0">
              <a:latin typeface="Times New Roman" panose="02020603050405020304" pitchFamily="18" charset="0"/>
              <a:ea typeface="Times New Roman" panose="02020603050405020304" pitchFamily="18" charset="0"/>
            </a:endParaRPr>
          </a:p>
          <a:p>
            <a:pPr>
              <a:lnSpc>
                <a:spcPct val="115000"/>
              </a:lnSpc>
              <a:spcBef>
                <a:spcPts val="0"/>
              </a:spcBef>
              <a:spcAft>
                <a:spcPts val="0"/>
              </a:spcAft>
              <a:tabLst>
                <a:tab pos="182880" algn="l"/>
              </a:tabLst>
              <a:defRPr/>
            </a:pPr>
            <a:endParaRPr lang="en-US" sz="2000" b="1"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II Timothy 3: 12</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Indeed, all who desire to live godly in Christ Jesus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will be persecuted.</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13</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But evil men and impostors will proceed from bad to worse,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B110542F-A116-4A02-927D-5CA286214A28}"/>
              </a:ext>
            </a:extLst>
          </p:cNvPr>
          <p:cNvPicPr>
            <a:picLocks noChangeAspect="1"/>
          </p:cNvPicPr>
          <p:nvPr/>
        </p:nvPicPr>
        <p:blipFill>
          <a:blip r:embed="rId2">
            <a:extLst>
              <a:ext uri="{28A0092B-C50C-407E-A947-70E740481C1C}">
                <a14:useLocalDpi xmlns:a14="http://schemas.microsoft.com/office/drawing/2010/main" val="0"/>
              </a:ext>
            </a:extLst>
          </a:blip>
          <a:srcRect r="18095"/>
          <a:stretch>
            <a:fillRect/>
          </a:stretch>
        </p:blipFill>
        <p:spPr bwMode="auto">
          <a:xfrm>
            <a:off x="0" y="-15875"/>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8CA22DA-AAAA-4115-B34B-091F0E65E554}"/>
              </a:ext>
            </a:extLst>
          </p:cNvPr>
          <p:cNvSpPr/>
          <p:nvPr/>
        </p:nvSpPr>
        <p:spPr>
          <a:xfrm>
            <a:off x="1968883" y="1504950"/>
            <a:ext cx="5206233" cy="1446550"/>
          </a:xfrm>
          <a:prstGeom prst="rect">
            <a:avLst/>
          </a:prstGeom>
        </p:spPr>
        <p:txBody>
          <a:bodyPr wrap="none">
            <a:spAutoFit/>
          </a:bodyPr>
          <a:lstStyle/>
          <a:p>
            <a:pPr>
              <a:defRPr/>
            </a:pPr>
            <a:r>
              <a:rPr lang="en-US" sz="4000" b="1" dirty="0">
                <a:ln w="19050">
                  <a:solidFill>
                    <a:schemeClr val="tx1"/>
                  </a:solidFill>
                </a:ln>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II</a:t>
            </a:r>
            <a:r>
              <a:rPr lang="en-US" sz="4400" b="1" dirty="0">
                <a:ln w="19050">
                  <a:solidFill>
                    <a:schemeClr val="tx1"/>
                  </a:solidFill>
                </a:ln>
                <a:solidFill>
                  <a:srgbClr val="000000"/>
                </a:solidFill>
                <a:latin typeface="ArabBruD" panose="03060802060502020204" pitchFamily="66" charset="0"/>
                <a:ea typeface="Times New Roman" panose="02020603050405020304" pitchFamily="18" charset="0"/>
              </a:rPr>
              <a:t>.  Trials come from a</a:t>
            </a:r>
          </a:p>
          <a:p>
            <a:pPr>
              <a:defRPr/>
            </a:pPr>
            <a:r>
              <a:rPr lang="en-US" sz="4400" b="1" dirty="0">
                <a:ln w="19050">
                  <a:solidFill>
                    <a:schemeClr val="tx1"/>
                  </a:solidFill>
                </a:ln>
                <a:solidFill>
                  <a:srgbClr val="000000"/>
                </a:solidFill>
                <a:latin typeface="ArabBruD" panose="03060802060502020204" pitchFamily="66" charset="0"/>
              </a:rPr>
              <a:t>      variety of sources.</a:t>
            </a:r>
            <a:endParaRPr lang="en-US" sz="4400" b="1" dirty="0">
              <a:ln w="25400">
                <a:solidFill>
                  <a:schemeClr val="tx1"/>
                </a:solidFill>
              </a:ln>
              <a:solidFill>
                <a:srgbClr val="000000"/>
              </a:solidFill>
              <a:latin typeface="ArabBruD" panose="03060802060502020204" pitchFamily="66"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821BBB12-0511-47B6-BDB1-AE369A61B202}"/>
              </a:ext>
            </a:extLst>
          </p:cNvPr>
          <p:cNvPicPr>
            <a:picLocks noChangeAspect="1"/>
          </p:cNvPicPr>
          <p:nvPr/>
        </p:nvPicPr>
        <p:blipFill rotWithShape="1">
          <a:blip r:embed="rId2">
            <a:duotone>
              <a:prstClr val="black"/>
              <a:schemeClr val="accent3">
                <a:tint val="45000"/>
                <a:satMod val="400000"/>
              </a:schemeClr>
            </a:duotone>
          </a:blip>
          <a:srcRect r="18095" b="14445"/>
          <a:stretch/>
        </p:blipFill>
        <p:spPr bwMode="auto">
          <a:xfrm>
            <a:off x="0" y="0"/>
            <a:ext cx="9144000" cy="5143500"/>
          </a:xfrm>
          <a:prstGeom prst="rect">
            <a:avLst/>
          </a:prstGeom>
          <a:noFill/>
          <a:ln>
            <a:noFill/>
          </a:ln>
        </p:spPr>
      </p:pic>
      <p:sp>
        <p:nvSpPr>
          <p:cNvPr id="2" name="Rectangle 1">
            <a:extLst>
              <a:ext uri="{FF2B5EF4-FFF2-40B4-BE49-F238E27FC236}">
                <a16:creationId xmlns:a16="http://schemas.microsoft.com/office/drawing/2014/main" id="{2D93E11B-1120-4EDC-9ADD-4592692066AE}"/>
              </a:ext>
            </a:extLst>
          </p:cNvPr>
          <p:cNvSpPr/>
          <p:nvPr/>
        </p:nvSpPr>
        <p:spPr>
          <a:xfrm>
            <a:off x="1219200" y="725488"/>
            <a:ext cx="6934200" cy="3784600"/>
          </a:xfrm>
          <a:prstGeom prst="rect">
            <a:avLst/>
          </a:prstGeom>
        </p:spPr>
        <p:txBody>
          <a:bodyPr>
            <a:spAutoFit/>
          </a:bodyPr>
          <a:lstStyle/>
          <a:p>
            <a:pPr>
              <a:spcBef>
                <a:spcPts val="0"/>
              </a:spcBef>
              <a:spcAft>
                <a:spcPts val="0"/>
              </a:spcAft>
              <a:tabLst>
                <a:tab pos="182880" algn="l"/>
              </a:tabLst>
              <a:defRPr/>
            </a:pPr>
            <a:r>
              <a:rPr lang="en-US" sz="2800" b="1" dirty="0">
                <a:solidFill>
                  <a:srgbClr val="000000"/>
                </a:solidFill>
                <a:latin typeface="Times New Roman" panose="02020603050405020304" pitchFamily="18" charset="0"/>
                <a:ea typeface="Times New Roman" panose="02020603050405020304" pitchFamily="18" charset="0"/>
              </a:rPr>
              <a:t> A.   </a:t>
            </a:r>
            <a:r>
              <a:rPr lang="en-US" sz="3000" b="1" dirty="0">
                <a:solidFill>
                  <a:srgbClr val="000000"/>
                </a:solidFill>
                <a:latin typeface="+mj-lt"/>
                <a:ea typeface="Times New Roman" panose="02020603050405020304" pitchFamily="18" charset="0"/>
              </a:rPr>
              <a:t>Our bodies decay with age</a:t>
            </a:r>
            <a:r>
              <a:rPr lang="en-US" sz="3000" b="1" dirty="0">
                <a:solidFill>
                  <a:srgbClr val="000000"/>
                </a:solidFill>
                <a:latin typeface="Times New Roman" panose="02020603050405020304" pitchFamily="18" charset="0"/>
                <a:ea typeface="Times New Roman" panose="02020603050405020304" pitchFamily="18" charset="0"/>
              </a:rPr>
              <a:t>. </a:t>
            </a:r>
            <a:endParaRPr lang="en-US" sz="30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1400" b="1" dirty="0">
                <a:solidFill>
                  <a:srgbClr val="000000"/>
                </a:solidFill>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1400" b="1" dirty="0">
                <a:solidFill>
                  <a:srgbClr val="000000"/>
                </a:solidFill>
                <a:latin typeface="Times New Roman" panose="02020603050405020304" pitchFamily="18" charset="0"/>
                <a:ea typeface="Times New Roman" panose="02020603050405020304" pitchFamily="18" charset="0"/>
              </a:rPr>
              <a:t> </a:t>
            </a:r>
            <a:r>
              <a:rPr lang="en-US" sz="2800" b="1" dirty="0">
                <a:solidFill>
                  <a:srgbClr val="000000"/>
                </a:solidFill>
                <a:latin typeface="Times New Roman" panose="02020603050405020304" pitchFamily="18" charset="0"/>
                <a:ea typeface="Times New Roman" panose="02020603050405020304" pitchFamily="18" charset="0"/>
              </a:rPr>
              <a:t>B.    </a:t>
            </a:r>
            <a:r>
              <a:rPr lang="en-US" sz="3000" b="1" dirty="0">
                <a:solidFill>
                  <a:srgbClr val="000000"/>
                </a:solidFill>
                <a:latin typeface="+mj-lt"/>
                <a:ea typeface="Times New Roman" panose="02020603050405020304" pitchFamily="18" charset="0"/>
              </a:rPr>
              <a:t>We all experience financial trials</a:t>
            </a:r>
            <a:r>
              <a:rPr lang="en-US" sz="3000" b="1" dirty="0">
                <a:solidFill>
                  <a:srgbClr val="000000"/>
                </a:solidFill>
                <a:latin typeface="Times New Roman" panose="02020603050405020304" pitchFamily="18" charset="0"/>
                <a:ea typeface="Times New Roman" panose="02020603050405020304" pitchFamily="18" charset="0"/>
              </a:rPr>
              <a:t>.</a:t>
            </a:r>
            <a:endParaRPr lang="en-US" sz="30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1400" b="1" dirty="0">
                <a:solidFill>
                  <a:srgbClr val="000000"/>
                </a:solidFill>
                <a:latin typeface="Arial Narrow" panose="020B0606020202030204" pitchFamily="34"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ea typeface="Times New Roman" panose="02020603050405020304" pitchFamily="18" charset="0"/>
              </a:rPr>
              <a:t>C.   </a:t>
            </a:r>
            <a:r>
              <a:rPr lang="en-US" sz="3000" b="1" dirty="0">
                <a:solidFill>
                  <a:srgbClr val="000000"/>
                </a:solidFill>
                <a:latin typeface="+mj-lt"/>
                <a:ea typeface="Times New Roman" panose="02020603050405020304" pitchFamily="18" charset="0"/>
              </a:rPr>
              <a:t>Associating with others creates trials</a:t>
            </a:r>
            <a:r>
              <a:rPr lang="en-US" sz="3000" dirty="0">
                <a:solidFill>
                  <a:srgbClr val="000000"/>
                </a:solidFill>
                <a:latin typeface="Times New Roman" panose="02020603050405020304" pitchFamily="18" charset="0"/>
                <a:ea typeface="Times New Roman" panose="02020603050405020304" pitchFamily="18" charset="0"/>
              </a:rPr>
              <a:t>.</a:t>
            </a:r>
          </a:p>
          <a:p>
            <a:pPr>
              <a:spcBef>
                <a:spcPts val="0"/>
              </a:spcBef>
              <a:spcAft>
                <a:spcPts val="0"/>
              </a:spcAft>
              <a:tabLst>
                <a:tab pos="182880" algn="l"/>
              </a:tabLst>
              <a:defRPr/>
            </a:pPr>
            <a:r>
              <a:rPr lang="en-US" dirty="0">
                <a:solidFill>
                  <a:srgbClr val="000000"/>
                </a:solidFill>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7: 28</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But if you marry, you have not sinned; and if a virgin marries, she has not sinned. Yet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such will have trouble in this life,</a:t>
            </a:r>
            <a:r>
              <a:rPr lang="en-US" sz="2600" b="1" dirty="0">
                <a:solidFill>
                  <a:srgbClr val="000000"/>
                </a:solidFill>
                <a:latin typeface="Arial Narrow" panose="020B0606020202030204" pitchFamily="34" charset="0"/>
                <a:ea typeface="Times New Roman" panose="02020603050405020304" pitchFamily="18" charset="0"/>
              </a:rPr>
              <a:t> and I am trying to spare you.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5251</TotalTime>
  <Words>1211</Words>
  <Application>Microsoft Office PowerPoint</Application>
  <PresentationFormat>On-screen Show (16:9)</PresentationFormat>
  <Paragraphs>68</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Times New Roman</vt:lpstr>
      <vt:lpstr>Arial Narrow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John</cp:lastModifiedBy>
  <cp:revision>343</cp:revision>
  <dcterms:created xsi:type="dcterms:W3CDTF">2013-07-27T15:59:10Z</dcterms:created>
  <dcterms:modified xsi:type="dcterms:W3CDTF">2020-07-20T23:56:18Z</dcterms:modified>
</cp:coreProperties>
</file>