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765" r:id="rId2"/>
    <p:sldId id="818" r:id="rId3"/>
    <p:sldId id="851" r:id="rId4"/>
    <p:sldId id="820" r:id="rId5"/>
    <p:sldId id="771" r:id="rId6"/>
    <p:sldId id="859" r:id="rId7"/>
    <p:sldId id="821" r:id="rId8"/>
    <p:sldId id="792" r:id="rId9"/>
    <p:sldId id="857" r:id="rId10"/>
    <p:sldId id="854" r:id="rId11"/>
    <p:sldId id="856" r:id="rId12"/>
    <p:sldId id="858" r:id="rId13"/>
    <p:sldId id="855" r:id="rId14"/>
    <p:sldId id="864" r:id="rId15"/>
    <p:sldId id="861" r:id="rId16"/>
    <p:sldId id="863" r:id="rId17"/>
    <p:sldId id="867" r:id="rId18"/>
    <p:sldId id="869" r:id="rId19"/>
    <p:sldId id="860" r:id="rId20"/>
    <p:sldId id="866" r:id="rId21"/>
    <p:sldId id="870" r:id="rId22"/>
    <p:sldId id="853" r:id="rId23"/>
    <p:sldId id="872" r:id="rId24"/>
    <p:sldId id="875" r:id="rId25"/>
    <p:sldId id="841" r:id="rId26"/>
    <p:sldId id="876" r:id="rId27"/>
    <p:sldId id="877" r:id="rId28"/>
    <p:sldId id="878" r:id="rId29"/>
    <p:sldId id="879" r:id="rId30"/>
    <p:sldId id="880" r:id="rId31"/>
    <p:sldId id="761" r:id="rId32"/>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3316"/>
    <a:srgbClr val="58267E"/>
    <a:srgbClr val="703573"/>
    <a:srgbClr val="640000"/>
    <a:srgbClr val="DEDDA7"/>
    <a:srgbClr val="CB9763"/>
    <a:srgbClr val="E8EFF4"/>
    <a:srgbClr val="C9FF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1" autoAdjust="0"/>
    <p:restoredTop sz="85040" autoAdjust="0"/>
  </p:normalViewPr>
  <p:slideViewPr>
    <p:cSldViewPr>
      <p:cViewPr varScale="1">
        <p:scale>
          <a:sx n="85" d="100"/>
          <a:sy n="85" d="100"/>
        </p:scale>
        <p:origin x="738" y="7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5B70EE-F67C-441E-8F0B-843B9B6685E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FFBD5110-E143-4DCB-8FD0-ED8E5664C22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CD05FA88-6586-4568-9A51-2E85107925EA}" type="datetimeFigureOut">
              <a:rPr lang="en-US"/>
              <a:pPr>
                <a:defRPr/>
              </a:pPr>
              <a:t>6/30/2020</a:t>
            </a:fld>
            <a:endParaRPr lang="en-US"/>
          </a:p>
        </p:txBody>
      </p:sp>
      <p:sp>
        <p:nvSpPr>
          <p:cNvPr id="4" name="Slide Image Placeholder 3">
            <a:extLst>
              <a:ext uri="{FF2B5EF4-FFF2-40B4-BE49-F238E27FC236}">
                <a16:creationId xmlns:a16="http://schemas.microsoft.com/office/drawing/2014/main" id="{51411FE9-BD39-4DC8-BF90-E93E635DB1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914182C-565D-48E7-8A16-958B59F3C8E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8EF757F-8A66-46C1-AC5F-5C93588DC49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7CA7BDFD-5E21-4F93-ABCF-D6CAC955414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1DC66C0-9123-436B-969B-9E9BF4A383EC}"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DCC0782-9778-40DE-ABB8-492FC7F85E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D5225F0-5070-4C66-A0F4-FA10AAC3EF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A9882B0C-D2C7-4B76-97C7-FE5B8EA681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684B75F-F1CA-49A5-A4CD-E82E3D2A9765}" type="slidenum">
              <a:rPr lang="en-US" altLang="en-US"/>
              <a:pPr/>
              <a:t>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253ABE6-6665-4961-9ABC-86FC7830F4E0}"/>
              </a:ext>
            </a:extLst>
          </p:cNvPr>
          <p:cNvSpPr>
            <a:spLocks noGrp="1"/>
          </p:cNvSpPr>
          <p:nvPr>
            <p:ph type="dt" sz="half" idx="10"/>
          </p:nvPr>
        </p:nvSpPr>
        <p:spPr/>
        <p:txBody>
          <a:bodyPr/>
          <a:lstStyle>
            <a:lvl1pPr>
              <a:defRPr/>
            </a:lvl1pPr>
          </a:lstStyle>
          <a:p>
            <a:pPr>
              <a:defRPr/>
            </a:pPr>
            <a:fld id="{C589CB5B-3D1D-4E76-B774-60DC8EE80E4D}" type="datetimeFigureOut">
              <a:rPr lang="en-US"/>
              <a:pPr>
                <a:defRPr/>
              </a:pPr>
              <a:t>6/30/2020</a:t>
            </a:fld>
            <a:endParaRPr lang="en-US"/>
          </a:p>
        </p:txBody>
      </p:sp>
      <p:sp>
        <p:nvSpPr>
          <p:cNvPr id="5" name="Footer Placeholder 4">
            <a:extLst>
              <a:ext uri="{FF2B5EF4-FFF2-40B4-BE49-F238E27FC236}">
                <a16:creationId xmlns:a16="http://schemas.microsoft.com/office/drawing/2014/main" id="{562AD4AB-AC01-4CD8-B380-AB38326F8A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1CEBF16-A1DD-4AF3-9623-7A9AF04410D5}"/>
              </a:ext>
            </a:extLst>
          </p:cNvPr>
          <p:cNvSpPr>
            <a:spLocks noGrp="1"/>
          </p:cNvSpPr>
          <p:nvPr>
            <p:ph type="sldNum" sz="quarter" idx="12"/>
          </p:nvPr>
        </p:nvSpPr>
        <p:spPr/>
        <p:txBody>
          <a:bodyPr/>
          <a:lstStyle>
            <a:lvl1pPr>
              <a:defRPr/>
            </a:lvl1pPr>
          </a:lstStyle>
          <a:p>
            <a:fld id="{542A9D1A-CDB1-46B0-A928-49AA447A890B}" type="slidenum">
              <a:rPr lang="en-US" altLang="en-US"/>
              <a:pPr/>
              <a:t>‹#›</a:t>
            </a:fld>
            <a:endParaRPr lang="en-US" altLang="en-US"/>
          </a:p>
        </p:txBody>
      </p:sp>
    </p:spTree>
    <p:extLst>
      <p:ext uri="{BB962C8B-B14F-4D97-AF65-F5344CB8AC3E}">
        <p14:creationId xmlns:p14="http://schemas.microsoft.com/office/powerpoint/2010/main" val="703787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53420E-83B9-4314-ADA5-86ED6390388C}"/>
              </a:ext>
            </a:extLst>
          </p:cNvPr>
          <p:cNvSpPr>
            <a:spLocks noGrp="1"/>
          </p:cNvSpPr>
          <p:nvPr>
            <p:ph type="dt" sz="half" idx="10"/>
          </p:nvPr>
        </p:nvSpPr>
        <p:spPr/>
        <p:txBody>
          <a:bodyPr/>
          <a:lstStyle>
            <a:lvl1pPr>
              <a:defRPr/>
            </a:lvl1pPr>
          </a:lstStyle>
          <a:p>
            <a:pPr>
              <a:defRPr/>
            </a:pPr>
            <a:fld id="{CB1979E0-60E1-490C-8194-31680B24D134}" type="datetimeFigureOut">
              <a:rPr lang="en-US"/>
              <a:pPr>
                <a:defRPr/>
              </a:pPr>
              <a:t>6/30/2020</a:t>
            </a:fld>
            <a:endParaRPr lang="en-US"/>
          </a:p>
        </p:txBody>
      </p:sp>
      <p:sp>
        <p:nvSpPr>
          <p:cNvPr id="5" name="Footer Placeholder 4">
            <a:extLst>
              <a:ext uri="{FF2B5EF4-FFF2-40B4-BE49-F238E27FC236}">
                <a16:creationId xmlns:a16="http://schemas.microsoft.com/office/drawing/2014/main" id="{D30EB665-4E23-46DE-ADA9-9E7962CE5DD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9EF0E5E-0FDD-4BD0-895A-2DB17F68A3EF}"/>
              </a:ext>
            </a:extLst>
          </p:cNvPr>
          <p:cNvSpPr>
            <a:spLocks noGrp="1"/>
          </p:cNvSpPr>
          <p:nvPr>
            <p:ph type="sldNum" sz="quarter" idx="12"/>
          </p:nvPr>
        </p:nvSpPr>
        <p:spPr/>
        <p:txBody>
          <a:bodyPr/>
          <a:lstStyle>
            <a:lvl1pPr>
              <a:defRPr/>
            </a:lvl1pPr>
          </a:lstStyle>
          <a:p>
            <a:fld id="{C55629DA-0DD3-448D-A363-33A35036B171}" type="slidenum">
              <a:rPr lang="en-US" altLang="en-US"/>
              <a:pPr/>
              <a:t>‹#›</a:t>
            </a:fld>
            <a:endParaRPr lang="en-US" altLang="en-US"/>
          </a:p>
        </p:txBody>
      </p:sp>
    </p:spTree>
    <p:extLst>
      <p:ext uri="{BB962C8B-B14F-4D97-AF65-F5344CB8AC3E}">
        <p14:creationId xmlns:p14="http://schemas.microsoft.com/office/powerpoint/2010/main" val="545622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3E2B1-1A1D-4B9B-8D12-011DC89938CF}"/>
              </a:ext>
            </a:extLst>
          </p:cNvPr>
          <p:cNvSpPr>
            <a:spLocks noGrp="1"/>
          </p:cNvSpPr>
          <p:nvPr>
            <p:ph type="dt" sz="half" idx="10"/>
          </p:nvPr>
        </p:nvSpPr>
        <p:spPr/>
        <p:txBody>
          <a:bodyPr/>
          <a:lstStyle>
            <a:lvl1pPr>
              <a:defRPr/>
            </a:lvl1pPr>
          </a:lstStyle>
          <a:p>
            <a:pPr>
              <a:defRPr/>
            </a:pPr>
            <a:fld id="{585760FE-82B1-44D3-B473-0E8F2BD6B350}" type="datetimeFigureOut">
              <a:rPr lang="en-US"/>
              <a:pPr>
                <a:defRPr/>
              </a:pPr>
              <a:t>6/30/2020</a:t>
            </a:fld>
            <a:endParaRPr lang="en-US"/>
          </a:p>
        </p:txBody>
      </p:sp>
      <p:sp>
        <p:nvSpPr>
          <p:cNvPr id="5" name="Footer Placeholder 4">
            <a:extLst>
              <a:ext uri="{FF2B5EF4-FFF2-40B4-BE49-F238E27FC236}">
                <a16:creationId xmlns:a16="http://schemas.microsoft.com/office/drawing/2014/main" id="{870C04A8-16F2-435B-9ADD-4CB2FAEA63E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2E1DF2C-4420-431C-B44D-E6C7A0593D40}"/>
              </a:ext>
            </a:extLst>
          </p:cNvPr>
          <p:cNvSpPr>
            <a:spLocks noGrp="1"/>
          </p:cNvSpPr>
          <p:nvPr>
            <p:ph type="sldNum" sz="quarter" idx="12"/>
          </p:nvPr>
        </p:nvSpPr>
        <p:spPr/>
        <p:txBody>
          <a:bodyPr/>
          <a:lstStyle>
            <a:lvl1pPr>
              <a:defRPr/>
            </a:lvl1pPr>
          </a:lstStyle>
          <a:p>
            <a:fld id="{8A4F93B0-5BA0-41E1-93C1-9EC028BD6CF9}" type="slidenum">
              <a:rPr lang="en-US" altLang="en-US"/>
              <a:pPr/>
              <a:t>‹#›</a:t>
            </a:fld>
            <a:endParaRPr lang="en-US" altLang="en-US"/>
          </a:p>
        </p:txBody>
      </p:sp>
    </p:spTree>
    <p:extLst>
      <p:ext uri="{BB962C8B-B14F-4D97-AF65-F5344CB8AC3E}">
        <p14:creationId xmlns:p14="http://schemas.microsoft.com/office/powerpoint/2010/main" val="3809363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0BE0F3-3CD1-44CE-9729-D5C8E737FE85}"/>
              </a:ext>
            </a:extLst>
          </p:cNvPr>
          <p:cNvSpPr>
            <a:spLocks noGrp="1"/>
          </p:cNvSpPr>
          <p:nvPr>
            <p:ph type="dt" sz="half" idx="10"/>
          </p:nvPr>
        </p:nvSpPr>
        <p:spPr/>
        <p:txBody>
          <a:bodyPr/>
          <a:lstStyle>
            <a:lvl1pPr>
              <a:defRPr/>
            </a:lvl1pPr>
          </a:lstStyle>
          <a:p>
            <a:pPr>
              <a:defRPr/>
            </a:pPr>
            <a:fld id="{F0B831A2-2806-4AF5-88D0-9390153DAF8A}" type="datetimeFigureOut">
              <a:rPr lang="en-US"/>
              <a:pPr>
                <a:defRPr/>
              </a:pPr>
              <a:t>6/30/2020</a:t>
            </a:fld>
            <a:endParaRPr lang="en-US"/>
          </a:p>
        </p:txBody>
      </p:sp>
      <p:sp>
        <p:nvSpPr>
          <p:cNvPr id="5" name="Footer Placeholder 4">
            <a:extLst>
              <a:ext uri="{FF2B5EF4-FFF2-40B4-BE49-F238E27FC236}">
                <a16:creationId xmlns:a16="http://schemas.microsoft.com/office/drawing/2014/main" id="{ABAB32C3-0D9B-4D44-AD0A-7C47C1521FF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3C86536-C8EC-463B-95D1-4A02F724D1AC}"/>
              </a:ext>
            </a:extLst>
          </p:cNvPr>
          <p:cNvSpPr>
            <a:spLocks noGrp="1"/>
          </p:cNvSpPr>
          <p:nvPr>
            <p:ph type="sldNum" sz="quarter" idx="12"/>
          </p:nvPr>
        </p:nvSpPr>
        <p:spPr/>
        <p:txBody>
          <a:bodyPr/>
          <a:lstStyle>
            <a:lvl1pPr>
              <a:defRPr/>
            </a:lvl1pPr>
          </a:lstStyle>
          <a:p>
            <a:fld id="{EB08E363-B83D-4EEB-B82F-25CDA002C727}" type="slidenum">
              <a:rPr lang="en-US" altLang="en-US"/>
              <a:pPr/>
              <a:t>‹#›</a:t>
            </a:fld>
            <a:endParaRPr lang="en-US" altLang="en-US"/>
          </a:p>
        </p:txBody>
      </p:sp>
    </p:spTree>
    <p:extLst>
      <p:ext uri="{BB962C8B-B14F-4D97-AF65-F5344CB8AC3E}">
        <p14:creationId xmlns:p14="http://schemas.microsoft.com/office/powerpoint/2010/main" val="3487647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B80AAD-4CE4-4537-8CFD-AAC406B83EE9}"/>
              </a:ext>
            </a:extLst>
          </p:cNvPr>
          <p:cNvSpPr>
            <a:spLocks noGrp="1"/>
          </p:cNvSpPr>
          <p:nvPr>
            <p:ph type="dt" sz="half" idx="10"/>
          </p:nvPr>
        </p:nvSpPr>
        <p:spPr/>
        <p:txBody>
          <a:bodyPr/>
          <a:lstStyle>
            <a:lvl1pPr>
              <a:defRPr/>
            </a:lvl1pPr>
          </a:lstStyle>
          <a:p>
            <a:pPr>
              <a:defRPr/>
            </a:pPr>
            <a:fld id="{E1113D30-D29D-48AF-B31D-2BEAA3EBE8DC}" type="datetimeFigureOut">
              <a:rPr lang="en-US"/>
              <a:pPr>
                <a:defRPr/>
              </a:pPr>
              <a:t>6/30/2020</a:t>
            </a:fld>
            <a:endParaRPr lang="en-US"/>
          </a:p>
        </p:txBody>
      </p:sp>
      <p:sp>
        <p:nvSpPr>
          <p:cNvPr id="5" name="Footer Placeholder 4">
            <a:extLst>
              <a:ext uri="{FF2B5EF4-FFF2-40B4-BE49-F238E27FC236}">
                <a16:creationId xmlns:a16="http://schemas.microsoft.com/office/drawing/2014/main" id="{933B3E53-DDF3-4685-B90E-0DEAC543C3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808860E-B9D2-4AE6-8050-A468B85BF58D}"/>
              </a:ext>
            </a:extLst>
          </p:cNvPr>
          <p:cNvSpPr>
            <a:spLocks noGrp="1"/>
          </p:cNvSpPr>
          <p:nvPr>
            <p:ph type="sldNum" sz="quarter" idx="12"/>
          </p:nvPr>
        </p:nvSpPr>
        <p:spPr/>
        <p:txBody>
          <a:bodyPr/>
          <a:lstStyle>
            <a:lvl1pPr>
              <a:defRPr/>
            </a:lvl1pPr>
          </a:lstStyle>
          <a:p>
            <a:fld id="{F367968A-51C6-4450-8BE2-9CA712904BFD}" type="slidenum">
              <a:rPr lang="en-US" altLang="en-US"/>
              <a:pPr/>
              <a:t>‹#›</a:t>
            </a:fld>
            <a:endParaRPr lang="en-US" altLang="en-US"/>
          </a:p>
        </p:txBody>
      </p:sp>
    </p:spTree>
    <p:extLst>
      <p:ext uri="{BB962C8B-B14F-4D97-AF65-F5344CB8AC3E}">
        <p14:creationId xmlns:p14="http://schemas.microsoft.com/office/powerpoint/2010/main" val="1439189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93C2FAA-3A47-4BA2-AF32-787D555C56E6}"/>
              </a:ext>
            </a:extLst>
          </p:cNvPr>
          <p:cNvSpPr>
            <a:spLocks noGrp="1"/>
          </p:cNvSpPr>
          <p:nvPr>
            <p:ph type="dt" sz="half" idx="10"/>
          </p:nvPr>
        </p:nvSpPr>
        <p:spPr/>
        <p:txBody>
          <a:bodyPr/>
          <a:lstStyle>
            <a:lvl1pPr>
              <a:defRPr/>
            </a:lvl1pPr>
          </a:lstStyle>
          <a:p>
            <a:pPr>
              <a:defRPr/>
            </a:pPr>
            <a:fld id="{D642B1C8-BFD8-454E-87D3-E15317BC67F8}" type="datetimeFigureOut">
              <a:rPr lang="en-US"/>
              <a:pPr>
                <a:defRPr/>
              </a:pPr>
              <a:t>6/30/2020</a:t>
            </a:fld>
            <a:endParaRPr lang="en-US"/>
          </a:p>
        </p:txBody>
      </p:sp>
      <p:sp>
        <p:nvSpPr>
          <p:cNvPr id="6" name="Footer Placeholder 4">
            <a:extLst>
              <a:ext uri="{FF2B5EF4-FFF2-40B4-BE49-F238E27FC236}">
                <a16:creationId xmlns:a16="http://schemas.microsoft.com/office/drawing/2014/main" id="{9D7B569E-F885-4269-A5F0-63172F9D2FE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15B8EF3-C6F4-4B06-B854-9E09C33BBA8C}"/>
              </a:ext>
            </a:extLst>
          </p:cNvPr>
          <p:cNvSpPr>
            <a:spLocks noGrp="1"/>
          </p:cNvSpPr>
          <p:nvPr>
            <p:ph type="sldNum" sz="quarter" idx="12"/>
          </p:nvPr>
        </p:nvSpPr>
        <p:spPr/>
        <p:txBody>
          <a:bodyPr/>
          <a:lstStyle>
            <a:lvl1pPr>
              <a:defRPr/>
            </a:lvl1pPr>
          </a:lstStyle>
          <a:p>
            <a:fld id="{3F97E039-8E3E-4DD2-9477-356226DA0C24}" type="slidenum">
              <a:rPr lang="en-US" altLang="en-US"/>
              <a:pPr/>
              <a:t>‹#›</a:t>
            </a:fld>
            <a:endParaRPr lang="en-US" altLang="en-US"/>
          </a:p>
        </p:txBody>
      </p:sp>
    </p:spTree>
    <p:extLst>
      <p:ext uri="{BB962C8B-B14F-4D97-AF65-F5344CB8AC3E}">
        <p14:creationId xmlns:p14="http://schemas.microsoft.com/office/powerpoint/2010/main" val="2721563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865B182-E310-4C30-BA19-DCD6C46F6BDB}"/>
              </a:ext>
            </a:extLst>
          </p:cNvPr>
          <p:cNvSpPr>
            <a:spLocks noGrp="1"/>
          </p:cNvSpPr>
          <p:nvPr>
            <p:ph type="dt" sz="half" idx="10"/>
          </p:nvPr>
        </p:nvSpPr>
        <p:spPr/>
        <p:txBody>
          <a:bodyPr/>
          <a:lstStyle>
            <a:lvl1pPr>
              <a:defRPr/>
            </a:lvl1pPr>
          </a:lstStyle>
          <a:p>
            <a:pPr>
              <a:defRPr/>
            </a:pPr>
            <a:fld id="{252DA449-2B8B-47C1-990F-382A4635FAFA}" type="datetimeFigureOut">
              <a:rPr lang="en-US"/>
              <a:pPr>
                <a:defRPr/>
              </a:pPr>
              <a:t>6/30/2020</a:t>
            </a:fld>
            <a:endParaRPr lang="en-US"/>
          </a:p>
        </p:txBody>
      </p:sp>
      <p:sp>
        <p:nvSpPr>
          <p:cNvPr id="8" name="Footer Placeholder 4">
            <a:extLst>
              <a:ext uri="{FF2B5EF4-FFF2-40B4-BE49-F238E27FC236}">
                <a16:creationId xmlns:a16="http://schemas.microsoft.com/office/drawing/2014/main" id="{F9AB3F72-D55A-4122-8EEC-AA7A6B5F553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95988B8-540F-4168-955E-EFE57B1201F6}"/>
              </a:ext>
            </a:extLst>
          </p:cNvPr>
          <p:cNvSpPr>
            <a:spLocks noGrp="1"/>
          </p:cNvSpPr>
          <p:nvPr>
            <p:ph type="sldNum" sz="quarter" idx="12"/>
          </p:nvPr>
        </p:nvSpPr>
        <p:spPr/>
        <p:txBody>
          <a:bodyPr/>
          <a:lstStyle>
            <a:lvl1pPr>
              <a:defRPr/>
            </a:lvl1pPr>
          </a:lstStyle>
          <a:p>
            <a:fld id="{087A329F-F54B-405E-A636-B517BA68A6F8}" type="slidenum">
              <a:rPr lang="en-US" altLang="en-US"/>
              <a:pPr/>
              <a:t>‹#›</a:t>
            </a:fld>
            <a:endParaRPr lang="en-US" altLang="en-US"/>
          </a:p>
        </p:txBody>
      </p:sp>
    </p:spTree>
    <p:extLst>
      <p:ext uri="{BB962C8B-B14F-4D97-AF65-F5344CB8AC3E}">
        <p14:creationId xmlns:p14="http://schemas.microsoft.com/office/powerpoint/2010/main" val="161918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CDA64ED-AA79-48FC-A147-8FA8167AC67B}"/>
              </a:ext>
            </a:extLst>
          </p:cNvPr>
          <p:cNvSpPr>
            <a:spLocks noGrp="1"/>
          </p:cNvSpPr>
          <p:nvPr>
            <p:ph type="dt" sz="half" idx="10"/>
          </p:nvPr>
        </p:nvSpPr>
        <p:spPr/>
        <p:txBody>
          <a:bodyPr/>
          <a:lstStyle>
            <a:lvl1pPr>
              <a:defRPr/>
            </a:lvl1pPr>
          </a:lstStyle>
          <a:p>
            <a:pPr>
              <a:defRPr/>
            </a:pPr>
            <a:fld id="{56D80283-4E24-4DE5-9376-18A6CCB5F90D}" type="datetimeFigureOut">
              <a:rPr lang="en-US"/>
              <a:pPr>
                <a:defRPr/>
              </a:pPr>
              <a:t>6/30/2020</a:t>
            </a:fld>
            <a:endParaRPr lang="en-US"/>
          </a:p>
        </p:txBody>
      </p:sp>
      <p:sp>
        <p:nvSpPr>
          <p:cNvPr id="4" name="Footer Placeholder 4">
            <a:extLst>
              <a:ext uri="{FF2B5EF4-FFF2-40B4-BE49-F238E27FC236}">
                <a16:creationId xmlns:a16="http://schemas.microsoft.com/office/drawing/2014/main" id="{94D7C6B6-401B-4D0C-836C-5A28A62DE5F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DFE1B33-5FAD-47D3-9418-0CB0227E00E3}"/>
              </a:ext>
            </a:extLst>
          </p:cNvPr>
          <p:cNvSpPr>
            <a:spLocks noGrp="1"/>
          </p:cNvSpPr>
          <p:nvPr>
            <p:ph type="sldNum" sz="quarter" idx="12"/>
          </p:nvPr>
        </p:nvSpPr>
        <p:spPr/>
        <p:txBody>
          <a:bodyPr/>
          <a:lstStyle>
            <a:lvl1pPr>
              <a:defRPr/>
            </a:lvl1pPr>
          </a:lstStyle>
          <a:p>
            <a:fld id="{8F9947D1-EEA2-4B5B-8D9F-294C9740AD48}" type="slidenum">
              <a:rPr lang="en-US" altLang="en-US"/>
              <a:pPr/>
              <a:t>‹#›</a:t>
            </a:fld>
            <a:endParaRPr lang="en-US" altLang="en-US"/>
          </a:p>
        </p:txBody>
      </p:sp>
    </p:spTree>
    <p:extLst>
      <p:ext uri="{BB962C8B-B14F-4D97-AF65-F5344CB8AC3E}">
        <p14:creationId xmlns:p14="http://schemas.microsoft.com/office/powerpoint/2010/main" val="4185737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7032CEF-ED67-428A-9085-CCA15ED91231}"/>
              </a:ext>
            </a:extLst>
          </p:cNvPr>
          <p:cNvSpPr>
            <a:spLocks noGrp="1"/>
          </p:cNvSpPr>
          <p:nvPr>
            <p:ph type="dt" sz="half" idx="10"/>
          </p:nvPr>
        </p:nvSpPr>
        <p:spPr/>
        <p:txBody>
          <a:bodyPr/>
          <a:lstStyle>
            <a:lvl1pPr>
              <a:defRPr/>
            </a:lvl1pPr>
          </a:lstStyle>
          <a:p>
            <a:pPr>
              <a:defRPr/>
            </a:pPr>
            <a:fld id="{07D19A5E-69CC-46B7-9D24-526B1C926E3F}" type="datetimeFigureOut">
              <a:rPr lang="en-US"/>
              <a:pPr>
                <a:defRPr/>
              </a:pPr>
              <a:t>6/30/2020</a:t>
            </a:fld>
            <a:endParaRPr lang="en-US"/>
          </a:p>
        </p:txBody>
      </p:sp>
      <p:sp>
        <p:nvSpPr>
          <p:cNvPr id="3" name="Footer Placeholder 4">
            <a:extLst>
              <a:ext uri="{FF2B5EF4-FFF2-40B4-BE49-F238E27FC236}">
                <a16:creationId xmlns:a16="http://schemas.microsoft.com/office/drawing/2014/main" id="{A8627005-6FA9-4506-B973-195B1DDBDF3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74ED1AB-CCBA-495B-9AB3-E2A8541F6106}"/>
              </a:ext>
            </a:extLst>
          </p:cNvPr>
          <p:cNvSpPr>
            <a:spLocks noGrp="1"/>
          </p:cNvSpPr>
          <p:nvPr>
            <p:ph type="sldNum" sz="quarter" idx="12"/>
          </p:nvPr>
        </p:nvSpPr>
        <p:spPr/>
        <p:txBody>
          <a:bodyPr/>
          <a:lstStyle>
            <a:lvl1pPr>
              <a:defRPr/>
            </a:lvl1pPr>
          </a:lstStyle>
          <a:p>
            <a:fld id="{CAE866AE-3A76-4744-A317-571BD61A4E3F}" type="slidenum">
              <a:rPr lang="en-US" altLang="en-US"/>
              <a:pPr/>
              <a:t>‹#›</a:t>
            </a:fld>
            <a:endParaRPr lang="en-US" altLang="en-US"/>
          </a:p>
        </p:txBody>
      </p:sp>
    </p:spTree>
    <p:extLst>
      <p:ext uri="{BB962C8B-B14F-4D97-AF65-F5344CB8AC3E}">
        <p14:creationId xmlns:p14="http://schemas.microsoft.com/office/powerpoint/2010/main" val="1016357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9105CEF-BF01-43EE-8916-AFB650963667}"/>
              </a:ext>
            </a:extLst>
          </p:cNvPr>
          <p:cNvSpPr>
            <a:spLocks noGrp="1"/>
          </p:cNvSpPr>
          <p:nvPr>
            <p:ph type="dt" sz="half" idx="10"/>
          </p:nvPr>
        </p:nvSpPr>
        <p:spPr/>
        <p:txBody>
          <a:bodyPr/>
          <a:lstStyle>
            <a:lvl1pPr>
              <a:defRPr/>
            </a:lvl1pPr>
          </a:lstStyle>
          <a:p>
            <a:pPr>
              <a:defRPr/>
            </a:pPr>
            <a:fld id="{08EE2ADA-17A9-4E05-AB41-B88501508770}" type="datetimeFigureOut">
              <a:rPr lang="en-US"/>
              <a:pPr>
                <a:defRPr/>
              </a:pPr>
              <a:t>6/30/2020</a:t>
            </a:fld>
            <a:endParaRPr lang="en-US"/>
          </a:p>
        </p:txBody>
      </p:sp>
      <p:sp>
        <p:nvSpPr>
          <p:cNvPr id="6" name="Footer Placeholder 4">
            <a:extLst>
              <a:ext uri="{FF2B5EF4-FFF2-40B4-BE49-F238E27FC236}">
                <a16:creationId xmlns:a16="http://schemas.microsoft.com/office/drawing/2014/main" id="{75545AE1-0D0E-49FC-A851-EF3DFAD76FA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975BE2F-0910-4133-A39E-957D81F30B48}"/>
              </a:ext>
            </a:extLst>
          </p:cNvPr>
          <p:cNvSpPr>
            <a:spLocks noGrp="1"/>
          </p:cNvSpPr>
          <p:nvPr>
            <p:ph type="sldNum" sz="quarter" idx="12"/>
          </p:nvPr>
        </p:nvSpPr>
        <p:spPr/>
        <p:txBody>
          <a:bodyPr/>
          <a:lstStyle>
            <a:lvl1pPr>
              <a:defRPr/>
            </a:lvl1pPr>
          </a:lstStyle>
          <a:p>
            <a:fld id="{727BD140-3EA8-4402-8B18-C1722A29CEFF}" type="slidenum">
              <a:rPr lang="en-US" altLang="en-US"/>
              <a:pPr/>
              <a:t>‹#›</a:t>
            </a:fld>
            <a:endParaRPr lang="en-US" altLang="en-US"/>
          </a:p>
        </p:txBody>
      </p:sp>
    </p:spTree>
    <p:extLst>
      <p:ext uri="{BB962C8B-B14F-4D97-AF65-F5344CB8AC3E}">
        <p14:creationId xmlns:p14="http://schemas.microsoft.com/office/powerpoint/2010/main" val="3104407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CD4E088-8F73-4594-B671-8FC1766AEC1E}"/>
              </a:ext>
            </a:extLst>
          </p:cNvPr>
          <p:cNvSpPr>
            <a:spLocks noGrp="1"/>
          </p:cNvSpPr>
          <p:nvPr>
            <p:ph type="dt" sz="half" idx="10"/>
          </p:nvPr>
        </p:nvSpPr>
        <p:spPr/>
        <p:txBody>
          <a:bodyPr/>
          <a:lstStyle>
            <a:lvl1pPr>
              <a:defRPr/>
            </a:lvl1pPr>
          </a:lstStyle>
          <a:p>
            <a:pPr>
              <a:defRPr/>
            </a:pPr>
            <a:fld id="{448D91E7-247F-45C3-8D77-7B9A6358E99A}" type="datetimeFigureOut">
              <a:rPr lang="en-US"/>
              <a:pPr>
                <a:defRPr/>
              </a:pPr>
              <a:t>6/30/2020</a:t>
            </a:fld>
            <a:endParaRPr lang="en-US"/>
          </a:p>
        </p:txBody>
      </p:sp>
      <p:sp>
        <p:nvSpPr>
          <p:cNvPr id="6" name="Footer Placeholder 4">
            <a:extLst>
              <a:ext uri="{FF2B5EF4-FFF2-40B4-BE49-F238E27FC236}">
                <a16:creationId xmlns:a16="http://schemas.microsoft.com/office/drawing/2014/main" id="{DD517945-A434-4A21-AA80-FF10AB7AD8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D58E99-695D-40B0-8420-63EFDD3A1CCD}"/>
              </a:ext>
            </a:extLst>
          </p:cNvPr>
          <p:cNvSpPr>
            <a:spLocks noGrp="1"/>
          </p:cNvSpPr>
          <p:nvPr>
            <p:ph type="sldNum" sz="quarter" idx="12"/>
          </p:nvPr>
        </p:nvSpPr>
        <p:spPr/>
        <p:txBody>
          <a:bodyPr/>
          <a:lstStyle>
            <a:lvl1pPr>
              <a:defRPr/>
            </a:lvl1pPr>
          </a:lstStyle>
          <a:p>
            <a:fld id="{9E267B50-89F3-4EEA-B721-C4374F254EFC}" type="slidenum">
              <a:rPr lang="en-US" altLang="en-US"/>
              <a:pPr/>
              <a:t>‹#›</a:t>
            </a:fld>
            <a:endParaRPr lang="en-US" altLang="en-US"/>
          </a:p>
        </p:txBody>
      </p:sp>
    </p:spTree>
    <p:extLst>
      <p:ext uri="{BB962C8B-B14F-4D97-AF65-F5344CB8AC3E}">
        <p14:creationId xmlns:p14="http://schemas.microsoft.com/office/powerpoint/2010/main" val="3481718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2B20718-1BD2-4FA5-A082-E0572E5546A6}"/>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D282B0A-9432-450C-955C-004143B21D52}"/>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1CF63C0-675B-4D69-8B69-059E1337822A}"/>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1C7E8AB-E5F6-403A-AC84-B1AD28123520}" type="datetimeFigureOut">
              <a:rPr lang="en-US"/>
              <a:pPr>
                <a:defRPr/>
              </a:pPr>
              <a:t>6/30/2020</a:t>
            </a:fld>
            <a:endParaRPr lang="en-US"/>
          </a:p>
        </p:txBody>
      </p:sp>
      <p:sp>
        <p:nvSpPr>
          <p:cNvPr id="5" name="Footer Placeholder 4">
            <a:extLst>
              <a:ext uri="{FF2B5EF4-FFF2-40B4-BE49-F238E27FC236}">
                <a16:creationId xmlns:a16="http://schemas.microsoft.com/office/drawing/2014/main" id="{B4E72ECF-9DE3-4708-924A-3F0D4B5AB27D}"/>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DE7A8BA-78D6-4E47-9615-3B04BA5F8309}"/>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99A982F0-A068-4C43-BB5A-EF8394285350}"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CB2FDBA5-4A01-4A82-85DE-A24F6D071B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009650"/>
            <a:ext cx="96774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714A834-4370-488F-9CDD-EE0EF97A6EAC}"/>
              </a:ext>
            </a:extLst>
          </p:cNvPr>
          <p:cNvSpPr/>
          <p:nvPr/>
        </p:nvSpPr>
        <p:spPr>
          <a:xfrm>
            <a:off x="1295400" y="1895385"/>
            <a:ext cx="6206379" cy="1200329"/>
          </a:xfrm>
          <a:prstGeom prst="rect">
            <a:avLst/>
          </a:prstGeom>
        </p:spPr>
        <p:txBody>
          <a:bodyPr wrap="none">
            <a:spAutoFit/>
          </a:bodyPr>
          <a:lstStyle/>
          <a:p>
            <a:pPr algn="ctr">
              <a:defRPr/>
            </a:pPr>
            <a:r>
              <a:rPr lang="en-US" sz="7200" b="1" dirty="0">
                <a:ln w="19050">
                  <a:solidFill>
                    <a:schemeClr val="bg1"/>
                  </a:solidFill>
                </a:ln>
                <a:solidFill>
                  <a:srgbClr val="623316"/>
                </a:solidFill>
                <a:latin typeface="ArabBruD" panose="03060802060502020204" pitchFamily="66" charset="0"/>
                <a:ea typeface="Times New Roman" panose="02020603050405020304" pitchFamily="18" charset="0"/>
              </a:rPr>
              <a:t>Confronting Evil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059EB85F-4A89-4B4F-A4B1-A38806772E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B12DCD7-ABA7-4B02-8EF8-6011D5A53DF2}"/>
              </a:ext>
            </a:extLst>
          </p:cNvPr>
          <p:cNvSpPr/>
          <p:nvPr/>
        </p:nvSpPr>
        <p:spPr>
          <a:xfrm>
            <a:off x="914400" y="590550"/>
            <a:ext cx="7543800" cy="36941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15: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Now I make known to you, brethren,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the gospel which I</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preached to you</a:t>
            </a:r>
            <a:r>
              <a:rPr lang="en-US" sz="2600" b="1" dirty="0">
                <a:solidFill>
                  <a:srgbClr val="000000"/>
                </a:solidFill>
                <a:latin typeface="Arial Narrow" panose="020B0606020202030204" pitchFamily="34" charset="0"/>
                <a:ea typeface="Times New Roman" panose="02020603050405020304" pitchFamily="18" charset="0"/>
              </a:rPr>
              <a:t>, which also you received, in which also you stand,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by which also you are saved, if you hold fast the word which I preached to you, unless you believed in vain.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I delivered to you as of first importance what I also received, that Christ died for our sins according to the Scriptures, </a:t>
            </a:r>
            <a:r>
              <a:rPr lang="en-US" sz="20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000000"/>
                </a:solidFill>
                <a:latin typeface="Arial Narrow" panose="020B0606020202030204" pitchFamily="34" charset="0"/>
                <a:ea typeface="Times New Roman" panose="02020603050405020304" pitchFamily="18" charset="0"/>
              </a:rPr>
              <a:t> and that He was buried, and that He was raised on the third day according to the Scriptures,</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5AF61B42-C1AC-4950-920F-9D233D3069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D964596-CBCF-4CB0-8235-070A32A8872B}"/>
              </a:ext>
            </a:extLst>
          </p:cNvPr>
          <p:cNvSpPr/>
          <p:nvPr/>
        </p:nvSpPr>
        <p:spPr>
          <a:xfrm>
            <a:off x="952500" y="325438"/>
            <a:ext cx="7239000" cy="44926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17: 30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having overlooked the times of ignorance, God is now declaring to men that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all people everywhere should repent,</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24: 46</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He </a:t>
            </a:r>
            <a:r>
              <a:rPr lang="en-US" sz="2600" b="1" dirty="0">
                <a:solidFill>
                  <a:srgbClr val="000000"/>
                </a:solidFill>
                <a:latin typeface="Times New Roman" panose="02020603050405020304" pitchFamily="18" charset="0"/>
                <a:ea typeface="Times New Roman" panose="02020603050405020304" pitchFamily="18" charset="0"/>
              </a:rPr>
              <a:t>( </a:t>
            </a:r>
            <a:r>
              <a:rPr lang="en-US" sz="2600" i="1" dirty="0">
                <a:solidFill>
                  <a:srgbClr val="00008E"/>
                </a:solidFill>
                <a:latin typeface="Times New Roman" panose="02020603050405020304" pitchFamily="18" charset="0"/>
                <a:ea typeface="Times New Roman" panose="02020603050405020304" pitchFamily="18" charset="0"/>
              </a:rPr>
              <a:t>Jesus</a:t>
            </a:r>
            <a:r>
              <a:rPr lang="en-US" sz="2600" b="1" dirty="0">
                <a:solidFill>
                  <a:srgbClr val="00008E"/>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said to them, “Thus it is written, that the Christ would suffer and rise again from the dead the third day,  </a:t>
            </a:r>
            <a:r>
              <a:rPr lang="en-US" sz="2000" b="1" dirty="0">
                <a:solidFill>
                  <a:srgbClr val="C00000"/>
                </a:solidFill>
                <a:latin typeface="Arial Narrow" panose="020B0606020202030204" pitchFamily="34" charset="0"/>
                <a:ea typeface="Times New Roman" panose="02020603050405020304" pitchFamily="18" charset="0"/>
              </a:rPr>
              <a:t>47</a:t>
            </a:r>
            <a:r>
              <a:rPr lang="en-US" sz="2600" b="1" dirty="0">
                <a:solidFill>
                  <a:srgbClr val="000000"/>
                </a:solidFill>
                <a:latin typeface="Arial Narrow" panose="020B0606020202030204" pitchFamily="34" charset="0"/>
                <a:ea typeface="Times New Roman" panose="02020603050405020304" pitchFamily="18" charset="0"/>
              </a:rPr>
              <a:t> and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that repentance for forgiveness</a:t>
            </a:r>
            <a:r>
              <a:rPr lang="en-US" sz="2600" b="1" dirty="0">
                <a:solidFill>
                  <a:srgbClr val="000000"/>
                </a:solidFill>
                <a:latin typeface="Arial Narrow" panose="020B0606020202030204" pitchFamily="34" charset="0"/>
                <a:ea typeface="Times New Roman" panose="02020603050405020304" pitchFamily="18" charset="0"/>
              </a:rPr>
              <a:t> of sins would be proclaimed in His name to all the nations, beginning from Jerusalem.”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24819809-A9D5-4AC7-828B-AA55F3EDB1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E4FE654-80BE-4594-839C-74EE7224884F}"/>
              </a:ext>
            </a:extLst>
          </p:cNvPr>
          <p:cNvSpPr/>
          <p:nvPr/>
        </p:nvSpPr>
        <p:spPr>
          <a:xfrm>
            <a:off x="1248156" y="666750"/>
            <a:ext cx="5535490"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Silence is an act of violence. </a:t>
            </a:r>
            <a:endParaRPr lang="en-US" sz="3600" dirty="0">
              <a:ln w="12700">
                <a:solidFill>
                  <a:schemeClr val="bg1">
                    <a:lumMod val="25000"/>
                  </a:schemeClr>
                </a:solidFill>
              </a:ln>
            </a:endParaRPr>
          </a:p>
        </p:txBody>
      </p:sp>
      <p:sp>
        <p:nvSpPr>
          <p:cNvPr id="2" name="Rectangle 1">
            <a:extLst>
              <a:ext uri="{FF2B5EF4-FFF2-40B4-BE49-F238E27FC236}">
                <a16:creationId xmlns:a16="http://schemas.microsoft.com/office/drawing/2014/main" id="{6A3667B5-5DA4-4594-88E0-84C9378AEC28}"/>
              </a:ext>
            </a:extLst>
          </p:cNvPr>
          <p:cNvSpPr/>
          <p:nvPr/>
        </p:nvSpPr>
        <p:spPr>
          <a:xfrm>
            <a:off x="1257300" y="1393825"/>
            <a:ext cx="6629400" cy="28940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Obadiah 1: 10</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Because of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violence to your brother</a:t>
            </a:r>
            <a:r>
              <a:rPr lang="en-US" sz="2600" b="1" dirty="0">
                <a:solidFill>
                  <a:srgbClr val="000000"/>
                </a:solidFill>
                <a:latin typeface="Arial Narrow" panose="020B0606020202030204" pitchFamily="34" charset="0"/>
                <a:ea typeface="Times New Roman" panose="02020603050405020304" pitchFamily="18" charset="0"/>
              </a:rPr>
              <a:t> Jacob,  You will be covered with shame,  And you will be cut off forever.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000000"/>
                </a:solidFill>
                <a:latin typeface="Arial Narrow" panose="020B0606020202030204" pitchFamily="34" charset="0"/>
                <a:ea typeface="Times New Roman" panose="02020603050405020304" pitchFamily="18" charset="0"/>
              </a:rPr>
              <a:t> On the day that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you stood aloof,</a:t>
            </a:r>
            <a:r>
              <a:rPr lang="en-US" sz="2600" b="1" dirty="0">
                <a:solidFill>
                  <a:srgbClr val="000000"/>
                </a:solidFill>
                <a:latin typeface="Arial Narrow" panose="020B0606020202030204" pitchFamily="34" charset="0"/>
                <a:ea typeface="Times New Roman" panose="02020603050405020304" pitchFamily="18" charset="0"/>
              </a:rPr>
              <a:t> On the day that strangers carried off his wealth, And foreigners entered his gate And cast lots for Jerusalem —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You too were as one of them.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2A39461B-83B1-4770-93B7-20E09A2E79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14288"/>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5870208-9D33-471B-AD65-053688C53C86}"/>
              </a:ext>
            </a:extLst>
          </p:cNvPr>
          <p:cNvSpPr/>
          <p:nvPr/>
        </p:nvSpPr>
        <p:spPr>
          <a:xfrm>
            <a:off x="1181100" y="819150"/>
            <a:ext cx="6781800" cy="3694113"/>
          </a:xfrm>
          <a:prstGeom prst="rect">
            <a:avLst/>
          </a:prstGeom>
        </p:spPr>
        <p:txBody>
          <a:bodyPr>
            <a:spAutoFit/>
          </a:bodyPr>
          <a:lstStyle/>
          <a:p>
            <a:pPr>
              <a:defRPr/>
            </a:pPr>
            <a:r>
              <a:rPr lang="en-US" sz="2600" b="1" dirty="0">
                <a:solidFill>
                  <a:srgbClr val="C00000"/>
                </a:solidFill>
                <a:latin typeface="Times New Roman" panose="02020603050405020304" pitchFamily="18" charset="0"/>
                <a:ea typeface="Times New Roman" panose="02020603050405020304" pitchFamily="18" charset="0"/>
              </a:rPr>
              <a:t>Ezekiel 3: 18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defRPr/>
            </a:pPr>
            <a:r>
              <a:rPr lang="en-US" sz="2600" b="1" dirty="0">
                <a:solidFill>
                  <a:srgbClr val="000000"/>
                </a:solidFill>
                <a:latin typeface="Arial Narrow" panose="020B0606020202030204" pitchFamily="34" charset="0"/>
                <a:ea typeface="Times New Roman" panose="02020603050405020304" pitchFamily="18" charset="0"/>
              </a:rPr>
              <a:t>When I say to the wicked, 'You will surely die,' and you do not warn him or speak out to warn the wicked from his wicked way that he may live, that wicked man shall die in his iniquity, but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his blood I will require at your hand.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000000"/>
                </a:solidFill>
                <a:latin typeface="Arial Narrow" panose="020B0606020202030204" pitchFamily="34" charset="0"/>
                <a:ea typeface="Times New Roman" panose="02020603050405020304" pitchFamily="18" charset="0"/>
              </a:rPr>
              <a:t> Yet if you have warned the wicked and he does not turn from his wickedness or from his wicked way, he shall die in his iniquity; but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you have delivered yourself</a:t>
            </a:r>
            <a:r>
              <a:rPr lang="en-US" sz="2600" b="1" dirty="0">
                <a:solidFill>
                  <a:srgbClr val="000000"/>
                </a:solidFill>
                <a:latin typeface="Arial Narrow" panose="020B0606020202030204" pitchFamily="34" charset="0"/>
                <a:ea typeface="Times New Roman" panose="02020603050405020304" pitchFamily="18" charset="0"/>
              </a:rPr>
              <a:t>.</a:t>
            </a:r>
            <a:endParaRPr lang="en-US" sz="2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encrypted-tbn3.gstatic.com/images?q=tbn:ANd9GcS7ulLCe9vpjd0jKrwk5AR-HMHfqXEp1yW7KOWx8iLc4do6xF-3">
            <a:hlinkClick r:id="rId2"/>
            <a:extLst>
              <a:ext uri="{FF2B5EF4-FFF2-40B4-BE49-F238E27FC236}">
                <a16:creationId xmlns:a16="http://schemas.microsoft.com/office/drawing/2014/main" id="{3BC8317A-4CB1-4998-8AB8-4676E7F5E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84506C6-5E6A-4270-B325-D0A423CBDABD}"/>
              </a:ext>
            </a:extLst>
          </p:cNvPr>
          <p:cNvSpPr/>
          <p:nvPr/>
        </p:nvSpPr>
        <p:spPr>
          <a:xfrm>
            <a:off x="1295400" y="1200150"/>
            <a:ext cx="6456511" cy="2123658"/>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II</a:t>
            </a:r>
            <a:r>
              <a:rPr lang="en-US" sz="4400" b="1" dirty="0">
                <a:ln w="12700">
                  <a:solidFill>
                    <a:srgbClr val="FFFF00"/>
                  </a:solidFill>
                </a:ln>
                <a:solidFill>
                  <a:schemeClr val="accent4">
                    <a:lumMod val="50000"/>
                  </a:schemeClr>
                </a:solidFill>
                <a:latin typeface="ArabBruD" panose="03060802060502020204" pitchFamily="66" charset="0"/>
              </a:rPr>
              <a:t>.  In a dark world even a </a:t>
            </a:r>
          </a:p>
          <a:p>
            <a:pPr>
              <a:defRPr/>
            </a:pPr>
            <a:r>
              <a:rPr lang="en-US" sz="4400" b="1" dirty="0">
                <a:ln w="12700">
                  <a:solidFill>
                    <a:srgbClr val="FFFF00"/>
                  </a:solidFill>
                </a:ln>
                <a:solidFill>
                  <a:schemeClr val="accent4">
                    <a:lumMod val="50000"/>
                  </a:schemeClr>
                </a:solidFill>
                <a:latin typeface="ArabBruD" panose="03060802060502020204" pitchFamily="66" charset="0"/>
              </a:rPr>
              <a:t>      small light provides </a:t>
            </a:r>
          </a:p>
          <a:p>
            <a:pPr>
              <a:defRPr/>
            </a:pPr>
            <a:r>
              <a:rPr lang="en-US" sz="4400" b="1" dirty="0">
                <a:ln w="12700">
                  <a:solidFill>
                    <a:srgbClr val="FFFF00"/>
                  </a:solidFill>
                </a:ln>
                <a:solidFill>
                  <a:schemeClr val="accent4">
                    <a:lumMod val="50000"/>
                  </a:schemeClr>
                </a:solidFill>
                <a:latin typeface="ArabBruD" panose="03060802060502020204" pitchFamily="66" charset="0"/>
              </a:rPr>
              <a:t>      significant illumination.</a:t>
            </a:r>
            <a:endParaRPr lang="en-US" sz="4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BEFE6232-F06F-419C-8332-A51343A6CB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6EA658E-0A1E-4406-933E-ACA78B1D7A90}"/>
              </a:ext>
            </a:extLst>
          </p:cNvPr>
          <p:cNvSpPr/>
          <p:nvPr/>
        </p:nvSpPr>
        <p:spPr>
          <a:xfrm>
            <a:off x="1209675" y="1733550"/>
            <a:ext cx="6858000" cy="28606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5: 16</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Let your light shine</a:t>
            </a:r>
            <a:r>
              <a:rPr lang="en-US" sz="2600" b="1" dirty="0">
                <a:solidFill>
                  <a:srgbClr val="000000"/>
                </a:solidFill>
                <a:latin typeface="Arial Narrow" panose="020B0606020202030204" pitchFamily="34" charset="0"/>
                <a:ea typeface="Times New Roman" panose="02020603050405020304" pitchFamily="18" charset="0"/>
              </a:rPr>
              <a:t> before men in such a way that they may see your good works, and glorify your Father who is in heaven.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endParaRPr lang="en-US" sz="1200" b="1" dirty="0">
              <a:solidFill>
                <a:srgbClr val="000000"/>
              </a:solidFill>
              <a:latin typeface="Times New Roman" panose="02020603050405020304" pitchFamily="18" charset="0"/>
              <a:ea typeface="Times New Roman" panose="02020603050405020304" pitchFamily="18" charset="0"/>
            </a:endParaRPr>
          </a:p>
          <a:p>
            <a:pPr algn="ctr">
              <a:lnSpc>
                <a:spcPct val="115000"/>
              </a:lnSpc>
              <a:spcBef>
                <a:spcPts val="0"/>
              </a:spcBef>
              <a:spcAft>
                <a:spcPts val="0"/>
              </a:spcAft>
              <a:tabLst>
                <a:tab pos="182880" algn="l"/>
                <a:tab pos="228600" algn="l"/>
              </a:tabLst>
              <a:defRPr/>
            </a:pPr>
            <a:r>
              <a:rPr lang="en-US" sz="2600" b="1" i="1" dirty="0">
                <a:solidFill>
                  <a:srgbClr val="005000"/>
                </a:solidFill>
                <a:latin typeface="Times New Roman" panose="02020603050405020304" pitchFamily="18" charset="0"/>
                <a:ea typeface="Times New Roman" panose="02020603050405020304" pitchFamily="18" charset="0"/>
              </a:rPr>
              <a:t>The darker the night the </a:t>
            </a:r>
          </a:p>
          <a:p>
            <a:pPr algn="ctr">
              <a:lnSpc>
                <a:spcPct val="115000"/>
              </a:lnSpc>
              <a:spcBef>
                <a:spcPts val="0"/>
              </a:spcBef>
              <a:spcAft>
                <a:spcPts val="0"/>
              </a:spcAft>
              <a:tabLst>
                <a:tab pos="182880" algn="l"/>
                <a:tab pos="228600" algn="l"/>
              </a:tabLst>
              <a:defRPr/>
            </a:pPr>
            <a:r>
              <a:rPr lang="en-US" sz="2600" b="1" i="1" dirty="0">
                <a:solidFill>
                  <a:srgbClr val="005000"/>
                </a:solidFill>
                <a:latin typeface="Times New Roman" panose="02020603050405020304" pitchFamily="18" charset="0"/>
                <a:ea typeface="Times New Roman" panose="02020603050405020304" pitchFamily="18" charset="0"/>
              </a:rPr>
              <a:t>more distant lights are visible</a:t>
            </a:r>
            <a:r>
              <a:rPr lang="en-US" sz="2600" b="1"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72AC6252-4FD4-4CA1-959F-603EBC91F449}"/>
              </a:ext>
            </a:extLst>
          </p:cNvPr>
          <p:cNvSpPr/>
          <p:nvPr/>
        </p:nvSpPr>
        <p:spPr>
          <a:xfrm>
            <a:off x="1210056" y="742950"/>
            <a:ext cx="6096000" cy="646331"/>
          </a:xfrm>
          <a:prstGeom prst="rect">
            <a:avLst/>
          </a:prstGeom>
        </p:spPr>
        <p:txBody>
          <a:bodyPr>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Jesus set you / us up as a light.</a:t>
            </a:r>
            <a:endParaRPr lang="en-US"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ED296E8E-673F-420E-A584-7335E5F61D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57370DE-C2FD-4664-A3FC-2CB5822EFFE5}"/>
              </a:ext>
            </a:extLst>
          </p:cNvPr>
          <p:cNvSpPr/>
          <p:nvPr/>
        </p:nvSpPr>
        <p:spPr>
          <a:xfrm>
            <a:off x="1438257" y="620844"/>
            <a:ext cx="6267485"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Now is the time to be more bold. </a:t>
            </a:r>
            <a:endParaRPr lang="en-US" sz="3600" dirty="0">
              <a:ln w="12700">
                <a:solidFill>
                  <a:schemeClr val="bg1">
                    <a:lumMod val="25000"/>
                  </a:schemeClr>
                </a:solidFill>
              </a:ln>
            </a:endParaRPr>
          </a:p>
        </p:txBody>
      </p:sp>
      <p:sp>
        <p:nvSpPr>
          <p:cNvPr id="2" name="Rectangle 1">
            <a:extLst>
              <a:ext uri="{FF2B5EF4-FFF2-40B4-BE49-F238E27FC236}">
                <a16:creationId xmlns:a16="http://schemas.microsoft.com/office/drawing/2014/main" id="{DD08DC49-AC75-4578-A34B-1CAD763A1AFE}"/>
              </a:ext>
            </a:extLst>
          </p:cNvPr>
          <p:cNvSpPr/>
          <p:nvPr/>
        </p:nvSpPr>
        <p:spPr>
          <a:xfrm>
            <a:off x="1441450" y="1504950"/>
            <a:ext cx="65532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11: 1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Be imitators of me,</a:t>
            </a:r>
            <a:r>
              <a:rPr lang="en-US" sz="2600" b="1" dirty="0">
                <a:solidFill>
                  <a:srgbClr val="000000"/>
                </a:solidFill>
                <a:latin typeface="Arial Narrow" panose="020B0606020202030204" pitchFamily="34" charset="0"/>
                <a:ea typeface="Times New Roman" panose="02020603050405020304" pitchFamily="18" charset="0"/>
              </a:rPr>
              <a:t> just as I also am of Christ.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1: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I am not ashamed</a:t>
            </a:r>
            <a:r>
              <a:rPr lang="en-US" sz="2600" b="1" dirty="0">
                <a:solidFill>
                  <a:srgbClr val="000000"/>
                </a:solidFill>
                <a:latin typeface="Arial Narrow" panose="020B0606020202030204" pitchFamily="34" charset="0"/>
                <a:ea typeface="Times New Roman" panose="02020603050405020304" pitchFamily="18" charset="0"/>
              </a:rPr>
              <a:t> of the gospel, for it is the power of God for salvation to everyone who believes, …..</a:t>
            </a:r>
            <a:r>
              <a:rPr lang="en-US" sz="2600" dirty="0">
                <a:latin typeface="Times New Roman" panose="02020603050405020304" pitchFamily="18" charset="0"/>
                <a:ea typeface="Times New Roman" panose="02020603050405020304" pitchFamily="18"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encrypted-tbn3.gstatic.com/images?q=tbn:ANd9GcS7ulLCe9vpjd0jKrwk5AR-HMHfqXEp1yW7KOWx8iLc4do6xF-3">
            <a:hlinkClick r:id="rId2"/>
            <a:extLst>
              <a:ext uri="{FF2B5EF4-FFF2-40B4-BE49-F238E27FC236}">
                <a16:creationId xmlns:a16="http://schemas.microsoft.com/office/drawing/2014/main" id="{874E8247-ED39-46CC-A107-A9A04C471D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1A652B6-9056-4998-A5B1-4DAF34493400}"/>
              </a:ext>
            </a:extLst>
          </p:cNvPr>
          <p:cNvSpPr/>
          <p:nvPr/>
        </p:nvSpPr>
        <p:spPr>
          <a:xfrm>
            <a:off x="926089" y="1276350"/>
            <a:ext cx="7799892" cy="2123658"/>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III</a:t>
            </a:r>
            <a:r>
              <a:rPr lang="en-US" sz="4400" b="1" dirty="0">
                <a:ln w="12700">
                  <a:solidFill>
                    <a:srgbClr val="FFFF00"/>
                  </a:solidFill>
                </a:ln>
                <a:solidFill>
                  <a:schemeClr val="accent4">
                    <a:lumMod val="50000"/>
                  </a:schemeClr>
                </a:solidFill>
                <a:latin typeface="ArabBruD" panose="03060802060502020204" pitchFamily="66" charset="0"/>
              </a:rPr>
              <a:t>.  As the world grows ever</a:t>
            </a:r>
          </a:p>
          <a:p>
            <a:pPr>
              <a:defRPr/>
            </a:pPr>
            <a:r>
              <a:rPr lang="en-US" sz="4400" b="1" dirty="0">
                <a:ln w="12700">
                  <a:solidFill>
                    <a:srgbClr val="FFFF00"/>
                  </a:solidFill>
                </a:ln>
                <a:solidFill>
                  <a:schemeClr val="accent4">
                    <a:lumMod val="50000"/>
                  </a:schemeClr>
                </a:solidFill>
                <a:latin typeface="ArabBruD" panose="03060802060502020204" pitchFamily="66" charset="0"/>
              </a:rPr>
              <a:t>       darker our peace filled lives </a:t>
            </a:r>
          </a:p>
          <a:p>
            <a:pPr>
              <a:defRPr/>
            </a:pPr>
            <a:r>
              <a:rPr lang="en-US" sz="4400" b="1" dirty="0">
                <a:ln w="12700">
                  <a:solidFill>
                    <a:srgbClr val="FFFF00"/>
                  </a:solidFill>
                </a:ln>
                <a:solidFill>
                  <a:schemeClr val="accent4">
                    <a:lumMod val="50000"/>
                  </a:schemeClr>
                </a:solidFill>
                <a:latin typeface="ArabBruD" panose="03060802060502020204" pitchFamily="66" charset="0"/>
              </a:rPr>
              <a:t>       become ever more obvious.</a:t>
            </a:r>
            <a:endParaRPr lang="en-US" sz="4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743294D9-0903-484C-9398-1CED662FE5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520C732-09F8-44BC-B30F-D717D8800954}"/>
              </a:ext>
            </a:extLst>
          </p:cNvPr>
          <p:cNvSpPr/>
          <p:nvPr/>
        </p:nvSpPr>
        <p:spPr>
          <a:xfrm>
            <a:off x="838200" y="619810"/>
            <a:ext cx="7312258"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Stay cool under pressure – do not fear </a:t>
            </a:r>
            <a:endParaRPr lang="en-US" sz="3600" dirty="0">
              <a:ln w="12700">
                <a:solidFill>
                  <a:schemeClr val="bg1">
                    <a:lumMod val="25000"/>
                  </a:schemeClr>
                </a:solidFill>
              </a:ln>
            </a:endParaRPr>
          </a:p>
        </p:txBody>
      </p:sp>
      <p:sp>
        <p:nvSpPr>
          <p:cNvPr id="2" name="Rectangle 1">
            <a:extLst>
              <a:ext uri="{FF2B5EF4-FFF2-40B4-BE49-F238E27FC236}">
                <a16:creationId xmlns:a16="http://schemas.microsoft.com/office/drawing/2014/main" id="{DB751A81-C9D3-44D5-9021-0F56715C5CB9}"/>
              </a:ext>
            </a:extLst>
          </p:cNvPr>
          <p:cNvSpPr/>
          <p:nvPr/>
        </p:nvSpPr>
        <p:spPr>
          <a:xfrm>
            <a:off x="1181100" y="1277938"/>
            <a:ext cx="6781800" cy="3292475"/>
          </a:xfrm>
          <a:prstGeom prst="rect">
            <a:avLst/>
          </a:prstGeom>
        </p:spPr>
        <p:txBody>
          <a:bodyPr>
            <a:spAutoFit/>
          </a:bodyPr>
          <a:lstStyle/>
          <a:p>
            <a:pPr>
              <a:spcBef>
                <a:spcPts val="0"/>
              </a:spcBef>
              <a:spcAft>
                <a:spcPts val="0"/>
              </a:spcAft>
              <a:tabLst>
                <a:tab pos="182880" algn="l"/>
                <a:tab pos="228600" algn="l"/>
              </a:tabLst>
              <a:defRPr/>
            </a:pPr>
            <a:r>
              <a:rPr lang="en-US" sz="2600" b="1">
                <a:solidFill>
                  <a:srgbClr val="C00000"/>
                </a:solidFill>
                <a:latin typeface="Times New Roman" panose="02020603050405020304" pitchFamily="18" charset="0"/>
                <a:ea typeface="Times New Roman" panose="02020603050405020304" pitchFamily="18" charset="0"/>
              </a:rPr>
              <a:t>I Peter 3: 14</a:t>
            </a:r>
            <a:r>
              <a:rPr lang="en-US" sz="2600" b="1">
                <a:solidFill>
                  <a:srgbClr val="000000"/>
                </a:solidFill>
                <a:latin typeface="Times New Roman" panose="02020603050405020304" pitchFamily="18" charset="0"/>
                <a:ea typeface="Times New Roman" panose="02020603050405020304" pitchFamily="18" charset="0"/>
              </a:rPr>
              <a:t> </a:t>
            </a:r>
            <a:endParaRPr lang="en-US" sz="2600" b="1">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a:solidFill>
                  <a:srgbClr val="000000"/>
                </a:solidFill>
                <a:latin typeface="Arial Narrow" panose="020B0606020202030204" pitchFamily="34" charset="0"/>
                <a:ea typeface="Times New Roman" panose="02020603050405020304" pitchFamily="18" charset="0"/>
              </a:rPr>
              <a:t>But even if you should suffer for the sake of righteousness, you are blessed.  And </a:t>
            </a:r>
            <a:r>
              <a:rPr lang="en-US" sz="2600" b="1" u="dbl">
                <a:solidFill>
                  <a:srgbClr val="700070"/>
                </a:solidFill>
                <a:uFill>
                  <a:solidFill>
                    <a:srgbClr val="00008E"/>
                  </a:solidFill>
                </a:uFill>
                <a:latin typeface="Arial Narrow" panose="020B0606020202030204" pitchFamily="34" charset="0"/>
                <a:ea typeface="Times New Roman" panose="02020603050405020304" pitchFamily="18" charset="0"/>
              </a:rPr>
              <a:t>do not fear their intimidation,</a:t>
            </a:r>
            <a:r>
              <a:rPr lang="en-US" sz="2600" b="1">
                <a:solidFill>
                  <a:srgbClr val="000000"/>
                </a:solidFill>
                <a:latin typeface="Arial Narrow" panose="020B0606020202030204" pitchFamily="34" charset="0"/>
                <a:ea typeface="Times New Roman" panose="02020603050405020304" pitchFamily="18" charset="0"/>
              </a:rPr>
              <a:t> and do not be troubled, </a:t>
            </a:r>
            <a:r>
              <a:rPr lang="en-US" sz="2000" b="1">
                <a:solidFill>
                  <a:srgbClr val="C00000"/>
                </a:solidFill>
                <a:latin typeface="Arial Narrow" panose="020B0606020202030204" pitchFamily="34" charset="0"/>
                <a:ea typeface="Times New Roman" panose="02020603050405020304" pitchFamily="18" charset="0"/>
              </a:rPr>
              <a:t>15</a:t>
            </a:r>
            <a:r>
              <a:rPr lang="en-US" sz="2600" b="1">
                <a:solidFill>
                  <a:srgbClr val="000000"/>
                </a:solidFill>
                <a:latin typeface="Arial Narrow" panose="020B0606020202030204" pitchFamily="34" charset="0"/>
                <a:ea typeface="Times New Roman" panose="02020603050405020304" pitchFamily="18" charset="0"/>
              </a:rPr>
              <a:t> but sanctify Christ as Lord in your hearts, always being </a:t>
            </a:r>
            <a:r>
              <a:rPr lang="en-US" sz="2600" b="1" u="dbl">
                <a:solidFill>
                  <a:srgbClr val="700070"/>
                </a:solidFill>
                <a:uFill>
                  <a:solidFill>
                    <a:srgbClr val="00008E"/>
                  </a:solidFill>
                </a:uFill>
                <a:latin typeface="Arial Narrow" panose="020B0606020202030204" pitchFamily="34" charset="0"/>
                <a:ea typeface="Times New Roman" panose="02020603050405020304" pitchFamily="18" charset="0"/>
              </a:rPr>
              <a:t>ready to make a defense</a:t>
            </a:r>
            <a:r>
              <a:rPr lang="en-US" sz="2600" b="1">
                <a:solidFill>
                  <a:srgbClr val="000000"/>
                </a:solidFill>
                <a:latin typeface="Arial Narrow" panose="020B0606020202030204" pitchFamily="34" charset="0"/>
                <a:ea typeface="Times New Roman" panose="02020603050405020304" pitchFamily="18" charset="0"/>
              </a:rPr>
              <a:t> to everyone who asks you to give an account for the hope that is in you, yet with gentleness and reverence;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87DC3BD8-2139-47F7-8C15-C92EA5FD6D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1">
            <a:extLst>
              <a:ext uri="{FF2B5EF4-FFF2-40B4-BE49-F238E27FC236}">
                <a16:creationId xmlns:a16="http://schemas.microsoft.com/office/drawing/2014/main" id="{E2136827-7B8A-4EA3-B525-A8F9E43BF734}"/>
              </a:ext>
            </a:extLst>
          </p:cNvPr>
          <p:cNvSpPr>
            <a:spLocks noChangeArrowheads="1"/>
          </p:cNvSpPr>
          <p:nvPr/>
        </p:nvSpPr>
        <p:spPr bwMode="auto">
          <a:xfrm>
            <a:off x="1066800" y="514350"/>
            <a:ext cx="7010400" cy="426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 pos="228600"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 pos="228600"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 pos="228600"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 pos="228600"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 pos="228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Matthew 10: 28</a:t>
            </a:r>
            <a:r>
              <a:rPr lang="en-US" altLang="en-US" sz="2600">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u="sng">
                <a:solidFill>
                  <a:srgbClr val="000000"/>
                </a:solidFill>
                <a:latin typeface="Arial Narrow" panose="020B0606020202030204" pitchFamily="34" charset="0"/>
                <a:cs typeface="Times New Roman" panose="02020603050405020304" pitchFamily="18" charset="0"/>
              </a:rPr>
              <a:t>Do not fear </a:t>
            </a:r>
            <a:r>
              <a:rPr lang="en-US" altLang="en-US" sz="2600" b="1">
                <a:solidFill>
                  <a:srgbClr val="000000"/>
                </a:solidFill>
                <a:latin typeface="Arial Narrow" panose="020B0606020202030204" pitchFamily="34" charset="0"/>
                <a:cs typeface="Times New Roman" panose="02020603050405020304" pitchFamily="18" charset="0"/>
              </a:rPr>
              <a:t>those who kill the body but are unable to kill the soul; but rather fear Him who is able to destroy both soul and body in hell.  </a:t>
            </a:r>
            <a:endParaRPr lang="en-US" altLang="en-US" sz="2600">
              <a:latin typeface="Times New Roman" panose="02020603050405020304" pitchFamily="18" charset="0"/>
              <a:cs typeface="Times New Roman" panose="02020603050405020304" pitchFamily="18" charset="0"/>
            </a:endParaRPr>
          </a:p>
          <a:p>
            <a:endParaRPr lang="en-US" altLang="en-US" sz="1100">
              <a:solidFill>
                <a:srgbClr val="000000"/>
              </a:solidFill>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Romans 8: 31</a:t>
            </a:r>
            <a:r>
              <a:rPr lang="en-US" altLang="en-US" sz="2600">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What then shall we say to these things? </a:t>
            </a:r>
            <a:r>
              <a:rPr lang="en-US" altLang="en-US" sz="2600" b="1" u="sng">
                <a:solidFill>
                  <a:srgbClr val="000000"/>
                </a:solidFill>
                <a:latin typeface="Arial Narrow" panose="020B0606020202030204" pitchFamily="34" charset="0"/>
                <a:cs typeface="Times New Roman" panose="02020603050405020304" pitchFamily="18" charset="0"/>
              </a:rPr>
              <a:t>If God is for us, who is against us? </a:t>
            </a:r>
            <a:r>
              <a:rPr lang="en-US" altLang="en-US" sz="2600" b="1">
                <a:solidFill>
                  <a:srgbClr val="C00000"/>
                </a:solidFill>
                <a:latin typeface="Times New Roman" panose="02020603050405020304" pitchFamily="18" charset="0"/>
                <a:cs typeface="Times New Roman" panose="02020603050405020304" pitchFamily="18" charset="0"/>
              </a:rPr>
              <a:t>………</a:t>
            </a:r>
            <a:r>
              <a:rPr lang="en-US" altLang="en-US" sz="2600" b="1">
                <a:solidFill>
                  <a:srgbClr val="C00000"/>
                </a:solidFill>
                <a:latin typeface="Arial Narrow" panose="020B0606020202030204" pitchFamily="34" charset="0"/>
                <a:cs typeface="Times New Roman" panose="02020603050405020304" pitchFamily="18" charset="0"/>
              </a:rPr>
              <a:t> </a:t>
            </a:r>
            <a:r>
              <a:rPr lang="en-US" altLang="en-US" sz="2000" b="1">
                <a:solidFill>
                  <a:srgbClr val="C00000"/>
                </a:solidFill>
                <a:latin typeface="Arial Narrow" panose="020B0606020202030204" pitchFamily="34" charset="0"/>
                <a:cs typeface="Times New Roman" panose="02020603050405020304" pitchFamily="18" charset="0"/>
              </a:rPr>
              <a:t>35</a:t>
            </a:r>
            <a:r>
              <a:rPr lang="en-US" altLang="en-US" sz="2600" b="1">
                <a:solidFill>
                  <a:srgbClr val="000000"/>
                </a:solidFill>
                <a:latin typeface="Arial Narrow" panose="020B0606020202030204" pitchFamily="34" charset="0"/>
                <a:cs typeface="Times New Roman" panose="02020603050405020304" pitchFamily="18" charset="0"/>
              </a:rPr>
              <a:t>  Who will separate us from the love of Christ?  Will tribulation, or distress, or persecution, or famine, or nakedness, or peril, or sword?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4E819B82-A42E-45C0-BD62-DF3DAE21BB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
            <a:extLst>
              <a:ext uri="{FF2B5EF4-FFF2-40B4-BE49-F238E27FC236}">
                <a16:creationId xmlns:a16="http://schemas.microsoft.com/office/drawing/2014/main" id="{8012EEF2-52CD-41B2-A668-91DFAEDB28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25475"/>
            <a:ext cx="2543175" cy="37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AD2835F-1BFC-4F0A-9208-1D52D32D64B3}"/>
              </a:ext>
            </a:extLst>
          </p:cNvPr>
          <p:cNvSpPr/>
          <p:nvPr/>
        </p:nvSpPr>
        <p:spPr>
          <a:xfrm>
            <a:off x="4115965" y="1846021"/>
            <a:ext cx="4387932" cy="1323439"/>
          </a:xfrm>
          <a:prstGeom prst="rect">
            <a:avLst/>
          </a:prstGeom>
        </p:spPr>
        <p:txBody>
          <a:bodyPr wrap="none">
            <a:spAutoFit/>
          </a:bodyPr>
          <a:lstStyle/>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These are the times</a:t>
            </a:r>
          </a:p>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that try men’s souls</a:t>
            </a:r>
            <a:endParaRPr lang="en-US" sz="4000" dirty="0">
              <a:ln w="12700">
                <a:solidFill>
                  <a:schemeClr val="bg1">
                    <a:lumMod val="25000"/>
                  </a:schemeClr>
                </a:solidFill>
              </a:l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53639100-1816-4FBF-B50D-8257235523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F29167E-374D-418D-84B4-9C0A12C9F58C}"/>
              </a:ext>
            </a:extLst>
          </p:cNvPr>
          <p:cNvSpPr/>
          <p:nvPr/>
        </p:nvSpPr>
        <p:spPr>
          <a:xfrm>
            <a:off x="1219200" y="1417638"/>
            <a:ext cx="6781800" cy="280035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7</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the peace of God,</a:t>
            </a:r>
            <a:r>
              <a:rPr lang="en-US" sz="2600" b="1" dirty="0">
                <a:solidFill>
                  <a:srgbClr val="000000"/>
                </a:solidFill>
                <a:latin typeface="Arial Narrow" panose="020B0606020202030204" pitchFamily="34" charset="0"/>
                <a:ea typeface="Times New Roman" panose="02020603050405020304" pitchFamily="18" charset="0"/>
              </a:rPr>
              <a:t> which surpasses all comprehension, will guard your hearts and your minds in Christ Jesus. </a:t>
            </a:r>
          </a:p>
          <a:p>
            <a:pPr>
              <a:spcBef>
                <a:spcPts val="0"/>
              </a:spcBef>
              <a:spcAft>
                <a:spcPts val="0"/>
              </a:spcAft>
              <a:tabLst>
                <a:tab pos="182880" algn="l"/>
                <a:tab pos="228600" algn="l"/>
              </a:tabLst>
              <a:defRPr/>
            </a:pPr>
            <a:endParaRPr lang="en-US" sz="1200" dirty="0">
              <a:latin typeface="Times New Roman" panose="02020603050405020304" pitchFamily="18" charset="0"/>
              <a:ea typeface="Times New Roman" panose="02020603050405020304" pitchFamily="18" charset="0"/>
            </a:endParaRPr>
          </a:p>
          <a:p>
            <a:pPr algn="ctr">
              <a:spcBef>
                <a:spcPts val="0"/>
              </a:spcBef>
              <a:spcAft>
                <a:spcPts val="0"/>
              </a:spcAft>
              <a:tabLst>
                <a:tab pos="182880" algn="l"/>
                <a:tab pos="228600" algn="l"/>
              </a:tabLst>
              <a:defRPr/>
            </a:pPr>
            <a:r>
              <a:rPr lang="en-US" sz="3000" b="1" i="1" dirty="0">
                <a:solidFill>
                  <a:srgbClr val="00008E"/>
                </a:solidFill>
                <a:latin typeface="Times New Roman" panose="02020603050405020304" pitchFamily="18" charset="0"/>
                <a:ea typeface="Times New Roman" panose="02020603050405020304" pitchFamily="18" charset="0"/>
              </a:rPr>
              <a:t>* You’ll never truly know that Christ is all you need until Christ is all you have.</a:t>
            </a:r>
            <a:endParaRPr lang="en-US" sz="30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071DF028-8F4E-4AA8-8977-02D7D71B8C02}"/>
              </a:ext>
            </a:extLst>
          </p:cNvPr>
          <p:cNvSpPr/>
          <p:nvPr/>
        </p:nvSpPr>
        <p:spPr>
          <a:xfrm>
            <a:off x="975983" y="590550"/>
            <a:ext cx="7192033"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We have the peace of being protected </a:t>
            </a:r>
            <a:endParaRPr lang="en-US" sz="3600" dirty="0">
              <a:ln w="12700">
                <a:solidFill>
                  <a:schemeClr val="bg1">
                    <a:lumMod val="25000"/>
                  </a:schemeClr>
                </a:solidFill>
              </a:l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encrypted-tbn3.gstatic.com/images?q=tbn:ANd9GcS7ulLCe9vpjd0jKrwk5AR-HMHfqXEp1yW7KOWx8iLc4do6xF-3">
            <a:hlinkClick r:id="rId2"/>
            <a:extLst>
              <a:ext uri="{FF2B5EF4-FFF2-40B4-BE49-F238E27FC236}">
                <a16:creationId xmlns:a16="http://schemas.microsoft.com/office/drawing/2014/main" id="{1B4A08D3-E820-4DDF-8559-35A2ED2E17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791A104-28CC-49C9-9712-F90EC7A23E97}"/>
              </a:ext>
            </a:extLst>
          </p:cNvPr>
          <p:cNvSpPr/>
          <p:nvPr/>
        </p:nvSpPr>
        <p:spPr>
          <a:xfrm>
            <a:off x="838200" y="1276350"/>
            <a:ext cx="7158819" cy="2123658"/>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IV</a:t>
            </a:r>
            <a:r>
              <a:rPr lang="en-US" sz="4400" b="1" dirty="0">
                <a:ln w="12700">
                  <a:solidFill>
                    <a:srgbClr val="FFFF00"/>
                  </a:solidFill>
                </a:ln>
                <a:solidFill>
                  <a:schemeClr val="accent4">
                    <a:lumMod val="50000"/>
                  </a:schemeClr>
                </a:solidFill>
                <a:latin typeface="ArabBruD" panose="03060802060502020204" pitchFamily="66" charset="0"/>
              </a:rPr>
              <a:t>.  The darker the world gets</a:t>
            </a:r>
          </a:p>
          <a:p>
            <a:pPr>
              <a:defRPr/>
            </a:pPr>
            <a:r>
              <a:rPr lang="en-US" sz="4400" b="1" dirty="0">
                <a:ln w="12700">
                  <a:solidFill>
                    <a:srgbClr val="FFFF00"/>
                  </a:solidFill>
                </a:ln>
                <a:solidFill>
                  <a:schemeClr val="accent4">
                    <a:lumMod val="50000"/>
                  </a:schemeClr>
                </a:solidFill>
                <a:latin typeface="ArabBruD" panose="03060802060502020204" pitchFamily="66" charset="0"/>
              </a:rPr>
              <a:t>        the greater opportunities </a:t>
            </a:r>
          </a:p>
          <a:p>
            <a:pPr>
              <a:defRPr/>
            </a:pPr>
            <a:r>
              <a:rPr lang="en-US" sz="4400" b="1" dirty="0">
                <a:ln w="12700">
                  <a:solidFill>
                    <a:srgbClr val="FFFF00"/>
                  </a:solidFill>
                </a:ln>
                <a:solidFill>
                  <a:schemeClr val="accent4">
                    <a:lumMod val="50000"/>
                  </a:schemeClr>
                </a:solidFill>
                <a:latin typeface="ArabBruD" panose="03060802060502020204" pitchFamily="66" charset="0"/>
              </a:rPr>
              <a:t>        manifest themselves.</a:t>
            </a:r>
            <a:endParaRPr lang="en-US" sz="4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CB7B9C85-3138-4FEC-BFE4-AF7870CF55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6BE59B9-1630-492B-B534-49A96976FC00}"/>
              </a:ext>
            </a:extLst>
          </p:cNvPr>
          <p:cNvSpPr/>
          <p:nvPr/>
        </p:nvSpPr>
        <p:spPr>
          <a:xfrm>
            <a:off x="609600" y="544513"/>
            <a:ext cx="7696200" cy="3848100"/>
          </a:xfrm>
          <a:prstGeom prst="rect">
            <a:avLst/>
          </a:prstGeom>
        </p:spPr>
        <p:txBody>
          <a:bodyPr>
            <a:spAutoFit/>
          </a:bodyPr>
          <a:lstStyle/>
          <a:p>
            <a:pPr marL="457200">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Acts 2: 41</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So then, those who had received his word were baptized; and that day there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were added about three thousand souls.  </a:t>
            </a:r>
            <a:r>
              <a:rPr lang="en-US" sz="2000" b="1" dirty="0">
                <a:solidFill>
                  <a:srgbClr val="C00000"/>
                </a:solidFill>
                <a:latin typeface="Arial Narrow" panose="020B0606020202030204" pitchFamily="34" charset="0"/>
                <a:ea typeface="Times New Roman" panose="02020603050405020304" pitchFamily="18" charset="0"/>
              </a:rPr>
              <a:t>42</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They were continually devoting themselves to the apostles' teaching and to fellowship, to the breaking of bread and to prayer.</a:t>
            </a:r>
          </a:p>
          <a:p>
            <a:pPr marL="457200">
              <a:spcBef>
                <a:spcPts val="0"/>
              </a:spcBef>
              <a:spcAft>
                <a:spcPts val="0"/>
              </a:spcAft>
              <a:tabLst>
                <a:tab pos="182880" algn="l"/>
                <a:tab pos="228600" algn="l"/>
              </a:tabLst>
              <a:defRPr/>
            </a:pPr>
            <a:endParaRPr lang="en-US" sz="1000" dirty="0">
              <a:latin typeface="Times New Roman" panose="02020603050405020304" pitchFamily="18" charset="0"/>
              <a:ea typeface="Times New Roman" panose="02020603050405020304" pitchFamily="18" charset="0"/>
            </a:endParaRPr>
          </a:p>
          <a:p>
            <a:pPr marL="457200">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 47</a:t>
            </a:r>
            <a:r>
              <a:rPr lang="en-US" sz="2600" b="1" dirty="0">
                <a:solidFill>
                  <a:srgbClr val="000000"/>
                </a:solidFill>
                <a:latin typeface="Arial Narrow" panose="020B0606020202030204" pitchFamily="34" charset="0"/>
                <a:ea typeface="Times New Roman" panose="02020603050405020304" pitchFamily="18" charset="0"/>
              </a:rPr>
              <a:t> – … with gladness and sincerity of heart, </a:t>
            </a:r>
            <a:r>
              <a:rPr lang="en-US" sz="2000" b="1" dirty="0">
                <a:solidFill>
                  <a:srgbClr val="C00000"/>
                </a:solidFill>
                <a:latin typeface="Arial Narrow" panose="020B0606020202030204" pitchFamily="34" charset="0"/>
                <a:ea typeface="Times New Roman" panose="02020603050405020304" pitchFamily="18" charset="0"/>
              </a:rPr>
              <a:t>47</a:t>
            </a:r>
            <a:r>
              <a:rPr lang="en-US" sz="2600" b="1" dirty="0">
                <a:solidFill>
                  <a:srgbClr val="000000"/>
                </a:solidFill>
                <a:latin typeface="Arial Narrow" panose="020B0606020202030204" pitchFamily="34" charset="0"/>
                <a:ea typeface="Times New Roman" panose="02020603050405020304" pitchFamily="18" charset="0"/>
              </a:rPr>
              <a:t> praising God and having favor with all the people. And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the Lord was adding</a:t>
            </a:r>
            <a:r>
              <a:rPr lang="en-US" sz="2600" b="1" dirty="0">
                <a:solidFill>
                  <a:srgbClr val="000000"/>
                </a:solidFill>
                <a:latin typeface="Arial Narrow" panose="020B0606020202030204" pitchFamily="34" charset="0"/>
                <a:ea typeface="Times New Roman" panose="02020603050405020304" pitchFamily="18" charset="0"/>
              </a:rPr>
              <a:t> to their number day by day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those who were being saved.</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7DB9C218-E29B-48D4-AA79-62713164D3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BCCBCA1-FDB1-42A6-80B9-DC1E18EBF8CF}"/>
              </a:ext>
            </a:extLst>
          </p:cNvPr>
          <p:cNvSpPr/>
          <p:nvPr/>
        </p:nvSpPr>
        <p:spPr>
          <a:xfrm>
            <a:off x="1104900" y="1885950"/>
            <a:ext cx="69342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4: 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Conduct yourselves with </a:t>
            </a:r>
            <a:r>
              <a:rPr lang="en-US" sz="2600" b="1" u="heavy" dirty="0">
                <a:solidFill>
                  <a:srgbClr val="00008E"/>
                </a:solidFill>
                <a:latin typeface="Arial Narrow" panose="020B0606020202030204" pitchFamily="34" charset="0"/>
                <a:ea typeface="Times New Roman" panose="02020603050405020304" pitchFamily="18" charset="0"/>
              </a:rPr>
              <a:t>wisdom toward outsiders,</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making the most of the opportunity. </a:t>
            </a:r>
            <a:r>
              <a:rPr lang="en-US" sz="2000" b="1" dirty="0">
                <a:solidFill>
                  <a:srgbClr val="C00000"/>
                </a:solidFill>
                <a:latin typeface="Arial Narrow" panose="020B0606020202030204" pitchFamily="34" charset="0"/>
                <a:ea typeface="Times New Roman" panose="02020603050405020304" pitchFamily="18" charset="0"/>
              </a:rPr>
              <a:t>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Let your speech always be with grace, as though seasoned with salt, so that you will know how you should respond to each person.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25E1EBBA-BFEF-4C23-A820-E9BC1004039E}"/>
              </a:ext>
            </a:extLst>
          </p:cNvPr>
          <p:cNvSpPr/>
          <p:nvPr/>
        </p:nvSpPr>
        <p:spPr>
          <a:xfrm>
            <a:off x="1080516" y="621397"/>
            <a:ext cx="6844284" cy="646331"/>
          </a:xfrm>
          <a:prstGeom prst="rect">
            <a:avLst/>
          </a:prstGeom>
        </p:spPr>
        <p:txBody>
          <a:bodyPr>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The            is      have a        that  </a:t>
            </a:r>
            <a:endParaRPr lang="en-US" sz="3600" dirty="0"/>
          </a:p>
        </p:txBody>
      </p:sp>
      <p:pic>
        <p:nvPicPr>
          <p:cNvPr id="26629" name="Picture 3">
            <a:extLst>
              <a:ext uri="{FF2B5EF4-FFF2-40B4-BE49-F238E27FC236}">
                <a16:creationId xmlns:a16="http://schemas.microsoft.com/office/drawing/2014/main" id="{896394D2-2486-4237-88E7-17986455D0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4050"/>
            <a:ext cx="117792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4">
            <a:extLst>
              <a:ext uri="{FF2B5EF4-FFF2-40B4-BE49-F238E27FC236}">
                <a16:creationId xmlns:a16="http://schemas.microsoft.com/office/drawing/2014/main" id="{1A7BA17D-FDBE-470A-827E-FCC34832D96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73488" y="765175"/>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6">
            <a:extLst>
              <a:ext uri="{FF2B5EF4-FFF2-40B4-BE49-F238E27FC236}">
                <a16:creationId xmlns:a16="http://schemas.microsoft.com/office/drawing/2014/main" id="{0D41862D-8F84-4571-84EF-D720626628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681038"/>
            <a:ext cx="6572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7">
            <a:extLst>
              <a:ext uri="{FF2B5EF4-FFF2-40B4-BE49-F238E27FC236}">
                <a16:creationId xmlns:a16="http://schemas.microsoft.com/office/drawing/2014/main" id="{C391457D-4454-47A0-970E-5F4EF131B0C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137400" y="392113"/>
            <a:ext cx="10509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encrypted-tbn3.gstatic.com/images?q=tbn:ANd9GcS7ulLCe9vpjd0jKrwk5AR-HMHfqXEp1yW7KOWx8iLc4do6xF-3">
            <a:hlinkClick r:id="rId2"/>
            <a:extLst>
              <a:ext uri="{FF2B5EF4-FFF2-40B4-BE49-F238E27FC236}">
                <a16:creationId xmlns:a16="http://schemas.microsoft.com/office/drawing/2014/main" id="{DAFD64FF-425D-43F7-961B-24E0A60DC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C883E76-D1BC-44D2-A017-C818C8E73FB5}"/>
              </a:ext>
            </a:extLst>
          </p:cNvPr>
          <p:cNvSpPr/>
          <p:nvPr/>
        </p:nvSpPr>
        <p:spPr>
          <a:xfrm>
            <a:off x="1371600" y="1200150"/>
            <a:ext cx="7139519" cy="2123658"/>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V</a:t>
            </a:r>
            <a:r>
              <a:rPr lang="en-US" sz="4400" b="1" dirty="0">
                <a:ln w="12700">
                  <a:solidFill>
                    <a:srgbClr val="FFFF00"/>
                  </a:solidFill>
                </a:ln>
                <a:solidFill>
                  <a:schemeClr val="accent4">
                    <a:lumMod val="50000"/>
                  </a:schemeClr>
                </a:solidFill>
                <a:latin typeface="ArabBruD" panose="03060802060502020204" pitchFamily="66" charset="0"/>
              </a:rPr>
              <a:t>.  As the darkness closes in</a:t>
            </a:r>
          </a:p>
          <a:p>
            <a:pPr>
              <a:defRPr/>
            </a:pPr>
            <a:r>
              <a:rPr lang="en-US" sz="4400" b="1" dirty="0">
                <a:ln w="12700">
                  <a:solidFill>
                    <a:srgbClr val="FFFF00"/>
                  </a:solidFill>
                </a:ln>
                <a:solidFill>
                  <a:schemeClr val="accent4">
                    <a:lumMod val="50000"/>
                  </a:schemeClr>
                </a:solidFill>
                <a:latin typeface="ArabBruD" panose="03060802060502020204" pitchFamily="66" charset="0"/>
              </a:rPr>
              <a:t>      the Christians clings ever </a:t>
            </a:r>
          </a:p>
          <a:p>
            <a:pPr>
              <a:defRPr/>
            </a:pPr>
            <a:r>
              <a:rPr lang="en-US" sz="4400" b="1" dirty="0">
                <a:ln w="12700">
                  <a:solidFill>
                    <a:srgbClr val="FFFF00"/>
                  </a:solidFill>
                </a:ln>
                <a:solidFill>
                  <a:schemeClr val="accent4">
                    <a:lumMod val="50000"/>
                  </a:schemeClr>
                </a:solidFill>
                <a:latin typeface="ArabBruD" panose="03060802060502020204" pitchFamily="66" charset="0"/>
              </a:rPr>
              <a:t>      more tightly to Christ.</a:t>
            </a:r>
            <a:endParaRPr lang="en-US" sz="4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CAA7F8-5652-4770-B545-0CCCFB7A7C0A}"/>
              </a:ext>
            </a:extLst>
          </p:cNvPr>
          <p:cNvSpPr/>
          <p:nvPr/>
        </p:nvSpPr>
        <p:spPr>
          <a:xfrm>
            <a:off x="1447800" y="3943350"/>
            <a:ext cx="6576224" cy="707886"/>
          </a:xfrm>
          <a:prstGeom prst="rect">
            <a:avLst/>
          </a:prstGeom>
        </p:spPr>
        <p:txBody>
          <a:bodyPr wrap="none">
            <a:spAutoFit/>
          </a:bodyPr>
          <a:lstStyle/>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Where are your eyes focused ?</a:t>
            </a:r>
            <a:endParaRPr lang="en-US" sz="4000" dirty="0"/>
          </a:p>
        </p:txBody>
      </p:sp>
      <p:pic>
        <p:nvPicPr>
          <p:cNvPr id="28675" name="Picture 4">
            <a:extLst>
              <a:ext uri="{FF2B5EF4-FFF2-40B4-BE49-F238E27FC236}">
                <a16:creationId xmlns:a16="http://schemas.microsoft.com/office/drawing/2014/main" id="{EA03302A-FEFC-490E-B0B1-83280BCBF9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742950"/>
            <a:ext cx="2997200" cy="2997200"/>
          </a:xfrm>
          <a:prstGeom prst="rect">
            <a:avLst/>
          </a:prstGeom>
          <a:noFill/>
          <a:ln w="57150">
            <a:solidFill>
              <a:srgbClr val="623316"/>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5E3EE951-47FF-41A4-BC8E-68ADD0C509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22225"/>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7FB1151-2554-420C-B37F-F02F4F3C8FF0}"/>
              </a:ext>
            </a:extLst>
          </p:cNvPr>
          <p:cNvSpPr/>
          <p:nvPr/>
        </p:nvSpPr>
        <p:spPr>
          <a:xfrm>
            <a:off x="1219200" y="2200630"/>
            <a:ext cx="6456063" cy="707886"/>
          </a:xfrm>
          <a:prstGeom prst="rect">
            <a:avLst/>
          </a:prstGeom>
        </p:spPr>
        <p:txBody>
          <a:bodyPr wrap="none">
            <a:spAutoFit/>
          </a:bodyPr>
          <a:lstStyle/>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Are you clinging to His cross ?</a:t>
            </a:r>
            <a:endParaRPr lang="en-US" sz="4000" dirty="0"/>
          </a:p>
        </p:txBody>
      </p:sp>
      <p:pic>
        <p:nvPicPr>
          <p:cNvPr id="29700" name="Picture 5">
            <a:extLst>
              <a:ext uri="{FF2B5EF4-FFF2-40B4-BE49-F238E27FC236}">
                <a16:creationId xmlns:a16="http://schemas.microsoft.com/office/drawing/2014/main" id="{953BFA1A-D390-491E-ADEE-282D9D8AA5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2" descr="See the source image">
            <a:extLst>
              <a:ext uri="{FF2B5EF4-FFF2-40B4-BE49-F238E27FC236}">
                <a16:creationId xmlns:a16="http://schemas.microsoft.com/office/drawing/2014/main" id="{DA60F5B4-8FA0-43CF-9BCA-D3B0DD0238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3257550"/>
            <a:ext cx="2024063"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8B1FE5FA-8E1F-495B-BB6B-F86D152216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6350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7">
            <a:extLst>
              <a:ext uri="{FF2B5EF4-FFF2-40B4-BE49-F238E27FC236}">
                <a16:creationId xmlns:a16="http://schemas.microsoft.com/office/drawing/2014/main" id="{774AA8B9-77FC-4E63-83DB-594AAE5D8C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61950"/>
            <a:ext cx="5006975"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4FA97D4-5564-488C-8742-C9D9C1FA6359}"/>
              </a:ext>
            </a:extLst>
          </p:cNvPr>
          <p:cNvSpPr/>
          <p:nvPr/>
        </p:nvSpPr>
        <p:spPr>
          <a:xfrm>
            <a:off x="883690" y="3105150"/>
            <a:ext cx="7354834" cy="1815882"/>
          </a:xfrm>
          <a:prstGeom prst="rect">
            <a:avLst/>
          </a:prstGeom>
        </p:spPr>
        <p:txBody>
          <a:bodyPr wrap="none">
            <a:spAutoFit/>
          </a:bodyPr>
          <a:lstStyle/>
          <a:p>
            <a:pPr>
              <a:defRPr/>
            </a:pPr>
            <a:r>
              <a:rPr lang="en-US" sz="4400" b="1" dirty="0">
                <a:ln w="12700">
                  <a:solidFill>
                    <a:schemeClr val="bg1">
                      <a:lumMod val="25000"/>
                    </a:schemeClr>
                  </a:solidFill>
                </a:ln>
                <a:solidFill>
                  <a:schemeClr val="accent4">
                    <a:lumMod val="50000"/>
                  </a:schemeClr>
                </a:solidFill>
                <a:latin typeface="ArabBruD" panose="03060802060502020204" pitchFamily="66" charset="0"/>
              </a:rPr>
              <a:t>Need help ?    Are you fearful ?</a:t>
            </a:r>
            <a:r>
              <a:rPr lang="en-US" b="1" dirty="0">
                <a:ln w="12700">
                  <a:solidFill>
                    <a:schemeClr val="bg1">
                      <a:lumMod val="25000"/>
                    </a:schemeClr>
                  </a:solidFill>
                </a:ln>
                <a:solidFill>
                  <a:schemeClr val="accent4">
                    <a:lumMod val="50000"/>
                  </a:schemeClr>
                </a:solidFill>
                <a:latin typeface="ArabBruD" panose="03060802060502020204" pitchFamily="66" charset="0"/>
              </a:rPr>
              <a:t> </a:t>
            </a:r>
          </a:p>
          <a:p>
            <a:pPr>
              <a:defRPr/>
            </a:pPr>
            <a:endParaRPr lang="en-US" sz="800" b="1" dirty="0">
              <a:ln w="12700">
                <a:solidFill>
                  <a:schemeClr val="bg1">
                    <a:lumMod val="25000"/>
                  </a:schemeClr>
                </a:solidFill>
              </a:ln>
              <a:solidFill>
                <a:schemeClr val="accent4">
                  <a:lumMod val="50000"/>
                </a:schemeClr>
              </a:solidFill>
              <a:latin typeface="ArabBruD" panose="03060802060502020204" pitchFamily="66" charset="0"/>
            </a:endParaRPr>
          </a:p>
          <a:p>
            <a:pPr algn="ctr">
              <a:defRPr/>
            </a:pPr>
            <a:r>
              <a:rPr lang="en-US" sz="6000" b="1" dirty="0">
                <a:ln w="12700">
                  <a:solidFill>
                    <a:schemeClr val="bg1">
                      <a:lumMod val="25000"/>
                    </a:schemeClr>
                  </a:solidFill>
                </a:ln>
                <a:solidFill>
                  <a:schemeClr val="accent4">
                    <a:lumMod val="50000"/>
                  </a:schemeClr>
                </a:solidFill>
                <a:latin typeface="ArabBruD" panose="03060802060502020204" pitchFamily="66" charset="0"/>
              </a:rPr>
              <a:t>Put in a call to God !</a:t>
            </a:r>
            <a:endParaRPr lang="en-US" sz="6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A52DC2CA-0CAE-456A-B0AD-F5FB49FB33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1">
            <a:extLst>
              <a:ext uri="{FF2B5EF4-FFF2-40B4-BE49-F238E27FC236}">
                <a16:creationId xmlns:a16="http://schemas.microsoft.com/office/drawing/2014/main" id="{1D57C240-A897-4FBD-A711-5F2E9BC18F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5363" y="1219200"/>
            <a:ext cx="1828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4F2C32E-7CAD-4C02-B614-04802574B877}"/>
              </a:ext>
            </a:extLst>
          </p:cNvPr>
          <p:cNvSpPr/>
          <p:nvPr/>
        </p:nvSpPr>
        <p:spPr>
          <a:xfrm>
            <a:off x="3657600" y="909756"/>
            <a:ext cx="4879926" cy="3508653"/>
          </a:xfrm>
          <a:prstGeom prst="rect">
            <a:avLst/>
          </a:prstGeom>
        </p:spPr>
        <p:txBody>
          <a:bodyPr wrap="none">
            <a:spAutoFit/>
          </a:bodyPr>
          <a:lstStyle/>
          <a:p>
            <a:pPr>
              <a:defRPr/>
            </a:pPr>
            <a:r>
              <a:rPr lang="en-US" sz="6000" b="1" dirty="0">
                <a:ln w="12700">
                  <a:solidFill>
                    <a:schemeClr val="bg1">
                      <a:lumMod val="25000"/>
                    </a:schemeClr>
                  </a:solidFill>
                </a:ln>
                <a:solidFill>
                  <a:schemeClr val="accent4">
                    <a:lumMod val="50000"/>
                  </a:schemeClr>
                </a:solidFill>
                <a:latin typeface="ArabBruD" panose="03060802060502020204" pitchFamily="66" charset="0"/>
              </a:rPr>
              <a:t>Yes,</a:t>
            </a:r>
          </a:p>
          <a:p>
            <a:pPr>
              <a:defRPr/>
            </a:pPr>
            <a:endParaRPr lang="en-US" sz="1200" b="1" dirty="0">
              <a:ln w="12700">
                <a:solidFill>
                  <a:schemeClr val="bg1">
                    <a:lumMod val="25000"/>
                  </a:schemeClr>
                </a:solidFill>
              </a:ln>
              <a:solidFill>
                <a:schemeClr val="accent4">
                  <a:lumMod val="50000"/>
                </a:schemeClr>
              </a:solidFill>
              <a:latin typeface="ArabBruD" panose="03060802060502020204" pitchFamily="66" charset="0"/>
            </a:endParaRPr>
          </a:p>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These are the times</a:t>
            </a:r>
          </a:p>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that try men’s souls,</a:t>
            </a:r>
          </a:p>
          <a:p>
            <a:pPr>
              <a:defRPr/>
            </a:pPr>
            <a:endParaRPr lang="en-US" sz="1000" b="1" dirty="0">
              <a:ln w="12700">
                <a:solidFill>
                  <a:schemeClr val="bg1">
                    <a:lumMod val="25000"/>
                  </a:schemeClr>
                </a:solidFill>
              </a:ln>
              <a:solidFill>
                <a:schemeClr val="accent4">
                  <a:lumMod val="50000"/>
                </a:schemeClr>
              </a:solidFill>
              <a:latin typeface="ArabBruD" panose="03060802060502020204" pitchFamily="66" charset="0"/>
            </a:endParaRPr>
          </a:p>
          <a:p>
            <a:pPr>
              <a:defRPr/>
            </a:pPr>
            <a:r>
              <a:rPr lang="en-US" sz="6000" b="1" dirty="0">
                <a:ln w="12700">
                  <a:solidFill>
                    <a:schemeClr val="bg1">
                      <a:lumMod val="25000"/>
                    </a:schemeClr>
                  </a:solidFill>
                </a:ln>
                <a:solidFill>
                  <a:schemeClr val="accent4">
                    <a:lumMod val="50000"/>
                  </a:schemeClr>
                </a:solidFill>
                <a:latin typeface="ArabBruD" panose="03060802060502020204" pitchFamily="66" charset="0"/>
              </a:rPr>
              <a:t>so trust in God.</a:t>
            </a:r>
            <a:endParaRPr lang="en-US" sz="6000" dirty="0">
              <a:ln w="12700">
                <a:solidFill>
                  <a:schemeClr val="bg1">
                    <a:lumMod val="25000"/>
                  </a:schemeClr>
                </a:solidFill>
              </a:l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6DA958A0-ACE4-486D-BC73-0778F76554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2">
            <a:extLst>
              <a:ext uri="{FF2B5EF4-FFF2-40B4-BE49-F238E27FC236}">
                <a16:creationId xmlns:a16="http://schemas.microsoft.com/office/drawing/2014/main" id="{4D3ACC65-264E-41C5-A6BF-3B62ACEB28F2}"/>
              </a:ext>
            </a:extLst>
          </p:cNvPr>
          <p:cNvSpPr>
            <a:spLocks noChangeArrowheads="1"/>
          </p:cNvSpPr>
          <p:nvPr/>
        </p:nvSpPr>
        <p:spPr bwMode="auto">
          <a:xfrm>
            <a:off x="723900" y="590550"/>
            <a:ext cx="78867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pPr>
              <a:lnSpc>
                <a:spcPct val="150000"/>
              </a:lnSpc>
            </a:pPr>
            <a:r>
              <a:rPr lang="en-US" altLang="en-US" sz="2600" b="1">
                <a:solidFill>
                  <a:srgbClr val="623316"/>
                </a:solidFill>
                <a:latin typeface="ArabBruD" pitchFamily="66" charset="0"/>
                <a:cs typeface="Times New Roman" panose="02020603050405020304" pitchFamily="18" charset="0"/>
              </a:rPr>
              <a:t>God has offered us some guidance for confronting evil</a:t>
            </a:r>
            <a:endParaRPr lang="en-US" altLang="en-US" sz="2600">
              <a:solidFill>
                <a:srgbClr val="623316"/>
              </a:solidFill>
              <a:latin typeface="ArabBruD" pitchFamily="66"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1. </a:t>
            </a:r>
            <a:r>
              <a:rPr lang="en-US" altLang="en-US" sz="2600">
                <a:solidFill>
                  <a:srgbClr val="000000"/>
                </a:solidFill>
                <a:latin typeface="Times New Roman" panose="02020603050405020304" pitchFamily="18" charset="0"/>
                <a:cs typeface="Times New Roman" panose="02020603050405020304" pitchFamily="18" charset="0"/>
              </a:rPr>
              <a:t>  Do not ignore evil; c</a:t>
            </a:r>
            <a:r>
              <a:rPr lang="en-US" altLang="en-US" sz="2600">
                <a:solidFill>
                  <a:srgbClr val="623316"/>
                </a:solidFill>
                <a:latin typeface="Times New Roman" panose="02020603050405020304" pitchFamily="18" charset="0"/>
                <a:cs typeface="Times New Roman" panose="02020603050405020304" pitchFamily="18" charset="0"/>
              </a:rPr>
              <a:t>onfront sin in all forms</a:t>
            </a:r>
            <a:r>
              <a:rPr lang="en-US" altLang="en-US" sz="2600" b="1">
                <a:solidFill>
                  <a:srgbClr val="623316"/>
                </a:solidFill>
                <a:latin typeface="Times New Roman" panose="02020603050405020304" pitchFamily="18" charset="0"/>
                <a:cs typeface="Times New Roman" panose="02020603050405020304" pitchFamily="18" charset="0"/>
              </a:rPr>
              <a:t>.</a:t>
            </a:r>
            <a:endParaRPr lang="en-US" altLang="en-US" sz="2600">
              <a:solidFill>
                <a:srgbClr val="623316"/>
              </a:solidFill>
              <a:latin typeface="Times New Roman" panose="02020603050405020304" pitchFamily="18"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2.</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a:solidFill>
                  <a:srgbClr val="623316"/>
                </a:solidFill>
                <a:latin typeface="Times New Roman" panose="02020603050405020304" pitchFamily="18" charset="0"/>
                <a:cs typeface="Times New Roman" panose="02020603050405020304" pitchFamily="18" charset="0"/>
              </a:rPr>
              <a:t>In a dark world even your small light is bright</a:t>
            </a:r>
            <a:r>
              <a:rPr lang="en-US" altLang="en-US" sz="2600" b="1">
                <a:solidFill>
                  <a:srgbClr val="623316"/>
                </a:solidFill>
                <a:latin typeface="Times New Roman" panose="02020603050405020304" pitchFamily="18" charset="0"/>
                <a:cs typeface="Times New Roman" panose="02020603050405020304" pitchFamily="18" charset="0"/>
              </a:rPr>
              <a:t>.</a:t>
            </a:r>
            <a:r>
              <a:rPr lang="en-US" altLang="en-US" sz="2600">
                <a:solidFill>
                  <a:srgbClr val="623316"/>
                </a:solidFill>
                <a:latin typeface="Times New Roman" panose="02020603050405020304" pitchFamily="18" charset="0"/>
                <a:cs typeface="Times New Roman" panose="02020603050405020304" pitchFamily="18" charset="0"/>
              </a:rPr>
              <a:t> </a:t>
            </a: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3.</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 </a:t>
            </a:r>
            <a:r>
              <a:rPr lang="en-US" altLang="en-US" sz="2600">
                <a:solidFill>
                  <a:srgbClr val="623316"/>
                </a:solidFill>
                <a:latin typeface="Times New Roman" panose="02020603050405020304" pitchFamily="18" charset="0"/>
                <a:cs typeface="Times New Roman" panose="02020603050405020304" pitchFamily="18" charset="0"/>
              </a:rPr>
              <a:t>Our peace filled life becomes ever more obvious</a:t>
            </a:r>
            <a:r>
              <a:rPr lang="en-US" altLang="en-US" sz="2600" b="1">
                <a:solidFill>
                  <a:srgbClr val="623316"/>
                </a:solidFill>
                <a:latin typeface="Times New Roman" panose="02020603050405020304" pitchFamily="18" charset="0"/>
                <a:cs typeface="Times New Roman" panose="02020603050405020304" pitchFamily="18" charset="0"/>
              </a:rPr>
              <a:t>.</a:t>
            </a:r>
            <a:endParaRPr lang="en-US" altLang="en-US" sz="2600">
              <a:solidFill>
                <a:srgbClr val="623316"/>
              </a:solidFill>
              <a:latin typeface="Times New Roman" panose="02020603050405020304" pitchFamily="18"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4.   </a:t>
            </a:r>
            <a:r>
              <a:rPr lang="en-US" altLang="en-US" sz="2600">
                <a:solidFill>
                  <a:srgbClr val="623316"/>
                </a:solidFill>
                <a:latin typeface="Times New Roman" panose="02020603050405020304" pitchFamily="18" charset="0"/>
                <a:cs typeface="Times New Roman" panose="02020603050405020304" pitchFamily="18" charset="0"/>
              </a:rPr>
              <a:t>Greater opportunities are manifesting themselves</a:t>
            </a:r>
            <a:r>
              <a:rPr lang="en-US" altLang="en-US" sz="2600" b="1">
                <a:solidFill>
                  <a:srgbClr val="623316"/>
                </a:solidFill>
                <a:latin typeface="Times New Roman" panose="02020603050405020304" pitchFamily="18" charset="0"/>
                <a:cs typeface="Times New Roman" panose="02020603050405020304" pitchFamily="18" charset="0"/>
              </a:rPr>
              <a:t>.</a:t>
            </a:r>
            <a:endParaRPr lang="en-US" altLang="en-US" sz="2600">
              <a:solidFill>
                <a:srgbClr val="623316"/>
              </a:solidFill>
              <a:latin typeface="Times New Roman" panose="02020603050405020304" pitchFamily="18"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5.   </a:t>
            </a:r>
            <a:r>
              <a:rPr lang="en-US" altLang="en-US" sz="2600">
                <a:solidFill>
                  <a:srgbClr val="623316"/>
                </a:solidFill>
                <a:latin typeface="Times New Roman" panose="02020603050405020304" pitchFamily="18" charset="0"/>
                <a:cs typeface="Times New Roman" panose="02020603050405020304" pitchFamily="18" charset="0"/>
              </a:rPr>
              <a:t>Christian clings ever more tightly to the Christ</a:t>
            </a:r>
            <a:r>
              <a:rPr lang="en-US" altLang="en-US" sz="2600" b="1">
                <a:solidFill>
                  <a:srgbClr val="623316"/>
                </a:solidFill>
                <a:latin typeface="Times New Roman" panose="02020603050405020304" pitchFamily="18" charset="0"/>
                <a:cs typeface="Times New Roman" panose="02020603050405020304" pitchFamily="18" charset="0"/>
              </a:rPr>
              <a:t>. </a:t>
            </a:r>
            <a:endParaRPr lang="en-US" altLang="en-US" sz="2600">
              <a:solidFill>
                <a:srgbClr val="623316"/>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85790B81-D60E-4E02-BF45-E687AAE08A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
            <a:extLst>
              <a:ext uri="{FF2B5EF4-FFF2-40B4-BE49-F238E27FC236}">
                <a16:creationId xmlns:a16="http://schemas.microsoft.com/office/drawing/2014/main" id="{4C72B084-3D9C-48C2-8DA2-7E45F5B335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9144000"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6B09537-8A2C-46E2-AD7A-962FB3494EEC}"/>
              </a:ext>
            </a:extLst>
          </p:cNvPr>
          <p:cNvSpPr/>
          <p:nvPr/>
        </p:nvSpPr>
        <p:spPr>
          <a:xfrm>
            <a:off x="381000" y="4019550"/>
            <a:ext cx="3218702" cy="646331"/>
          </a:xfrm>
          <a:prstGeom prst="rect">
            <a:avLst/>
          </a:prstGeom>
        </p:spPr>
        <p:txBody>
          <a:bodyPr wrap="none">
            <a:spAutoFit/>
          </a:bodyPr>
          <a:lstStyle/>
          <a:p>
            <a:pPr>
              <a:defRPr/>
            </a:pPr>
            <a:r>
              <a:rPr lang="en-US" sz="3600" b="1" dirty="0">
                <a:ln w="19050">
                  <a:solidFill>
                    <a:srgbClr val="FFFF00"/>
                  </a:solidFill>
                </a:ln>
                <a:solidFill>
                  <a:schemeClr val="accent4">
                    <a:lumMod val="50000"/>
                  </a:schemeClr>
                </a:solidFill>
                <a:latin typeface="ArabBruD" panose="03060802060502020204" pitchFamily="66" charset="0"/>
              </a:rPr>
              <a:t>Animal Instincts</a:t>
            </a:r>
            <a:endParaRPr lang="en-US" sz="3600" dirty="0">
              <a:ln w="19050">
                <a:solidFill>
                  <a:srgbClr val="FFFF00"/>
                </a:solidFill>
              </a:l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E7ED226D-D4A5-47C9-90BF-84DE4CB03E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DE15973-488C-4D7B-B4A4-B664E1925C68}"/>
              </a:ext>
            </a:extLst>
          </p:cNvPr>
          <p:cNvSpPr/>
          <p:nvPr/>
        </p:nvSpPr>
        <p:spPr>
          <a:xfrm>
            <a:off x="698728" y="971550"/>
            <a:ext cx="7746544" cy="2862322"/>
          </a:xfrm>
          <a:prstGeom prst="rect">
            <a:avLst/>
          </a:prstGeom>
        </p:spPr>
        <p:txBody>
          <a:bodyPr wrap="none">
            <a:spAutoFit/>
          </a:bodyPr>
          <a:lstStyle/>
          <a:p>
            <a:pPr algn="ctr">
              <a:defRPr/>
            </a:pPr>
            <a:r>
              <a:rPr lang="en-US" sz="6000" b="1" dirty="0">
                <a:ln w="31750">
                  <a:solidFill>
                    <a:schemeClr val="bg1">
                      <a:lumMod val="25000"/>
                    </a:schemeClr>
                  </a:solidFill>
                </a:ln>
                <a:solidFill>
                  <a:schemeClr val="accent4">
                    <a:lumMod val="50000"/>
                  </a:schemeClr>
                </a:solidFill>
                <a:latin typeface="ArabBruD" panose="03060802060502020204" pitchFamily="66" charset="0"/>
              </a:rPr>
              <a:t>Do you have God’s peace</a:t>
            </a:r>
          </a:p>
          <a:p>
            <a:pPr algn="ctr">
              <a:defRPr/>
            </a:pPr>
            <a:r>
              <a:rPr lang="en-US" sz="6000" b="1" dirty="0">
                <a:ln w="31750">
                  <a:solidFill>
                    <a:schemeClr val="bg1">
                      <a:lumMod val="25000"/>
                    </a:schemeClr>
                  </a:solidFill>
                </a:ln>
                <a:solidFill>
                  <a:schemeClr val="accent4">
                    <a:lumMod val="50000"/>
                  </a:schemeClr>
                </a:solidFill>
                <a:latin typeface="ArabBruD" panose="03060802060502020204" pitchFamily="66" charset="0"/>
              </a:rPr>
              <a:t>to guide you through</a:t>
            </a:r>
          </a:p>
          <a:p>
            <a:pPr algn="ctr">
              <a:defRPr/>
            </a:pPr>
            <a:r>
              <a:rPr lang="en-US" sz="6000" b="1" dirty="0">
                <a:ln w="31750">
                  <a:solidFill>
                    <a:schemeClr val="bg1">
                      <a:lumMod val="25000"/>
                    </a:schemeClr>
                  </a:solidFill>
                </a:ln>
                <a:solidFill>
                  <a:schemeClr val="accent4">
                    <a:lumMod val="50000"/>
                  </a:schemeClr>
                </a:solidFill>
                <a:latin typeface="ArabBruD" panose="03060802060502020204" pitchFamily="66" charset="0"/>
              </a:rPr>
              <a:t>these troubled times ?</a:t>
            </a:r>
            <a:endParaRPr lang="en-US" sz="6000" dirty="0">
              <a:ln w="31750">
                <a:solidFill>
                  <a:schemeClr val="bg1">
                    <a:lumMod val="25000"/>
                  </a:schemeClr>
                </a:solidFill>
              </a:l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90DE7340-4231-45C8-BE8A-0DDF4E326D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409575"/>
            <a:ext cx="57150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BE92CA17-A8BC-4886-9825-8D0BC917A11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
            <a:extLst>
              <a:ext uri="{FF2B5EF4-FFF2-40B4-BE49-F238E27FC236}">
                <a16:creationId xmlns:a16="http://schemas.microsoft.com/office/drawing/2014/main" id="{409314E6-2F28-4216-868D-C2E41ED4FC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666750"/>
            <a:ext cx="2997200"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DD3AA38-1091-4AA9-86D3-9773EC914793}"/>
              </a:ext>
            </a:extLst>
          </p:cNvPr>
          <p:cNvSpPr/>
          <p:nvPr/>
        </p:nvSpPr>
        <p:spPr>
          <a:xfrm>
            <a:off x="688133" y="1200150"/>
            <a:ext cx="4924490"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The devil’s favorite verse.</a:t>
            </a:r>
            <a:endParaRPr lang="en-US" sz="3600" dirty="0"/>
          </a:p>
        </p:txBody>
      </p:sp>
      <p:sp>
        <p:nvSpPr>
          <p:cNvPr id="7173" name="Rectangle 3">
            <a:extLst>
              <a:ext uri="{FF2B5EF4-FFF2-40B4-BE49-F238E27FC236}">
                <a16:creationId xmlns:a16="http://schemas.microsoft.com/office/drawing/2014/main" id="{E6089534-D505-4538-99FB-F14433FF65AF}"/>
              </a:ext>
            </a:extLst>
          </p:cNvPr>
          <p:cNvSpPr>
            <a:spLocks noChangeArrowheads="1"/>
          </p:cNvSpPr>
          <p:nvPr/>
        </p:nvSpPr>
        <p:spPr bwMode="auto">
          <a:xfrm>
            <a:off x="1447800" y="2343150"/>
            <a:ext cx="340518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Matthew 7:1 </a:t>
            </a:r>
            <a:endParaRPr lang="en-US" altLang="en-US" sz="26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Do not judge so that you</a:t>
            </a: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will not be judged.</a:t>
            </a:r>
            <a:r>
              <a:rPr lang="en-US" altLang="en-US" sz="2600">
                <a:latin typeface="Times New Roman" panose="02020603050405020304" pitchFamily="18" charset="0"/>
                <a:cs typeface="Times New Roman" panose="02020603050405020304" pitchFamily="18" charset="0"/>
              </a:rPr>
              <a:t> </a:t>
            </a:r>
            <a:endParaRPr lang="en-US" altLang="en-US" sz="2600">
              <a:latin typeface="Arial" panose="020B0604020202020204" pitchFamily="34" charset="0"/>
            </a:endParaRPr>
          </a:p>
        </p:txBody>
      </p:sp>
      <p:sp>
        <p:nvSpPr>
          <p:cNvPr id="5" name="Rectangle 4">
            <a:extLst>
              <a:ext uri="{FF2B5EF4-FFF2-40B4-BE49-F238E27FC236}">
                <a16:creationId xmlns:a16="http://schemas.microsoft.com/office/drawing/2014/main" id="{38E98DCC-766D-451F-AC59-92D26CB1A961}"/>
              </a:ext>
            </a:extLst>
          </p:cNvPr>
          <p:cNvSpPr/>
          <p:nvPr/>
        </p:nvSpPr>
        <p:spPr>
          <a:xfrm>
            <a:off x="796568" y="4140259"/>
            <a:ext cx="5421164" cy="492443"/>
          </a:xfrm>
          <a:prstGeom prst="rect">
            <a:avLst/>
          </a:prstGeom>
        </p:spPr>
        <p:txBody>
          <a:bodyPr wrap="none">
            <a:spAutoFit/>
          </a:bodyPr>
          <a:lstStyle/>
          <a:p>
            <a:pPr>
              <a:defRPr/>
            </a:pPr>
            <a:r>
              <a:rPr lang="en-US" sz="2600" b="1" i="1" dirty="0">
                <a:ln w="12700">
                  <a:solidFill>
                    <a:srgbClr val="FFFF00"/>
                  </a:solidFill>
                </a:ln>
                <a:solidFill>
                  <a:schemeClr val="accent4">
                    <a:lumMod val="50000"/>
                  </a:schemeClr>
                </a:solidFill>
                <a:latin typeface="ArabBruD" panose="03060802060502020204" pitchFamily="66" charset="0"/>
              </a:rPr>
              <a:t>A verse out of context  is but a pretext. </a:t>
            </a:r>
            <a:endParaRPr lang="en-US" sz="2600"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05540C59-A2FC-4D98-9EBE-32CA32F5AA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a:extLst>
              <a:ext uri="{FF2B5EF4-FFF2-40B4-BE49-F238E27FC236}">
                <a16:creationId xmlns:a16="http://schemas.microsoft.com/office/drawing/2014/main" id="{45812C70-10EE-4DBB-8860-2B22F6F39493}"/>
              </a:ext>
            </a:extLst>
          </p:cNvPr>
          <p:cNvSpPr>
            <a:spLocks noChangeArrowheads="1"/>
          </p:cNvSpPr>
          <p:nvPr/>
        </p:nvSpPr>
        <p:spPr bwMode="auto">
          <a:xfrm>
            <a:off x="723900" y="590550"/>
            <a:ext cx="76962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pPr>
              <a:lnSpc>
                <a:spcPct val="150000"/>
              </a:lnSpc>
            </a:pPr>
            <a:r>
              <a:rPr lang="en-US" altLang="en-US" sz="2600" b="1">
                <a:solidFill>
                  <a:srgbClr val="623316"/>
                </a:solidFill>
                <a:latin typeface="ArabBruD" pitchFamily="66" charset="0"/>
                <a:cs typeface="Times New Roman" panose="02020603050405020304" pitchFamily="18" charset="0"/>
              </a:rPr>
              <a:t>This lesson will explore confronting evil</a:t>
            </a:r>
            <a:endParaRPr lang="en-US" altLang="en-US" sz="2600">
              <a:solidFill>
                <a:srgbClr val="623316"/>
              </a:solidFill>
              <a:latin typeface="ArabBruD" pitchFamily="66"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1. </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a:solidFill>
                  <a:srgbClr val="623316"/>
                </a:solidFill>
                <a:latin typeface="Times New Roman" panose="02020603050405020304" pitchFamily="18" charset="0"/>
                <a:cs typeface="Times New Roman" panose="02020603050405020304" pitchFamily="18" charset="0"/>
              </a:rPr>
              <a:t>We do not have the option to ignore evil</a:t>
            </a:r>
            <a:r>
              <a:rPr lang="en-US" altLang="en-US" sz="2600" b="1">
                <a:solidFill>
                  <a:srgbClr val="623316"/>
                </a:solidFill>
                <a:latin typeface="Times New Roman" panose="02020603050405020304" pitchFamily="18" charset="0"/>
                <a:cs typeface="Times New Roman" panose="02020603050405020304" pitchFamily="18" charset="0"/>
              </a:rPr>
              <a:t>.</a:t>
            </a:r>
            <a:endParaRPr lang="en-US" altLang="en-US" sz="2600">
              <a:solidFill>
                <a:srgbClr val="623316"/>
              </a:solidFill>
              <a:latin typeface="Times New Roman" panose="02020603050405020304" pitchFamily="18"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2.</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a:solidFill>
                  <a:srgbClr val="623316"/>
                </a:solidFill>
                <a:latin typeface="Times New Roman" panose="02020603050405020304" pitchFamily="18" charset="0"/>
                <a:cs typeface="Times New Roman" panose="02020603050405020304" pitchFamily="18" charset="0"/>
              </a:rPr>
              <a:t>In a dark world even a small light is bright</a:t>
            </a:r>
            <a:r>
              <a:rPr lang="en-US" altLang="en-US" sz="2600" b="1">
                <a:solidFill>
                  <a:srgbClr val="623316"/>
                </a:solidFill>
                <a:latin typeface="Times New Roman" panose="02020603050405020304" pitchFamily="18" charset="0"/>
                <a:cs typeface="Times New Roman" panose="02020603050405020304" pitchFamily="18" charset="0"/>
              </a:rPr>
              <a:t>.</a:t>
            </a:r>
            <a:r>
              <a:rPr lang="en-US" altLang="en-US" sz="2600">
                <a:solidFill>
                  <a:srgbClr val="623316"/>
                </a:solidFill>
                <a:latin typeface="Times New Roman" panose="02020603050405020304" pitchFamily="18" charset="0"/>
                <a:cs typeface="Times New Roman" panose="02020603050405020304" pitchFamily="18" charset="0"/>
              </a:rPr>
              <a:t> </a:t>
            </a: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3.</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 </a:t>
            </a:r>
            <a:r>
              <a:rPr lang="en-US" altLang="en-US" sz="2600">
                <a:solidFill>
                  <a:srgbClr val="623316"/>
                </a:solidFill>
                <a:latin typeface="Times New Roman" panose="02020603050405020304" pitchFamily="18" charset="0"/>
                <a:cs typeface="Times New Roman" panose="02020603050405020304" pitchFamily="18" charset="0"/>
              </a:rPr>
              <a:t>Our life of peace becomes ever more obvious</a:t>
            </a:r>
            <a:r>
              <a:rPr lang="en-US" altLang="en-US" sz="2600" b="1">
                <a:solidFill>
                  <a:srgbClr val="623316"/>
                </a:solidFill>
                <a:latin typeface="Times New Roman" panose="02020603050405020304" pitchFamily="18" charset="0"/>
                <a:cs typeface="Times New Roman" panose="02020603050405020304" pitchFamily="18" charset="0"/>
              </a:rPr>
              <a:t>.</a:t>
            </a:r>
            <a:endParaRPr lang="en-US" altLang="en-US" sz="2600">
              <a:solidFill>
                <a:srgbClr val="623316"/>
              </a:solidFill>
              <a:latin typeface="Times New Roman" panose="02020603050405020304" pitchFamily="18"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4.   </a:t>
            </a:r>
            <a:r>
              <a:rPr lang="en-US" altLang="en-US" sz="2600">
                <a:solidFill>
                  <a:srgbClr val="623316"/>
                </a:solidFill>
                <a:latin typeface="Times New Roman" panose="02020603050405020304" pitchFamily="18" charset="0"/>
                <a:cs typeface="Times New Roman" panose="02020603050405020304" pitchFamily="18" charset="0"/>
              </a:rPr>
              <a:t>Greater opportunities manifest themselves</a:t>
            </a:r>
            <a:r>
              <a:rPr lang="en-US" altLang="en-US" sz="2600" b="1">
                <a:solidFill>
                  <a:srgbClr val="623316"/>
                </a:solidFill>
                <a:latin typeface="Times New Roman" panose="02020603050405020304" pitchFamily="18" charset="0"/>
                <a:cs typeface="Times New Roman" panose="02020603050405020304" pitchFamily="18" charset="0"/>
              </a:rPr>
              <a:t>.</a:t>
            </a:r>
            <a:endParaRPr lang="en-US" altLang="en-US" sz="2600">
              <a:solidFill>
                <a:srgbClr val="623316"/>
              </a:solidFill>
              <a:latin typeface="Times New Roman" panose="02020603050405020304" pitchFamily="18" charset="0"/>
              <a:cs typeface="Times New Roman" panose="02020603050405020304" pitchFamily="18" charset="0"/>
            </a:endParaRPr>
          </a:p>
          <a:p>
            <a:pPr>
              <a:lnSpc>
                <a:spcPct val="150000"/>
              </a:lnSpc>
            </a:pP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Times New Roman" panose="02020603050405020304" pitchFamily="18" charset="0"/>
                <a:cs typeface="Times New Roman" panose="02020603050405020304" pitchFamily="18" charset="0"/>
              </a:rPr>
              <a:t>5.   </a:t>
            </a:r>
            <a:r>
              <a:rPr lang="en-US" altLang="en-US" sz="2600">
                <a:solidFill>
                  <a:srgbClr val="623316"/>
                </a:solidFill>
                <a:latin typeface="Times New Roman" panose="02020603050405020304" pitchFamily="18" charset="0"/>
                <a:cs typeface="Times New Roman" panose="02020603050405020304" pitchFamily="18" charset="0"/>
              </a:rPr>
              <a:t>Christian clings ever more tightly to the Christ</a:t>
            </a:r>
            <a:r>
              <a:rPr lang="en-US" altLang="en-US" sz="2600" b="1">
                <a:solidFill>
                  <a:srgbClr val="623316"/>
                </a:solidFill>
                <a:latin typeface="Times New Roman" panose="02020603050405020304" pitchFamily="18" charset="0"/>
                <a:cs typeface="Times New Roman" panose="02020603050405020304" pitchFamily="18" charset="0"/>
              </a:rPr>
              <a:t>. </a:t>
            </a:r>
            <a:endParaRPr lang="en-US" altLang="en-US" sz="2600">
              <a:solidFill>
                <a:srgbClr val="623316"/>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encrypted-tbn3.gstatic.com/images?q=tbn:ANd9GcS7ulLCe9vpjd0jKrwk5AR-HMHfqXEp1yW7KOWx8iLc4do6xF-3">
            <a:hlinkClick r:id="rId2"/>
            <a:extLst>
              <a:ext uri="{FF2B5EF4-FFF2-40B4-BE49-F238E27FC236}">
                <a16:creationId xmlns:a16="http://schemas.microsoft.com/office/drawing/2014/main" id="{0476B95C-FFFF-4ABA-B720-3EB2C859C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4619CFD-C952-40DD-B705-D168A8F150E4}"/>
              </a:ext>
            </a:extLst>
          </p:cNvPr>
          <p:cNvSpPr/>
          <p:nvPr/>
        </p:nvSpPr>
        <p:spPr>
          <a:xfrm>
            <a:off x="1208737" y="1200150"/>
            <a:ext cx="6713826" cy="2123658"/>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I</a:t>
            </a:r>
            <a:r>
              <a:rPr lang="en-US" sz="4400" b="1" dirty="0">
                <a:ln w="12700">
                  <a:solidFill>
                    <a:srgbClr val="FFFF00"/>
                  </a:solidFill>
                </a:ln>
                <a:solidFill>
                  <a:schemeClr val="accent4">
                    <a:lumMod val="50000"/>
                  </a:schemeClr>
                </a:solidFill>
                <a:latin typeface="ArabBruD" panose="03060802060502020204" pitchFamily="66" charset="0"/>
              </a:rPr>
              <a:t>.  Christians do not have the</a:t>
            </a:r>
          </a:p>
          <a:p>
            <a:pPr>
              <a:defRPr/>
            </a:pPr>
            <a:r>
              <a:rPr lang="en-US" sz="4400" b="1" dirty="0">
                <a:ln w="12700">
                  <a:solidFill>
                    <a:srgbClr val="FFFF00"/>
                  </a:solidFill>
                </a:ln>
                <a:solidFill>
                  <a:schemeClr val="accent4">
                    <a:lumMod val="50000"/>
                  </a:schemeClr>
                </a:solidFill>
                <a:latin typeface="ArabBruD" panose="03060802060502020204" pitchFamily="66" charset="0"/>
              </a:rPr>
              <a:t>    option to retreat into a</a:t>
            </a:r>
          </a:p>
          <a:p>
            <a:pPr>
              <a:defRPr/>
            </a:pPr>
            <a:r>
              <a:rPr lang="en-US" sz="4400" b="1" dirty="0">
                <a:ln w="12700">
                  <a:solidFill>
                    <a:srgbClr val="FFFF00"/>
                  </a:solidFill>
                </a:ln>
                <a:solidFill>
                  <a:schemeClr val="accent4">
                    <a:lumMod val="50000"/>
                  </a:schemeClr>
                </a:solidFill>
                <a:latin typeface="ArabBruD" panose="03060802060502020204" pitchFamily="66" charset="0"/>
              </a:rPr>
              <a:t>    secure bubble.</a:t>
            </a:r>
            <a:endParaRPr lang="en-US" sz="4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15C73D69-30AE-456A-B43E-FFDD5B3C99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1E777B3-A621-4136-A357-21A140DA994A}"/>
              </a:ext>
            </a:extLst>
          </p:cNvPr>
          <p:cNvSpPr/>
          <p:nvPr/>
        </p:nvSpPr>
        <p:spPr>
          <a:xfrm>
            <a:off x="1828800" y="1504950"/>
            <a:ext cx="54864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Ezekiel 3: 18</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When I say to the wicked, 'You will surely die,' and you do not warn him or speak out to warn the wicked from his wicked way that he may live, that wicked man shall die in his iniquity, but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his blood I will require at your hand. </a:t>
            </a:r>
            <a:endParaRPr lang="en-US" sz="2600"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6D67E65A-8880-4DA1-A76D-3C57309A3237}"/>
              </a:ext>
            </a:extLst>
          </p:cNvPr>
          <p:cNvSpPr/>
          <p:nvPr/>
        </p:nvSpPr>
        <p:spPr>
          <a:xfrm>
            <a:off x="1828800" y="759500"/>
            <a:ext cx="5564600" cy="720454"/>
          </a:xfrm>
          <a:prstGeom prst="rect">
            <a:avLst/>
          </a:prstGeom>
        </p:spPr>
        <p:txBody>
          <a:bodyPr wrap="none">
            <a:spAutoFit/>
          </a:bodyPr>
          <a:lstStyle/>
          <a:p>
            <a:pPr>
              <a:lnSpc>
                <a:spcPct val="115000"/>
              </a:lnSpc>
              <a:tabLst>
                <a:tab pos="182880" algn="l"/>
                <a:tab pos="228600" algn="l"/>
              </a:tabLst>
              <a:defRPr/>
            </a:pPr>
            <a:r>
              <a:rPr lang="en-US" sz="3800" b="1" dirty="0">
                <a:ln w="12700">
                  <a:solidFill>
                    <a:srgbClr val="FFFF00"/>
                  </a:solidFill>
                </a:ln>
                <a:solidFill>
                  <a:schemeClr val="accent4">
                    <a:lumMod val="50000"/>
                  </a:schemeClr>
                </a:solidFill>
                <a:latin typeface="ArabBruD" panose="03060802060502020204" pitchFamily="66" charset="0"/>
              </a:rPr>
              <a:t>We are obligated to warn …</a:t>
            </a:r>
            <a:endParaRPr lang="en-US" sz="3800" dirty="0">
              <a:solidFill>
                <a:schemeClr val="accent4">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CDB30C3E-65DD-4479-A791-27A6C6F1B8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E68E5DF-6C4A-48C3-BA41-0AD3349705A4}"/>
              </a:ext>
            </a:extLst>
          </p:cNvPr>
          <p:cNvSpPr/>
          <p:nvPr/>
        </p:nvSpPr>
        <p:spPr>
          <a:xfrm>
            <a:off x="1152144" y="500959"/>
            <a:ext cx="5825377"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No one else will warn sinners. </a:t>
            </a:r>
            <a:endParaRPr lang="en-US" sz="3600" dirty="0">
              <a:ln w="12700">
                <a:solidFill>
                  <a:schemeClr val="bg1">
                    <a:lumMod val="25000"/>
                  </a:schemeClr>
                </a:solidFill>
              </a:ln>
            </a:endParaRPr>
          </a:p>
        </p:txBody>
      </p:sp>
      <p:sp>
        <p:nvSpPr>
          <p:cNvPr id="2" name="Rectangle 1">
            <a:extLst>
              <a:ext uri="{FF2B5EF4-FFF2-40B4-BE49-F238E27FC236}">
                <a16:creationId xmlns:a16="http://schemas.microsoft.com/office/drawing/2014/main" id="{8911BA79-7191-4DE4-AE0B-8E3ED2BFD90E}"/>
              </a:ext>
            </a:extLst>
          </p:cNvPr>
          <p:cNvSpPr/>
          <p:nvPr/>
        </p:nvSpPr>
        <p:spPr>
          <a:xfrm>
            <a:off x="1143000" y="1200150"/>
            <a:ext cx="7239000" cy="3078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6: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the wages of sin is death,</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12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11:25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Moses, when he had grown up, refused to be called the son of Pharaoh's daughter,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choosing rather to endure ill-treatment with the people of God than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to enjoy the passing pleasures of sin,</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
        <p:nvSpPr>
          <p:cNvPr id="11269" name="Rectangle 4">
            <a:extLst>
              <a:ext uri="{FF2B5EF4-FFF2-40B4-BE49-F238E27FC236}">
                <a16:creationId xmlns:a16="http://schemas.microsoft.com/office/drawing/2014/main" id="{40465D13-3BCD-4670-9D9D-89BF02F0AD9D}"/>
              </a:ext>
            </a:extLst>
          </p:cNvPr>
          <p:cNvSpPr>
            <a:spLocks noChangeArrowheads="1"/>
          </p:cNvSpPr>
          <p:nvPr/>
        </p:nvSpPr>
        <p:spPr bwMode="auto">
          <a:xfrm>
            <a:off x="2320925" y="4330700"/>
            <a:ext cx="45148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182563" algn="l"/>
                <a:tab pos="228600"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 pos="228600"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 pos="228600"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 pos="228600"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 pos="228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9pPr>
          </a:lstStyle>
          <a:p>
            <a:pPr>
              <a:lnSpc>
                <a:spcPct val="140000"/>
              </a:lnSpc>
            </a:pPr>
            <a:r>
              <a:rPr lang="en-US" altLang="en-US" sz="2400" b="1">
                <a:solidFill>
                  <a:srgbClr val="000000"/>
                </a:solidFill>
                <a:latin typeface="Times New Roman" panose="02020603050405020304" pitchFamily="18" charset="0"/>
                <a:cs typeface="Times New Roman" panose="02020603050405020304" pitchFamily="18" charset="0"/>
              </a:rPr>
              <a:t>“</a:t>
            </a:r>
            <a:r>
              <a:rPr lang="en-US" altLang="en-US" sz="2400" b="1" i="1">
                <a:solidFill>
                  <a:srgbClr val="005000"/>
                </a:solidFill>
                <a:latin typeface="Times New Roman" panose="02020603050405020304" pitchFamily="18" charset="0"/>
                <a:cs typeface="Times New Roman" panose="02020603050405020304" pitchFamily="18" charset="0"/>
              </a:rPr>
              <a:t>Come, sin will make you happy</a:t>
            </a:r>
            <a:r>
              <a:rPr lang="en-US" altLang="en-US" sz="2400" b="1">
                <a:solidFill>
                  <a:srgbClr val="000000"/>
                </a:solidFill>
                <a:latin typeface="Times New Roman" panose="02020603050405020304" pitchFamily="18" charset="0"/>
                <a:cs typeface="Times New Roman" panose="02020603050405020304" pitchFamily="18" charset="0"/>
              </a:rPr>
              <a:t>.”</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64F7E581-BD65-4FFA-B5FA-D0400885D8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C518467-10A5-4597-9083-ECE9E6C56213}"/>
              </a:ext>
            </a:extLst>
          </p:cNvPr>
          <p:cNvSpPr/>
          <p:nvPr/>
        </p:nvSpPr>
        <p:spPr>
          <a:xfrm>
            <a:off x="586101" y="742950"/>
            <a:ext cx="8012386"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God sent His servants out with a message </a:t>
            </a:r>
            <a:endParaRPr lang="en-US" sz="3600" dirty="0">
              <a:ln w="12700">
                <a:solidFill>
                  <a:schemeClr val="bg1">
                    <a:lumMod val="25000"/>
                  </a:schemeClr>
                </a:solidFill>
              </a:ln>
            </a:endParaRPr>
          </a:p>
        </p:txBody>
      </p:sp>
      <p:sp>
        <p:nvSpPr>
          <p:cNvPr id="2" name="Rectangle 1">
            <a:extLst>
              <a:ext uri="{FF2B5EF4-FFF2-40B4-BE49-F238E27FC236}">
                <a16:creationId xmlns:a16="http://schemas.microsoft.com/office/drawing/2014/main" id="{42ABBFCF-6522-476A-97F0-34CB2A4449C1}"/>
              </a:ext>
            </a:extLst>
          </p:cNvPr>
          <p:cNvSpPr/>
          <p:nvPr/>
        </p:nvSpPr>
        <p:spPr>
          <a:xfrm>
            <a:off x="1371600" y="1733550"/>
            <a:ext cx="64008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Mark 16:15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He </a:t>
            </a:r>
            <a:r>
              <a:rPr lang="en-US" sz="2600" b="1" dirty="0">
                <a:solidFill>
                  <a:srgbClr val="000000"/>
                </a:solidFill>
                <a:latin typeface="Times New Roman" panose="02020603050405020304" pitchFamily="18" charset="0"/>
                <a:ea typeface="Times New Roman" panose="02020603050405020304" pitchFamily="18" charset="0"/>
              </a:rPr>
              <a:t>( </a:t>
            </a:r>
            <a:r>
              <a:rPr lang="en-US" sz="2600" i="1" dirty="0">
                <a:solidFill>
                  <a:srgbClr val="00008E"/>
                </a:solidFill>
                <a:latin typeface="Times New Roman" panose="02020603050405020304" pitchFamily="18" charset="0"/>
                <a:ea typeface="Times New Roman" panose="02020603050405020304" pitchFamily="18" charset="0"/>
              </a:rPr>
              <a:t>Jesus</a:t>
            </a:r>
            <a:r>
              <a:rPr lang="en-US" sz="2600" b="1" dirty="0">
                <a:solidFill>
                  <a:srgbClr val="00008E"/>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said to them, “Go into all the world and preach  the gospel to all creation.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He who has believed and has been</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baptized</a:t>
            </a:r>
            <a:r>
              <a:rPr lang="en-US" sz="2600" b="1" dirty="0">
                <a:solidFill>
                  <a:srgbClr val="000000"/>
                </a:solidFill>
                <a:latin typeface="Arial Narrow" panose="020B0606020202030204" pitchFamily="34" charset="0"/>
                <a:ea typeface="Times New Roman" panose="02020603050405020304" pitchFamily="18" charset="0"/>
              </a:rPr>
              <a:t> shall be saved; but he who has disbelieved shall be condemned.”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11553</TotalTime>
  <Words>1336</Words>
  <Application>Microsoft Office PowerPoint</Application>
  <PresentationFormat>On-screen Show (16:9)</PresentationFormat>
  <Paragraphs>107</Paragraphs>
  <Slides>31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Times New Roman</vt:lpstr>
      <vt:lpstr>Arial Narrow</vt:lpstr>
      <vt:lpstr>ArabBruD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569</cp:revision>
  <dcterms:created xsi:type="dcterms:W3CDTF">2013-07-27T15:59:10Z</dcterms:created>
  <dcterms:modified xsi:type="dcterms:W3CDTF">2020-07-01T02:20:42Z</dcterms:modified>
</cp:coreProperties>
</file>