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765" r:id="rId2"/>
    <p:sldId id="818" r:id="rId3"/>
    <p:sldId id="771" r:id="rId4"/>
    <p:sldId id="821" r:id="rId5"/>
    <p:sldId id="792" r:id="rId6"/>
    <p:sldId id="820" r:id="rId7"/>
    <p:sldId id="789" r:id="rId8"/>
    <p:sldId id="825" r:id="rId9"/>
    <p:sldId id="808" r:id="rId10"/>
    <p:sldId id="827" r:id="rId11"/>
    <p:sldId id="829" r:id="rId12"/>
    <p:sldId id="826" r:id="rId13"/>
    <p:sldId id="831" r:id="rId14"/>
    <p:sldId id="828" r:id="rId15"/>
    <p:sldId id="832" r:id="rId16"/>
    <p:sldId id="830" r:id="rId17"/>
    <p:sldId id="824" r:id="rId18"/>
    <p:sldId id="786" r:id="rId19"/>
    <p:sldId id="814" r:id="rId20"/>
    <p:sldId id="834" r:id="rId21"/>
    <p:sldId id="836" r:id="rId22"/>
    <p:sldId id="837" r:id="rId23"/>
    <p:sldId id="835" r:id="rId24"/>
    <p:sldId id="833" r:id="rId25"/>
    <p:sldId id="761" r:id="rId26"/>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267E"/>
    <a:srgbClr val="703573"/>
    <a:srgbClr val="640000"/>
    <a:srgbClr val="623316"/>
    <a:srgbClr val="DEDDA7"/>
    <a:srgbClr val="CB9763"/>
    <a:srgbClr val="E8EFF4"/>
    <a:srgbClr val="C9F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1" autoAdjust="0"/>
    <p:restoredTop sz="85040" autoAdjust="0"/>
  </p:normalViewPr>
  <p:slideViewPr>
    <p:cSldViewPr>
      <p:cViewPr varScale="1">
        <p:scale>
          <a:sx n="85" d="100"/>
          <a:sy n="85" d="100"/>
        </p:scale>
        <p:origin x="738" y="7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744EB9-10EC-4CE8-A03D-DC58087F1A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361198C8-929D-4AF6-AC19-CA1CAA6D90A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9687F6C-83B6-40FF-8B92-854E5EC63FDD}" type="datetimeFigureOut">
              <a:rPr lang="en-US"/>
              <a:pPr>
                <a:defRPr/>
              </a:pPr>
              <a:t>6/21/2020</a:t>
            </a:fld>
            <a:endParaRPr lang="en-US"/>
          </a:p>
        </p:txBody>
      </p:sp>
      <p:sp>
        <p:nvSpPr>
          <p:cNvPr id="4" name="Slide Image Placeholder 3">
            <a:extLst>
              <a:ext uri="{FF2B5EF4-FFF2-40B4-BE49-F238E27FC236}">
                <a16:creationId xmlns:a16="http://schemas.microsoft.com/office/drawing/2014/main" id="{CC58A941-73AD-4462-B141-C1BF70B3C24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33C5542-6853-4906-95BC-9C1C54FCE81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1B7F8D6-55D8-4C08-99F9-B21A5EEE72D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5CC40EBE-DE7D-4ABD-A724-C8AB161FC9C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77A56F-0F1E-4709-966F-CBA8B81BEF3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3366301D-BE19-4B5E-98ED-76D944C94E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D63ABF93-097B-4627-8EC2-808EB6AE5F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E77479FC-A31A-43F4-AC37-6B2297D6C7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A4AD489-03C1-42F3-A054-34BE623532AA}" type="slidenum">
              <a:rPr lang="en-US" altLang="en-US"/>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F0303AD-B77B-4500-BF11-6C15839DBC9E}"/>
              </a:ext>
            </a:extLst>
          </p:cNvPr>
          <p:cNvSpPr>
            <a:spLocks noGrp="1"/>
          </p:cNvSpPr>
          <p:nvPr>
            <p:ph type="dt" sz="half" idx="10"/>
          </p:nvPr>
        </p:nvSpPr>
        <p:spPr/>
        <p:txBody>
          <a:bodyPr/>
          <a:lstStyle>
            <a:lvl1pPr>
              <a:defRPr/>
            </a:lvl1pPr>
          </a:lstStyle>
          <a:p>
            <a:pPr>
              <a:defRPr/>
            </a:pPr>
            <a:fld id="{90E87396-B1FD-4069-B5C6-6677ECED162E}" type="datetimeFigureOut">
              <a:rPr lang="en-US"/>
              <a:pPr>
                <a:defRPr/>
              </a:pPr>
              <a:t>6/21/2020</a:t>
            </a:fld>
            <a:endParaRPr lang="en-US"/>
          </a:p>
        </p:txBody>
      </p:sp>
      <p:sp>
        <p:nvSpPr>
          <p:cNvPr id="5" name="Footer Placeholder 4">
            <a:extLst>
              <a:ext uri="{FF2B5EF4-FFF2-40B4-BE49-F238E27FC236}">
                <a16:creationId xmlns:a16="http://schemas.microsoft.com/office/drawing/2014/main" id="{E4936D1F-6DBB-4D69-BF3C-30FC9BCF89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253E7AC-189F-40A2-8802-F1BE4D495E6F}"/>
              </a:ext>
            </a:extLst>
          </p:cNvPr>
          <p:cNvSpPr>
            <a:spLocks noGrp="1"/>
          </p:cNvSpPr>
          <p:nvPr>
            <p:ph type="sldNum" sz="quarter" idx="12"/>
          </p:nvPr>
        </p:nvSpPr>
        <p:spPr/>
        <p:txBody>
          <a:bodyPr/>
          <a:lstStyle>
            <a:lvl1pPr>
              <a:defRPr/>
            </a:lvl1pPr>
          </a:lstStyle>
          <a:p>
            <a:fld id="{AD8BB6A4-6EBD-4386-9148-F70D7EA875A4}" type="slidenum">
              <a:rPr lang="en-US" altLang="en-US"/>
              <a:pPr/>
              <a:t>‹#›</a:t>
            </a:fld>
            <a:endParaRPr lang="en-US" altLang="en-US"/>
          </a:p>
        </p:txBody>
      </p:sp>
    </p:spTree>
    <p:extLst>
      <p:ext uri="{BB962C8B-B14F-4D97-AF65-F5344CB8AC3E}">
        <p14:creationId xmlns:p14="http://schemas.microsoft.com/office/powerpoint/2010/main" val="1583735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90ACCA-DFA3-43C1-98DA-2E68B7F53706}"/>
              </a:ext>
            </a:extLst>
          </p:cNvPr>
          <p:cNvSpPr>
            <a:spLocks noGrp="1"/>
          </p:cNvSpPr>
          <p:nvPr>
            <p:ph type="dt" sz="half" idx="10"/>
          </p:nvPr>
        </p:nvSpPr>
        <p:spPr/>
        <p:txBody>
          <a:bodyPr/>
          <a:lstStyle>
            <a:lvl1pPr>
              <a:defRPr/>
            </a:lvl1pPr>
          </a:lstStyle>
          <a:p>
            <a:pPr>
              <a:defRPr/>
            </a:pPr>
            <a:fld id="{79D7A0EB-6370-4029-B85A-0EBE65F57A5E}" type="datetimeFigureOut">
              <a:rPr lang="en-US"/>
              <a:pPr>
                <a:defRPr/>
              </a:pPr>
              <a:t>6/21/2020</a:t>
            </a:fld>
            <a:endParaRPr lang="en-US"/>
          </a:p>
        </p:txBody>
      </p:sp>
      <p:sp>
        <p:nvSpPr>
          <p:cNvPr id="5" name="Footer Placeholder 4">
            <a:extLst>
              <a:ext uri="{FF2B5EF4-FFF2-40B4-BE49-F238E27FC236}">
                <a16:creationId xmlns:a16="http://schemas.microsoft.com/office/drawing/2014/main" id="{724F95AA-C3F3-4FEB-B2B8-95F6DCEF38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AC9FD6E-77FE-47E9-A387-5B9966B82E57}"/>
              </a:ext>
            </a:extLst>
          </p:cNvPr>
          <p:cNvSpPr>
            <a:spLocks noGrp="1"/>
          </p:cNvSpPr>
          <p:nvPr>
            <p:ph type="sldNum" sz="quarter" idx="12"/>
          </p:nvPr>
        </p:nvSpPr>
        <p:spPr/>
        <p:txBody>
          <a:bodyPr/>
          <a:lstStyle>
            <a:lvl1pPr>
              <a:defRPr/>
            </a:lvl1pPr>
          </a:lstStyle>
          <a:p>
            <a:fld id="{334E32E7-74DB-4FA4-A4CD-13517F531863}" type="slidenum">
              <a:rPr lang="en-US" altLang="en-US"/>
              <a:pPr/>
              <a:t>‹#›</a:t>
            </a:fld>
            <a:endParaRPr lang="en-US" altLang="en-US"/>
          </a:p>
        </p:txBody>
      </p:sp>
    </p:spTree>
    <p:extLst>
      <p:ext uri="{BB962C8B-B14F-4D97-AF65-F5344CB8AC3E}">
        <p14:creationId xmlns:p14="http://schemas.microsoft.com/office/powerpoint/2010/main" val="2830700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AB26C5-09FF-4190-BE2D-547053CE65E3}"/>
              </a:ext>
            </a:extLst>
          </p:cNvPr>
          <p:cNvSpPr>
            <a:spLocks noGrp="1"/>
          </p:cNvSpPr>
          <p:nvPr>
            <p:ph type="dt" sz="half" idx="10"/>
          </p:nvPr>
        </p:nvSpPr>
        <p:spPr/>
        <p:txBody>
          <a:bodyPr/>
          <a:lstStyle>
            <a:lvl1pPr>
              <a:defRPr/>
            </a:lvl1pPr>
          </a:lstStyle>
          <a:p>
            <a:pPr>
              <a:defRPr/>
            </a:pPr>
            <a:fld id="{53E0E744-05FA-468B-A0F2-8CAE8993F859}" type="datetimeFigureOut">
              <a:rPr lang="en-US"/>
              <a:pPr>
                <a:defRPr/>
              </a:pPr>
              <a:t>6/21/2020</a:t>
            </a:fld>
            <a:endParaRPr lang="en-US"/>
          </a:p>
        </p:txBody>
      </p:sp>
      <p:sp>
        <p:nvSpPr>
          <p:cNvPr id="5" name="Footer Placeholder 4">
            <a:extLst>
              <a:ext uri="{FF2B5EF4-FFF2-40B4-BE49-F238E27FC236}">
                <a16:creationId xmlns:a16="http://schemas.microsoft.com/office/drawing/2014/main" id="{CFCDA961-9CA3-4C40-AEC0-4F2225F0A1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A21F00E-5722-4470-B52B-C837EA5CE9D4}"/>
              </a:ext>
            </a:extLst>
          </p:cNvPr>
          <p:cNvSpPr>
            <a:spLocks noGrp="1"/>
          </p:cNvSpPr>
          <p:nvPr>
            <p:ph type="sldNum" sz="quarter" idx="12"/>
          </p:nvPr>
        </p:nvSpPr>
        <p:spPr/>
        <p:txBody>
          <a:bodyPr/>
          <a:lstStyle>
            <a:lvl1pPr>
              <a:defRPr/>
            </a:lvl1pPr>
          </a:lstStyle>
          <a:p>
            <a:fld id="{B2F54EF3-0B57-4D3D-9940-4FFB00829212}" type="slidenum">
              <a:rPr lang="en-US" altLang="en-US"/>
              <a:pPr/>
              <a:t>‹#›</a:t>
            </a:fld>
            <a:endParaRPr lang="en-US" altLang="en-US"/>
          </a:p>
        </p:txBody>
      </p:sp>
    </p:spTree>
    <p:extLst>
      <p:ext uri="{BB962C8B-B14F-4D97-AF65-F5344CB8AC3E}">
        <p14:creationId xmlns:p14="http://schemas.microsoft.com/office/powerpoint/2010/main" val="233956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B47DE-E0B4-47AD-AA09-55A221366835}"/>
              </a:ext>
            </a:extLst>
          </p:cNvPr>
          <p:cNvSpPr>
            <a:spLocks noGrp="1"/>
          </p:cNvSpPr>
          <p:nvPr>
            <p:ph type="dt" sz="half" idx="10"/>
          </p:nvPr>
        </p:nvSpPr>
        <p:spPr/>
        <p:txBody>
          <a:bodyPr/>
          <a:lstStyle>
            <a:lvl1pPr>
              <a:defRPr/>
            </a:lvl1pPr>
          </a:lstStyle>
          <a:p>
            <a:pPr>
              <a:defRPr/>
            </a:pPr>
            <a:fld id="{9FBBCDC8-1273-4106-91D8-5E43E3F69302}" type="datetimeFigureOut">
              <a:rPr lang="en-US"/>
              <a:pPr>
                <a:defRPr/>
              </a:pPr>
              <a:t>6/21/2020</a:t>
            </a:fld>
            <a:endParaRPr lang="en-US"/>
          </a:p>
        </p:txBody>
      </p:sp>
      <p:sp>
        <p:nvSpPr>
          <p:cNvPr id="5" name="Footer Placeholder 4">
            <a:extLst>
              <a:ext uri="{FF2B5EF4-FFF2-40B4-BE49-F238E27FC236}">
                <a16:creationId xmlns:a16="http://schemas.microsoft.com/office/drawing/2014/main" id="{188D5D2A-901D-41F7-A174-1526C3F49D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F2FFC2-D737-4B4B-81FA-88E41EC13323}"/>
              </a:ext>
            </a:extLst>
          </p:cNvPr>
          <p:cNvSpPr>
            <a:spLocks noGrp="1"/>
          </p:cNvSpPr>
          <p:nvPr>
            <p:ph type="sldNum" sz="quarter" idx="12"/>
          </p:nvPr>
        </p:nvSpPr>
        <p:spPr/>
        <p:txBody>
          <a:bodyPr/>
          <a:lstStyle>
            <a:lvl1pPr>
              <a:defRPr/>
            </a:lvl1pPr>
          </a:lstStyle>
          <a:p>
            <a:fld id="{385646B9-A721-44F4-A371-12EA0C2B14F5}" type="slidenum">
              <a:rPr lang="en-US" altLang="en-US"/>
              <a:pPr/>
              <a:t>‹#›</a:t>
            </a:fld>
            <a:endParaRPr lang="en-US" altLang="en-US"/>
          </a:p>
        </p:txBody>
      </p:sp>
    </p:spTree>
    <p:extLst>
      <p:ext uri="{BB962C8B-B14F-4D97-AF65-F5344CB8AC3E}">
        <p14:creationId xmlns:p14="http://schemas.microsoft.com/office/powerpoint/2010/main" val="3309652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AAEEA4-CCEF-4589-8076-84C5410AB8A1}"/>
              </a:ext>
            </a:extLst>
          </p:cNvPr>
          <p:cNvSpPr>
            <a:spLocks noGrp="1"/>
          </p:cNvSpPr>
          <p:nvPr>
            <p:ph type="dt" sz="half" idx="10"/>
          </p:nvPr>
        </p:nvSpPr>
        <p:spPr/>
        <p:txBody>
          <a:bodyPr/>
          <a:lstStyle>
            <a:lvl1pPr>
              <a:defRPr/>
            </a:lvl1pPr>
          </a:lstStyle>
          <a:p>
            <a:pPr>
              <a:defRPr/>
            </a:pPr>
            <a:fld id="{B3D8F028-3EB5-4974-8882-7D10ED040287}" type="datetimeFigureOut">
              <a:rPr lang="en-US"/>
              <a:pPr>
                <a:defRPr/>
              </a:pPr>
              <a:t>6/21/2020</a:t>
            </a:fld>
            <a:endParaRPr lang="en-US"/>
          </a:p>
        </p:txBody>
      </p:sp>
      <p:sp>
        <p:nvSpPr>
          <p:cNvPr id="5" name="Footer Placeholder 4">
            <a:extLst>
              <a:ext uri="{FF2B5EF4-FFF2-40B4-BE49-F238E27FC236}">
                <a16:creationId xmlns:a16="http://schemas.microsoft.com/office/drawing/2014/main" id="{1F967F30-E9A5-4CDA-A9AE-107264FA25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2FBCC6-15E2-451C-BB6B-DB59A43F29B6}"/>
              </a:ext>
            </a:extLst>
          </p:cNvPr>
          <p:cNvSpPr>
            <a:spLocks noGrp="1"/>
          </p:cNvSpPr>
          <p:nvPr>
            <p:ph type="sldNum" sz="quarter" idx="12"/>
          </p:nvPr>
        </p:nvSpPr>
        <p:spPr/>
        <p:txBody>
          <a:bodyPr/>
          <a:lstStyle>
            <a:lvl1pPr>
              <a:defRPr/>
            </a:lvl1pPr>
          </a:lstStyle>
          <a:p>
            <a:fld id="{7AC3176C-6F69-47E6-A7FB-F5DDBA052AE8}" type="slidenum">
              <a:rPr lang="en-US" altLang="en-US"/>
              <a:pPr/>
              <a:t>‹#›</a:t>
            </a:fld>
            <a:endParaRPr lang="en-US" altLang="en-US"/>
          </a:p>
        </p:txBody>
      </p:sp>
    </p:spTree>
    <p:extLst>
      <p:ext uri="{BB962C8B-B14F-4D97-AF65-F5344CB8AC3E}">
        <p14:creationId xmlns:p14="http://schemas.microsoft.com/office/powerpoint/2010/main" val="293759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90AD33C-20B0-4996-89A6-BE01C51C7532}"/>
              </a:ext>
            </a:extLst>
          </p:cNvPr>
          <p:cNvSpPr>
            <a:spLocks noGrp="1"/>
          </p:cNvSpPr>
          <p:nvPr>
            <p:ph type="dt" sz="half" idx="10"/>
          </p:nvPr>
        </p:nvSpPr>
        <p:spPr/>
        <p:txBody>
          <a:bodyPr/>
          <a:lstStyle>
            <a:lvl1pPr>
              <a:defRPr/>
            </a:lvl1pPr>
          </a:lstStyle>
          <a:p>
            <a:pPr>
              <a:defRPr/>
            </a:pPr>
            <a:fld id="{ED5D2765-940F-473C-B404-276725CE7122}" type="datetimeFigureOut">
              <a:rPr lang="en-US"/>
              <a:pPr>
                <a:defRPr/>
              </a:pPr>
              <a:t>6/21/2020</a:t>
            </a:fld>
            <a:endParaRPr lang="en-US"/>
          </a:p>
        </p:txBody>
      </p:sp>
      <p:sp>
        <p:nvSpPr>
          <p:cNvPr id="6" name="Footer Placeholder 4">
            <a:extLst>
              <a:ext uri="{FF2B5EF4-FFF2-40B4-BE49-F238E27FC236}">
                <a16:creationId xmlns:a16="http://schemas.microsoft.com/office/drawing/2014/main" id="{7953D845-A5A6-43B1-861D-F41697691BD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7FCE8CB-A3D2-4267-A1A0-1CA1F26E622C}"/>
              </a:ext>
            </a:extLst>
          </p:cNvPr>
          <p:cNvSpPr>
            <a:spLocks noGrp="1"/>
          </p:cNvSpPr>
          <p:nvPr>
            <p:ph type="sldNum" sz="quarter" idx="12"/>
          </p:nvPr>
        </p:nvSpPr>
        <p:spPr/>
        <p:txBody>
          <a:bodyPr/>
          <a:lstStyle>
            <a:lvl1pPr>
              <a:defRPr/>
            </a:lvl1pPr>
          </a:lstStyle>
          <a:p>
            <a:fld id="{FD507166-A60A-4BA4-B848-1AA25F0E0546}" type="slidenum">
              <a:rPr lang="en-US" altLang="en-US"/>
              <a:pPr/>
              <a:t>‹#›</a:t>
            </a:fld>
            <a:endParaRPr lang="en-US" altLang="en-US"/>
          </a:p>
        </p:txBody>
      </p:sp>
    </p:spTree>
    <p:extLst>
      <p:ext uri="{BB962C8B-B14F-4D97-AF65-F5344CB8AC3E}">
        <p14:creationId xmlns:p14="http://schemas.microsoft.com/office/powerpoint/2010/main" val="196680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6488C5A-F3BF-422F-9483-486ADE04BA86}"/>
              </a:ext>
            </a:extLst>
          </p:cNvPr>
          <p:cNvSpPr>
            <a:spLocks noGrp="1"/>
          </p:cNvSpPr>
          <p:nvPr>
            <p:ph type="dt" sz="half" idx="10"/>
          </p:nvPr>
        </p:nvSpPr>
        <p:spPr/>
        <p:txBody>
          <a:bodyPr/>
          <a:lstStyle>
            <a:lvl1pPr>
              <a:defRPr/>
            </a:lvl1pPr>
          </a:lstStyle>
          <a:p>
            <a:pPr>
              <a:defRPr/>
            </a:pPr>
            <a:fld id="{28D6DB69-72FF-43C3-9557-ECCE60439AE1}" type="datetimeFigureOut">
              <a:rPr lang="en-US"/>
              <a:pPr>
                <a:defRPr/>
              </a:pPr>
              <a:t>6/21/2020</a:t>
            </a:fld>
            <a:endParaRPr lang="en-US"/>
          </a:p>
        </p:txBody>
      </p:sp>
      <p:sp>
        <p:nvSpPr>
          <p:cNvPr id="8" name="Footer Placeholder 4">
            <a:extLst>
              <a:ext uri="{FF2B5EF4-FFF2-40B4-BE49-F238E27FC236}">
                <a16:creationId xmlns:a16="http://schemas.microsoft.com/office/drawing/2014/main" id="{978E95BA-9342-4D2C-99BF-D2BFE8E333C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22354AF-9321-4CCD-9022-425840FE4CFE}"/>
              </a:ext>
            </a:extLst>
          </p:cNvPr>
          <p:cNvSpPr>
            <a:spLocks noGrp="1"/>
          </p:cNvSpPr>
          <p:nvPr>
            <p:ph type="sldNum" sz="quarter" idx="12"/>
          </p:nvPr>
        </p:nvSpPr>
        <p:spPr/>
        <p:txBody>
          <a:bodyPr/>
          <a:lstStyle>
            <a:lvl1pPr>
              <a:defRPr/>
            </a:lvl1pPr>
          </a:lstStyle>
          <a:p>
            <a:fld id="{A48299CA-DA29-4388-8892-792733D28E6E}" type="slidenum">
              <a:rPr lang="en-US" altLang="en-US"/>
              <a:pPr/>
              <a:t>‹#›</a:t>
            </a:fld>
            <a:endParaRPr lang="en-US" altLang="en-US"/>
          </a:p>
        </p:txBody>
      </p:sp>
    </p:spTree>
    <p:extLst>
      <p:ext uri="{BB962C8B-B14F-4D97-AF65-F5344CB8AC3E}">
        <p14:creationId xmlns:p14="http://schemas.microsoft.com/office/powerpoint/2010/main" val="389831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ED717C9-2851-4F21-95D4-36036027F774}"/>
              </a:ext>
            </a:extLst>
          </p:cNvPr>
          <p:cNvSpPr>
            <a:spLocks noGrp="1"/>
          </p:cNvSpPr>
          <p:nvPr>
            <p:ph type="dt" sz="half" idx="10"/>
          </p:nvPr>
        </p:nvSpPr>
        <p:spPr/>
        <p:txBody>
          <a:bodyPr/>
          <a:lstStyle>
            <a:lvl1pPr>
              <a:defRPr/>
            </a:lvl1pPr>
          </a:lstStyle>
          <a:p>
            <a:pPr>
              <a:defRPr/>
            </a:pPr>
            <a:fld id="{BB4DFD62-A20E-4F44-9697-0920B872323E}" type="datetimeFigureOut">
              <a:rPr lang="en-US"/>
              <a:pPr>
                <a:defRPr/>
              </a:pPr>
              <a:t>6/21/2020</a:t>
            </a:fld>
            <a:endParaRPr lang="en-US"/>
          </a:p>
        </p:txBody>
      </p:sp>
      <p:sp>
        <p:nvSpPr>
          <p:cNvPr id="4" name="Footer Placeholder 4">
            <a:extLst>
              <a:ext uri="{FF2B5EF4-FFF2-40B4-BE49-F238E27FC236}">
                <a16:creationId xmlns:a16="http://schemas.microsoft.com/office/drawing/2014/main" id="{14230776-D49D-46DC-8192-149906C02EC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C7E0A42-541D-4F27-AF55-8A5302ABF7E4}"/>
              </a:ext>
            </a:extLst>
          </p:cNvPr>
          <p:cNvSpPr>
            <a:spLocks noGrp="1"/>
          </p:cNvSpPr>
          <p:nvPr>
            <p:ph type="sldNum" sz="quarter" idx="12"/>
          </p:nvPr>
        </p:nvSpPr>
        <p:spPr/>
        <p:txBody>
          <a:bodyPr/>
          <a:lstStyle>
            <a:lvl1pPr>
              <a:defRPr/>
            </a:lvl1pPr>
          </a:lstStyle>
          <a:p>
            <a:fld id="{0223D258-374E-4D76-8E61-4716A3D62676}" type="slidenum">
              <a:rPr lang="en-US" altLang="en-US"/>
              <a:pPr/>
              <a:t>‹#›</a:t>
            </a:fld>
            <a:endParaRPr lang="en-US" altLang="en-US"/>
          </a:p>
        </p:txBody>
      </p:sp>
    </p:spTree>
    <p:extLst>
      <p:ext uri="{BB962C8B-B14F-4D97-AF65-F5344CB8AC3E}">
        <p14:creationId xmlns:p14="http://schemas.microsoft.com/office/powerpoint/2010/main" val="1898822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0D53AAF-C1B8-4614-AA55-FED0D2978292}"/>
              </a:ext>
            </a:extLst>
          </p:cNvPr>
          <p:cNvSpPr>
            <a:spLocks noGrp="1"/>
          </p:cNvSpPr>
          <p:nvPr>
            <p:ph type="dt" sz="half" idx="10"/>
          </p:nvPr>
        </p:nvSpPr>
        <p:spPr/>
        <p:txBody>
          <a:bodyPr/>
          <a:lstStyle>
            <a:lvl1pPr>
              <a:defRPr/>
            </a:lvl1pPr>
          </a:lstStyle>
          <a:p>
            <a:pPr>
              <a:defRPr/>
            </a:pPr>
            <a:fld id="{A7F76E91-E4E2-4253-9F54-12D33597C235}" type="datetimeFigureOut">
              <a:rPr lang="en-US"/>
              <a:pPr>
                <a:defRPr/>
              </a:pPr>
              <a:t>6/21/2020</a:t>
            </a:fld>
            <a:endParaRPr lang="en-US"/>
          </a:p>
        </p:txBody>
      </p:sp>
      <p:sp>
        <p:nvSpPr>
          <p:cNvPr id="3" name="Footer Placeholder 4">
            <a:extLst>
              <a:ext uri="{FF2B5EF4-FFF2-40B4-BE49-F238E27FC236}">
                <a16:creationId xmlns:a16="http://schemas.microsoft.com/office/drawing/2014/main" id="{22689BE7-0C28-47DF-88CB-76611FADB1A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6E40088-4B46-4691-BBF0-7A43E5569CD9}"/>
              </a:ext>
            </a:extLst>
          </p:cNvPr>
          <p:cNvSpPr>
            <a:spLocks noGrp="1"/>
          </p:cNvSpPr>
          <p:nvPr>
            <p:ph type="sldNum" sz="quarter" idx="12"/>
          </p:nvPr>
        </p:nvSpPr>
        <p:spPr/>
        <p:txBody>
          <a:bodyPr/>
          <a:lstStyle>
            <a:lvl1pPr>
              <a:defRPr/>
            </a:lvl1pPr>
          </a:lstStyle>
          <a:p>
            <a:fld id="{A242E379-1183-42A1-8F70-BCC1336325D3}" type="slidenum">
              <a:rPr lang="en-US" altLang="en-US"/>
              <a:pPr/>
              <a:t>‹#›</a:t>
            </a:fld>
            <a:endParaRPr lang="en-US" altLang="en-US"/>
          </a:p>
        </p:txBody>
      </p:sp>
    </p:spTree>
    <p:extLst>
      <p:ext uri="{BB962C8B-B14F-4D97-AF65-F5344CB8AC3E}">
        <p14:creationId xmlns:p14="http://schemas.microsoft.com/office/powerpoint/2010/main" val="15557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C0822CA-C99D-48A9-A8D2-CF8EDB2FFB16}"/>
              </a:ext>
            </a:extLst>
          </p:cNvPr>
          <p:cNvSpPr>
            <a:spLocks noGrp="1"/>
          </p:cNvSpPr>
          <p:nvPr>
            <p:ph type="dt" sz="half" idx="10"/>
          </p:nvPr>
        </p:nvSpPr>
        <p:spPr/>
        <p:txBody>
          <a:bodyPr/>
          <a:lstStyle>
            <a:lvl1pPr>
              <a:defRPr/>
            </a:lvl1pPr>
          </a:lstStyle>
          <a:p>
            <a:pPr>
              <a:defRPr/>
            </a:pPr>
            <a:fld id="{1BD67BF5-32CD-4112-82E6-B6A6EC7D5A26}" type="datetimeFigureOut">
              <a:rPr lang="en-US"/>
              <a:pPr>
                <a:defRPr/>
              </a:pPr>
              <a:t>6/21/2020</a:t>
            </a:fld>
            <a:endParaRPr lang="en-US"/>
          </a:p>
        </p:txBody>
      </p:sp>
      <p:sp>
        <p:nvSpPr>
          <p:cNvPr id="6" name="Footer Placeholder 4">
            <a:extLst>
              <a:ext uri="{FF2B5EF4-FFF2-40B4-BE49-F238E27FC236}">
                <a16:creationId xmlns:a16="http://schemas.microsoft.com/office/drawing/2014/main" id="{DD4B3005-A3D0-43D3-8A1E-2E27BE41373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8E09302-9892-4276-8EA8-5B2544101F72}"/>
              </a:ext>
            </a:extLst>
          </p:cNvPr>
          <p:cNvSpPr>
            <a:spLocks noGrp="1"/>
          </p:cNvSpPr>
          <p:nvPr>
            <p:ph type="sldNum" sz="quarter" idx="12"/>
          </p:nvPr>
        </p:nvSpPr>
        <p:spPr/>
        <p:txBody>
          <a:bodyPr/>
          <a:lstStyle>
            <a:lvl1pPr>
              <a:defRPr/>
            </a:lvl1pPr>
          </a:lstStyle>
          <a:p>
            <a:fld id="{CC0B115D-A6BF-4631-9107-9B0407A834E5}" type="slidenum">
              <a:rPr lang="en-US" altLang="en-US"/>
              <a:pPr/>
              <a:t>‹#›</a:t>
            </a:fld>
            <a:endParaRPr lang="en-US" altLang="en-US"/>
          </a:p>
        </p:txBody>
      </p:sp>
    </p:spTree>
    <p:extLst>
      <p:ext uri="{BB962C8B-B14F-4D97-AF65-F5344CB8AC3E}">
        <p14:creationId xmlns:p14="http://schemas.microsoft.com/office/powerpoint/2010/main" val="173479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1EB6478-1E49-4512-959C-CC4BDA0EC5EA}"/>
              </a:ext>
            </a:extLst>
          </p:cNvPr>
          <p:cNvSpPr>
            <a:spLocks noGrp="1"/>
          </p:cNvSpPr>
          <p:nvPr>
            <p:ph type="dt" sz="half" idx="10"/>
          </p:nvPr>
        </p:nvSpPr>
        <p:spPr/>
        <p:txBody>
          <a:bodyPr/>
          <a:lstStyle>
            <a:lvl1pPr>
              <a:defRPr/>
            </a:lvl1pPr>
          </a:lstStyle>
          <a:p>
            <a:pPr>
              <a:defRPr/>
            </a:pPr>
            <a:fld id="{D44F42DE-985F-403D-BA12-D956689008D4}" type="datetimeFigureOut">
              <a:rPr lang="en-US"/>
              <a:pPr>
                <a:defRPr/>
              </a:pPr>
              <a:t>6/21/2020</a:t>
            </a:fld>
            <a:endParaRPr lang="en-US"/>
          </a:p>
        </p:txBody>
      </p:sp>
      <p:sp>
        <p:nvSpPr>
          <p:cNvPr id="6" name="Footer Placeholder 4">
            <a:extLst>
              <a:ext uri="{FF2B5EF4-FFF2-40B4-BE49-F238E27FC236}">
                <a16:creationId xmlns:a16="http://schemas.microsoft.com/office/drawing/2014/main" id="{E0EE6690-77FA-4CE7-932D-9C8BF692BE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292E8D6-F9CE-4B4F-8970-D0D535F70170}"/>
              </a:ext>
            </a:extLst>
          </p:cNvPr>
          <p:cNvSpPr>
            <a:spLocks noGrp="1"/>
          </p:cNvSpPr>
          <p:nvPr>
            <p:ph type="sldNum" sz="quarter" idx="12"/>
          </p:nvPr>
        </p:nvSpPr>
        <p:spPr/>
        <p:txBody>
          <a:bodyPr/>
          <a:lstStyle>
            <a:lvl1pPr>
              <a:defRPr/>
            </a:lvl1pPr>
          </a:lstStyle>
          <a:p>
            <a:fld id="{9263AFB6-CC26-4E64-840E-FE47A18B0DFC}" type="slidenum">
              <a:rPr lang="en-US" altLang="en-US"/>
              <a:pPr/>
              <a:t>‹#›</a:t>
            </a:fld>
            <a:endParaRPr lang="en-US" altLang="en-US"/>
          </a:p>
        </p:txBody>
      </p:sp>
    </p:spTree>
    <p:extLst>
      <p:ext uri="{BB962C8B-B14F-4D97-AF65-F5344CB8AC3E}">
        <p14:creationId xmlns:p14="http://schemas.microsoft.com/office/powerpoint/2010/main" val="18262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473A718-6960-427E-B30D-01FB5F17C06B}"/>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6715604-20E4-40C3-90BC-91EA125249D3}"/>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D67359F-94F6-476C-BB00-E1A709CE3D82}"/>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1369506-A2CC-431B-911E-3DEEC10F3C6A}" type="datetimeFigureOut">
              <a:rPr lang="en-US"/>
              <a:pPr>
                <a:defRPr/>
              </a:pPr>
              <a:t>6/21/2020</a:t>
            </a:fld>
            <a:endParaRPr lang="en-US"/>
          </a:p>
        </p:txBody>
      </p:sp>
      <p:sp>
        <p:nvSpPr>
          <p:cNvPr id="5" name="Footer Placeholder 4">
            <a:extLst>
              <a:ext uri="{FF2B5EF4-FFF2-40B4-BE49-F238E27FC236}">
                <a16:creationId xmlns:a16="http://schemas.microsoft.com/office/drawing/2014/main" id="{0484244B-29AA-4A26-BD96-DAC71987C803}"/>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E8D7161-4FCB-4085-941C-B28FC221238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43932989-0DF4-4E38-977F-9A3AF6CCC2FB}"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ogle.com/url?sa=i&amp;rct=j&amp;q=&amp;esrc=s&amp;source=images&amp;cd=&amp;cad=rja&amp;uact=8&amp;ved=&amp;url=https://ignitionblog.wordpress.com/2010/04/29/impact-atlanta-2010-information-publicity-resource-library/&amp;psig=AFQjCNEu20ZeyoBGQGs5_HipKJCEumIqRA&amp;ust=1448216981457700"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C2C37CDC-EC2C-416F-A766-DB84A7CE42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009650"/>
            <a:ext cx="96774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A8BAF85-721C-4A38-94A9-6E822F22CBE2}"/>
              </a:ext>
            </a:extLst>
          </p:cNvPr>
          <p:cNvSpPr/>
          <p:nvPr/>
        </p:nvSpPr>
        <p:spPr>
          <a:xfrm>
            <a:off x="1742174" y="1493788"/>
            <a:ext cx="5583452" cy="2308324"/>
          </a:xfrm>
          <a:prstGeom prst="rect">
            <a:avLst/>
          </a:prstGeom>
        </p:spPr>
        <p:txBody>
          <a:bodyPr wrap="none">
            <a:spAutoFit/>
          </a:bodyPr>
          <a:lstStyle/>
          <a:p>
            <a:pPr algn="ctr">
              <a:defRPr/>
            </a:pPr>
            <a:r>
              <a:rPr lang="en-US" sz="7200" b="1" dirty="0">
                <a:ln w="19050">
                  <a:solidFill>
                    <a:schemeClr val="bg1"/>
                  </a:solidFill>
                </a:ln>
                <a:solidFill>
                  <a:srgbClr val="623316"/>
                </a:solidFill>
                <a:latin typeface="ArabBruD" panose="03060802060502020204" pitchFamily="66" charset="0"/>
                <a:ea typeface="Times New Roman" panose="02020603050405020304" pitchFamily="18" charset="0"/>
              </a:rPr>
              <a:t>Putting Aside </a:t>
            </a:r>
          </a:p>
          <a:p>
            <a:pPr algn="ctr">
              <a:defRPr/>
            </a:pPr>
            <a:r>
              <a:rPr lang="en-US" sz="7200" b="1" dirty="0">
                <a:ln w="19050">
                  <a:solidFill>
                    <a:schemeClr val="bg1"/>
                  </a:solidFill>
                </a:ln>
                <a:solidFill>
                  <a:srgbClr val="623316"/>
                </a:solidFill>
                <a:latin typeface="ArabBruD" panose="03060802060502020204" pitchFamily="66" charset="0"/>
                <a:ea typeface="Times New Roman" panose="02020603050405020304" pitchFamily="18" charset="0"/>
              </a:rPr>
              <a:t>Judging</a:t>
            </a:r>
            <a:endParaRPr lang="en-US" sz="7200" dirty="0">
              <a:ln w="19050">
                <a:solidFill>
                  <a:schemeClr val="bg1"/>
                </a:solidFill>
              </a:ln>
              <a:solidFill>
                <a:srgbClr val="623316"/>
              </a:solidFill>
              <a:latin typeface="ArabBruD" panose="03060802060502020204"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AC8EC48A-84CD-48ED-98CF-92E6100482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B29626D-20F7-43CD-9A7B-1C9C5C7A2127}"/>
              </a:ext>
            </a:extLst>
          </p:cNvPr>
          <p:cNvSpPr/>
          <p:nvPr/>
        </p:nvSpPr>
        <p:spPr>
          <a:xfrm>
            <a:off x="1447800" y="1325563"/>
            <a:ext cx="62484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Hebrews 4: 12</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 word of God is living and active and sharper than any two-edged sword, and piercing as far as the division of soul and spirit, of both joints and marrow, and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able to judge the thoughts and intentions </a:t>
            </a:r>
            <a:r>
              <a:rPr lang="en-US" sz="2600" b="1" dirty="0">
                <a:solidFill>
                  <a:srgbClr val="000000"/>
                </a:solidFill>
                <a:latin typeface="Arial Narrow" panose="020B0606020202030204" pitchFamily="34" charset="0"/>
                <a:ea typeface="Times New Roman" panose="02020603050405020304" pitchFamily="18" charset="0"/>
              </a:rPr>
              <a:t>of the heart. </a:t>
            </a:r>
            <a:r>
              <a:rPr lang="en-US" sz="2600" dirty="0">
                <a:latin typeface="Times New Roman" panose="02020603050405020304" pitchFamily="18" charset="0"/>
                <a:ea typeface="Times New Roman" panose="02020603050405020304"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encrypted-tbn3.gstatic.com/images?q=tbn:ANd9GcS7ulLCe9vpjd0jKrwk5AR-HMHfqXEp1yW7KOWx8iLc4do6xF-3">
            <a:hlinkClick r:id="rId2"/>
            <a:extLst>
              <a:ext uri="{FF2B5EF4-FFF2-40B4-BE49-F238E27FC236}">
                <a16:creationId xmlns:a16="http://schemas.microsoft.com/office/drawing/2014/main" id="{59C8481F-D75C-444B-85DA-25237B384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46C7512-7CE0-4D7E-B59B-02EAC9F85103}"/>
              </a:ext>
            </a:extLst>
          </p:cNvPr>
          <p:cNvSpPr/>
          <p:nvPr/>
        </p:nvSpPr>
        <p:spPr>
          <a:xfrm>
            <a:off x="677406" y="1848475"/>
            <a:ext cx="7776488" cy="1446550"/>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II</a:t>
            </a:r>
            <a:r>
              <a:rPr lang="en-US" sz="4400" b="1" dirty="0">
                <a:ln w="12700">
                  <a:solidFill>
                    <a:srgbClr val="FFFF00"/>
                  </a:solidFill>
                </a:ln>
                <a:solidFill>
                  <a:schemeClr val="accent4">
                    <a:lumMod val="50000"/>
                  </a:schemeClr>
                </a:solidFill>
                <a:latin typeface="ArabBruD" panose="03060802060502020204" pitchFamily="66" charset="0"/>
              </a:rPr>
              <a:t>.  Not all judgment is forbidden,</a:t>
            </a:r>
          </a:p>
          <a:p>
            <a:pPr>
              <a:defRPr/>
            </a:pPr>
            <a:r>
              <a:rPr lang="en-US" sz="4400" b="1" dirty="0">
                <a:ln w="12700">
                  <a:solidFill>
                    <a:srgbClr val="FFFF00"/>
                  </a:solidFill>
                </a:ln>
                <a:solidFill>
                  <a:schemeClr val="accent4">
                    <a:lumMod val="50000"/>
                  </a:schemeClr>
                </a:solidFill>
                <a:latin typeface="ArabBruD" panose="03060802060502020204" pitchFamily="66" charset="0"/>
              </a:rPr>
              <a:t>      in fact, some are required.</a:t>
            </a:r>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A773BD81-106C-41F3-BA77-C01425A33B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911DD64-4592-4F63-9CF3-5DDC1BDC936F}"/>
              </a:ext>
            </a:extLst>
          </p:cNvPr>
          <p:cNvSpPr/>
          <p:nvPr/>
        </p:nvSpPr>
        <p:spPr>
          <a:xfrm>
            <a:off x="1371600" y="863600"/>
            <a:ext cx="6172200" cy="3692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7: 24</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Do not judge according to appearance, 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judge with righteous judgment.</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8: 15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You judge according to the flesh;</a:t>
            </a:r>
            <a:r>
              <a:rPr lang="en-US" sz="2600" b="1" dirty="0">
                <a:solidFill>
                  <a:srgbClr val="000000"/>
                </a:solidFill>
                <a:latin typeface="Arial Narrow" panose="020B0606020202030204" pitchFamily="34" charset="0"/>
                <a:ea typeface="Times New Roman" panose="02020603050405020304" pitchFamily="18" charset="0"/>
              </a:rPr>
              <a:t> I am not judging anyone.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even if I do judge, My judgment is true; for I am not alone in it, but I and the Father who sent Me.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B696EE4F-A90F-45AD-BF38-D1816F167D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0A13ACC-6F4E-44AA-AD57-D34526E2BAE1}"/>
              </a:ext>
            </a:extLst>
          </p:cNvPr>
          <p:cNvSpPr/>
          <p:nvPr/>
        </p:nvSpPr>
        <p:spPr>
          <a:xfrm>
            <a:off x="876300" y="209550"/>
            <a:ext cx="7391400" cy="44942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James 2: 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My brethren, do not hold your faith in our glorious Lord Jesus Christ with an attitude of personal favoritism. </a:t>
            </a:r>
            <a:r>
              <a:rPr lang="en-US" sz="2000" b="1" dirty="0">
                <a:solidFill>
                  <a:srgbClr val="C00000"/>
                </a:solidFill>
                <a:latin typeface="Arial Narrow" panose="020B0606020202030204" pitchFamily="34" charset="0"/>
                <a:ea typeface="Times New Roman" panose="02020603050405020304" pitchFamily="18" charset="0"/>
              </a:rPr>
              <a:t>2 </a:t>
            </a:r>
            <a:r>
              <a:rPr lang="en-US" sz="2600" b="1" dirty="0">
                <a:solidFill>
                  <a:srgbClr val="000000"/>
                </a:solidFill>
                <a:latin typeface="Arial Narrow" panose="020B0606020202030204" pitchFamily="34" charset="0"/>
                <a:ea typeface="Times New Roman" panose="02020603050405020304" pitchFamily="18" charset="0"/>
              </a:rPr>
              <a:t>For if a man comes into your assembly with a gold ring and dressed in fine clothes, and there also comes in a poor man in dirty clothes,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you pay special attention to the one who is wearing the fine clothes, and say, "You sit here in a good place," and you say to the poor man, "You stand over there, or sit down by my footstool,"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have you not made distinctions among yourselves, and </a:t>
            </a:r>
            <a:r>
              <a:rPr lang="en-US" sz="2600" b="1" u="dbl" dirty="0">
                <a:solidFill>
                  <a:srgbClr val="700070"/>
                </a:solidFill>
                <a:latin typeface="Arial Narrow" panose="020B0606020202030204" pitchFamily="34" charset="0"/>
                <a:ea typeface="Times New Roman" panose="02020603050405020304" pitchFamily="18" charset="0"/>
              </a:rPr>
              <a:t>become judges with evil motives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encrypted-tbn3.gstatic.com/images?q=tbn:ANd9GcS7ulLCe9vpjd0jKrwk5AR-HMHfqXEp1yW7KOWx8iLc4do6xF-3">
            <a:hlinkClick r:id="rId2"/>
            <a:extLst>
              <a:ext uri="{FF2B5EF4-FFF2-40B4-BE49-F238E27FC236}">
                <a16:creationId xmlns:a16="http://schemas.microsoft.com/office/drawing/2014/main" id="{9D846480-DA88-4300-BA7D-E9401A448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8B1E743-030D-4F73-ABCF-A9D0DEC8F641}"/>
              </a:ext>
            </a:extLst>
          </p:cNvPr>
          <p:cNvSpPr/>
          <p:nvPr/>
        </p:nvSpPr>
        <p:spPr>
          <a:xfrm>
            <a:off x="754959" y="1276350"/>
            <a:ext cx="7621382"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III</a:t>
            </a:r>
            <a:r>
              <a:rPr lang="en-US" sz="4400" b="1" dirty="0">
                <a:ln w="12700">
                  <a:solidFill>
                    <a:srgbClr val="FFFF00"/>
                  </a:solidFill>
                </a:ln>
                <a:solidFill>
                  <a:schemeClr val="accent4">
                    <a:lumMod val="50000"/>
                  </a:schemeClr>
                </a:solidFill>
                <a:latin typeface="ArabBruD" panose="03060802060502020204" pitchFamily="66" charset="0"/>
              </a:rPr>
              <a:t>.  Some judgment is essential</a:t>
            </a:r>
          </a:p>
          <a:p>
            <a:pPr>
              <a:defRPr/>
            </a:pPr>
            <a:r>
              <a:rPr lang="en-US" sz="4400" b="1" dirty="0">
                <a:ln w="12700">
                  <a:solidFill>
                    <a:srgbClr val="FFFF00"/>
                  </a:solidFill>
                </a:ln>
                <a:solidFill>
                  <a:schemeClr val="accent4">
                    <a:lumMod val="50000"/>
                  </a:schemeClr>
                </a:solidFill>
                <a:latin typeface="ArabBruD" panose="03060802060502020204" pitchFamily="66" charset="0"/>
              </a:rPr>
              <a:t>       but other judgment is</a:t>
            </a:r>
          </a:p>
          <a:p>
            <a:pPr>
              <a:defRPr/>
            </a:pPr>
            <a:r>
              <a:rPr lang="en-US" sz="4400" b="1" dirty="0">
                <a:ln w="12700">
                  <a:solidFill>
                    <a:srgbClr val="FFFF00"/>
                  </a:solidFill>
                </a:ln>
                <a:solidFill>
                  <a:schemeClr val="accent4">
                    <a:lumMod val="50000"/>
                  </a:schemeClr>
                </a:solidFill>
                <a:latin typeface="ArabBruD" panose="03060802060502020204" pitchFamily="66" charset="0"/>
              </a:rPr>
              <a:t>       forbidden.</a:t>
            </a:r>
            <a:endParaRPr lang="en-US" sz="4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32D3B7CF-74BB-4B3E-8810-EF87A01113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F410F80-1F02-4D5B-BA8C-9B4EACE89D15}"/>
              </a:ext>
            </a:extLst>
          </p:cNvPr>
          <p:cNvSpPr/>
          <p:nvPr/>
        </p:nvSpPr>
        <p:spPr>
          <a:xfrm>
            <a:off x="1143000" y="239713"/>
            <a:ext cx="6934200" cy="44942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14:1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accept the one who is weak in faith, 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not for the purpose of passing judgment on his opinions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One person has faith that he may eat all things, but he who is weak eats vegetables only.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 one who eats is not to regard with contempt the one who does not eat, and the one who does not eat is not to judge the one who eats, for God has accepted him.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Who are you to judge the servant of another?  To his own master he stands or falls; and he will stand, for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 Lord is able to make him stand.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CCE5B137-39A1-49BD-A4B7-C4409B5FF6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49D04D1-E5FC-4BF1-9E17-DC0DB7AD9627}"/>
              </a:ext>
            </a:extLst>
          </p:cNvPr>
          <p:cNvSpPr/>
          <p:nvPr/>
        </p:nvSpPr>
        <p:spPr>
          <a:xfrm>
            <a:off x="1447800" y="438150"/>
            <a:ext cx="6477000" cy="4416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Galatians 1: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even if we, or an angel from heaven,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should preach to you a gospel contrary</a:t>
            </a:r>
            <a:r>
              <a:rPr lang="en-US" sz="2600" b="1" dirty="0">
                <a:solidFill>
                  <a:srgbClr val="000000"/>
                </a:solidFill>
                <a:latin typeface="Arial Narrow" panose="020B0606020202030204" pitchFamily="34" charset="0"/>
                <a:ea typeface="Times New Roman" panose="02020603050405020304" pitchFamily="18" charset="0"/>
              </a:rPr>
              <a:t> to what we have preached to you, he is to be accursed! </a:t>
            </a:r>
          </a:p>
          <a:p>
            <a:pPr>
              <a:lnSpc>
                <a:spcPct val="150000"/>
              </a:lnSpc>
              <a:spcBef>
                <a:spcPts val="0"/>
              </a:spcBef>
              <a:spcAft>
                <a:spcPts val="0"/>
              </a:spcAft>
              <a:tabLst>
                <a:tab pos="182880" algn="l"/>
              </a:tabLst>
              <a:defRPr/>
            </a:pPr>
            <a:endParaRPr lang="en-US" sz="14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Peter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As also in all his </a:t>
            </a:r>
            <a:r>
              <a:rPr lang="en-US" sz="2600" b="1" dirty="0">
                <a:solidFill>
                  <a:srgbClr val="00008E"/>
                </a:solidFill>
                <a:latin typeface="Times New Roman" panose="02020603050405020304" pitchFamily="18" charset="0"/>
                <a:ea typeface="Times New Roman" panose="02020603050405020304" pitchFamily="18" charset="0"/>
              </a:rPr>
              <a:t>( </a:t>
            </a:r>
            <a:r>
              <a:rPr lang="en-US" sz="2400" b="1" i="1" dirty="0">
                <a:solidFill>
                  <a:srgbClr val="00008E"/>
                </a:solidFill>
                <a:latin typeface="Times New Roman" panose="02020603050405020304" pitchFamily="18" charset="0"/>
                <a:ea typeface="Times New Roman" panose="02020603050405020304" pitchFamily="18" charset="0"/>
              </a:rPr>
              <a:t>Paul’s</a:t>
            </a:r>
            <a:r>
              <a:rPr lang="en-US" sz="2600" b="1" dirty="0">
                <a:solidFill>
                  <a:srgbClr val="00008E"/>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letters, speaking in them of these things, in which are some things hard to understand, which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 untaught and unstable distort,</a:t>
            </a:r>
            <a:r>
              <a:rPr lang="en-US" sz="2600" b="1" dirty="0">
                <a:solidFill>
                  <a:srgbClr val="000000"/>
                </a:solidFill>
                <a:latin typeface="Arial Narrow" panose="020B0606020202030204" pitchFamily="34" charset="0"/>
                <a:ea typeface="Times New Roman" panose="02020603050405020304" pitchFamily="18" charset="0"/>
              </a:rPr>
              <a:t> as they do also the rest of the Scriptures, to their own destruction.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92EAB5F1-89D4-4873-9642-F1F09E7F5F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574266E-FBD1-46BD-8D6A-D121618C2E80}"/>
              </a:ext>
            </a:extLst>
          </p:cNvPr>
          <p:cNvSpPr/>
          <p:nvPr/>
        </p:nvSpPr>
        <p:spPr>
          <a:xfrm>
            <a:off x="1447800" y="2190750"/>
            <a:ext cx="6477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5:19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speaking to one another in psalms and hymns and spiritual songs,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singing and</a:t>
            </a:r>
            <a:r>
              <a:rPr lang="en-US" sz="2600" b="1" u="dbl" dirty="0">
                <a:solidFill>
                  <a:srgbClr val="000000"/>
                </a:solidFill>
                <a:uFill>
                  <a:solidFill>
                    <a:srgbClr val="00008E"/>
                  </a:solidFill>
                </a:uFill>
                <a:latin typeface="Arial Narrow" panose="020B0606020202030204" pitchFamily="34" charset="0"/>
                <a:ea typeface="Times New Roman" panose="02020603050405020304" pitchFamily="18" charset="0"/>
              </a:rPr>
              <a: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making melody with your heart</a:t>
            </a:r>
            <a:r>
              <a:rPr lang="en-US" sz="2600" b="1" dirty="0">
                <a:solidFill>
                  <a:srgbClr val="000000"/>
                </a:solidFill>
                <a:latin typeface="Arial Narrow" panose="020B0606020202030204" pitchFamily="34" charset="0"/>
                <a:ea typeface="Times New Roman" panose="02020603050405020304" pitchFamily="18" charset="0"/>
              </a:rPr>
              <a:t> to the Lord;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always giving thanks for all things in the name of our Lord Jesus Christ to God, even the Father</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2F9A4362-5B3E-4BBC-ADA7-C59A1061E3C6}"/>
              </a:ext>
            </a:extLst>
          </p:cNvPr>
          <p:cNvSpPr/>
          <p:nvPr/>
        </p:nvSpPr>
        <p:spPr>
          <a:xfrm>
            <a:off x="1447800" y="438150"/>
            <a:ext cx="6445804" cy="1569660"/>
          </a:xfrm>
          <a:prstGeom prst="rect">
            <a:avLst/>
          </a:prstGeom>
        </p:spPr>
        <p:txBody>
          <a:bodyPr wrap="none">
            <a:spAutoFit/>
          </a:bodyPr>
          <a:lstStyle/>
          <a:p>
            <a:pPr>
              <a:defRPr/>
            </a:pPr>
            <a:r>
              <a:rPr lang="en-US" sz="3200" b="1" dirty="0">
                <a:ln w="12700">
                  <a:solidFill>
                    <a:schemeClr val="bg1">
                      <a:lumMod val="25000"/>
                    </a:schemeClr>
                  </a:solidFill>
                </a:ln>
                <a:solidFill>
                  <a:schemeClr val="accent4">
                    <a:lumMod val="50000"/>
                  </a:schemeClr>
                </a:solidFill>
                <a:latin typeface="ArabBruD" panose="03060802060502020204" pitchFamily="66" charset="0"/>
              </a:rPr>
              <a:t>When God has spoken we must agree,</a:t>
            </a:r>
          </a:p>
          <a:p>
            <a:pPr algn="ctr">
              <a:defRPr/>
            </a:pPr>
            <a:r>
              <a:rPr lang="en-US" sz="3200" b="1" dirty="0">
                <a:ln w="12700">
                  <a:solidFill>
                    <a:schemeClr val="bg1">
                      <a:lumMod val="25000"/>
                    </a:schemeClr>
                  </a:solidFill>
                </a:ln>
                <a:solidFill>
                  <a:schemeClr val="accent4">
                    <a:lumMod val="50000"/>
                  </a:schemeClr>
                </a:solidFill>
                <a:latin typeface="ArabBruD" panose="03060802060502020204" pitchFamily="66" charset="0"/>
              </a:rPr>
              <a:t>But </a:t>
            </a:r>
          </a:p>
          <a:p>
            <a:pPr>
              <a:defRPr/>
            </a:pPr>
            <a:r>
              <a:rPr lang="en-US" sz="3200" b="1" dirty="0">
                <a:ln w="12700">
                  <a:solidFill>
                    <a:schemeClr val="bg1">
                      <a:lumMod val="25000"/>
                    </a:schemeClr>
                  </a:solidFill>
                </a:ln>
                <a:solidFill>
                  <a:schemeClr val="accent4">
                    <a:lumMod val="50000"/>
                  </a:schemeClr>
                </a:solidFill>
                <a:latin typeface="ArabBruD" panose="03060802060502020204" pitchFamily="66" charset="0"/>
              </a:rPr>
              <a:t>God has not spoken about everything,</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512AD545-FEFF-4739-B19D-EAC0DF904F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37D382D-3EF5-442B-8699-064CA28BC65E}"/>
              </a:ext>
            </a:extLst>
          </p:cNvPr>
          <p:cNvSpPr/>
          <p:nvPr/>
        </p:nvSpPr>
        <p:spPr>
          <a:xfrm>
            <a:off x="914400" y="1428750"/>
            <a:ext cx="7635616" cy="1754326"/>
          </a:xfrm>
          <a:prstGeom prst="rect">
            <a:avLst/>
          </a:prstGeom>
        </p:spPr>
        <p:txBody>
          <a:bodyPr wrap="none">
            <a:spAutoFit/>
          </a:bodyPr>
          <a:lstStyle/>
          <a:p>
            <a:pPr>
              <a:defRPr/>
            </a:pPr>
            <a:r>
              <a:rPr lang="en-US" sz="3600" b="1" dirty="0">
                <a:ln w="12700">
                  <a:solidFill>
                    <a:schemeClr val="bg1">
                      <a:lumMod val="25000"/>
                    </a:schemeClr>
                  </a:solidFill>
                </a:ln>
                <a:solidFill>
                  <a:srgbClr val="58267E"/>
                </a:solidFill>
                <a:latin typeface="ArabBruD" panose="03060802060502020204" pitchFamily="66" charset="0"/>
              </a:rPr>
              <a:t>Some want to twist the command to say</a:t>
            </a:r>
          </a:p>
          <a:p>
            <a:pPr>
              <a:defRPr/>
            </a:pPr>
            <a:endParaRPr lang="en-US" sz="3600" b="1" dirty="0">
              <a:ln w="12700">
                <a:solidFill>
                  <a:schemeClr val="bg1">
                    <a:lumMod val="25000"/>
                  </a:schemeClr>
                </a:solidFill>
              </a:ln>
              <a:solidFill>
                <a:schemeClr val="accent4">
                  <a:lumMod val="50000"/>
                </a:schemeClr>
              </a:solidFill>
              <a:latin typeface="ArabBruD" panose="03060802060502020204" pitchFamily="66" charset="0"/>
            </a:endParaRPr>
          </a:p>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a:t>
            </a:r>
            <a:r>
              <a:rPr lang="en-US" sz="3600" b="1" dirty="0">
                <a:ln w="12700">
                  <a:solidFill>
                    <a:schemeClr val="bg1">
                      <a:lumMod val="25000"/>
                    </a:schemeClr>
                  </a:solidFill>
                </a:ln>
                <a:solidFill>
                  <a:schemeClr val="bg1">
                    <a:lumMod val="25000"/>
                  </a:schemeClr>
                </a:solidFill>
                <a:latin typeface="ArabBruD" panose="03060802060502020204" pitchFamily="66" charset="0"/>
              </a:rPr>
              <a:t>Sing the words and play the melody</a:t>
            </a:r>
            <a:r>
              <a:rPr lang="en-US" sz="3600" b="1" dirty="0">
                <a:ln w="12700">
                  <a:solidFill>
                    <a:schemeClr val="bg1">
                      <a:lumMod val="25000"/>
                    </a:schemeClr>
                  </a:solidFill>
                </a:ln>
                <a:solidFill>
                  <a:schemeClr val="accent4">
                    <a:lumMod val="50000"/>
                  </a:schemeClr>
                </a:solidFill>
                <a:latin typeface="ArabBruD" panose="03060802060502020204" pitchFamily="66" charset="0"/>
              </a:rPr>
              <a:t>.” </a:t>
            </a:r>
            <a:endParaRPr lang="en-US" sz="3600" dirty="0">
              <a:ln w="12700">
                <a:solidFill>
                  <a:schemeClr val="bg1">
                    <a:lumMod val="25000"/>
                  </a:schemeClr>
                </a:solidFill>
              </a:l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encrypted-tbn3.gstatic.com/images?q=tbn:ANd9GcS7ulLCe9vpjd0jKrwk5AR-HMHfqXEp1yW7KOWx8iLc4do6xF-3">
            <a:hlinkClick r:id="rId2"/>
            <a:extLst>
              <a:ext uri="{FF2B5EF4-FFF2-40B4-BE49-F238E27FC236}">
                <a16:creationId xmlns:a16="http://schemas.microsoft.com/office/drawing/2014/main" id="{9FF3D28F-BB0B-4C3E-AE10-647518D898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40E9DE5-5211-49E0-B623-2D5B6EC60149}"/>
              </a:ext>
            </a:extLst>
          </p:cNvPr>
          <p:cNvSpPr/>
          <p:nvPr/>
        </p:nvSpPr>
        <p:spPr>
          <a:xfrm>
            <a:off x="990600" y="895350"/>
            <a:ext cx="7363298" cy="2800767"/>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VI</a:t>
            </a:r>
            <a:r>
              <a:rPr lang="en-US" sz="4400" b="1" dirty="0">
                <a:ln w="12700">
                  <a:solidFill>
                    <a:srgbClr val="FFFF00"/>
                  </a:solidFill>
                </a:ln>
                <a:solidFill>
                  <a:schemeClr val="accent4">
                    <a:lumMod val="50000"/>
                  </a:schemeClr>
                </a:solidFill>
                <a:latin typeface="ArabBruD" panose="03060802060502020204" pitchFamily="66" charset="0"/>
              </a:rPr>
              <a:t>.  Properly evaluating things</a:t>
            </a:r>
          </a:p>
          <a:p>
            <a:pPr>
              <a:defRPr/>
            </a:pPr>
            <a:r>
              <a:rPr lang="en-US" sz="4400" b="1" dirty="0">
                <a:ln w="12700">
                  <a:solidFill>
                    <a:srgbClr val="FFFF00"/>
                  </a:solidFill>
                </a:ln>
                <a:solidFill>
                  <a:schemeClr val="accent4">
                    <a:lumMod val="50000"/>
                  </a:schemeClr>
                </a:solidFill>
                <a:latin typeface="ArabBruD" panose="03060802060502020204" pitchFamily="66" charset="0"/>
              </a:rPr>
              <a:t>       which are observable and</a:t>
            </a:r>
          </a:p>
          <a:p>
            <a:pPr>
              <a:defRPr/>
            </a:pPr>
            <a:r>
              <a:rPr lang="en-US" sz="4400" b="1" dirty="0">
                <a:ln w="12700">
                  <a:solidFill>
                    <a:srgbClr val="FFFF00"/>
                  </a:solidFill>
                </a:ln>
                <a:solidFill>
                  <a:schemeClr val="accent4">
                    <a:lumMod val="50000"/>
                  </a:schemeClr>
                </a:solidFill>
                <a:latin typeface="ArabBruD" panose="03060802060502020204" pitchFamily="66" charset="0"/>
              </a:rPr>
              <a:t>       provable is judging, but it </a:t>
            </a:r>
          </a:p>
          <a:p>
            <a:pPr>
              <a:defRPr/>
            </a:pPr>
            <a:r>
              <a:rPr lang="en-US" sz="4400" b="1" dirty="0">
                <a:ln w="12700">
                  <a:solidFill>
                    <a:srgbClr val="FFFF00"/>
                  </a:solidFill>
                </a:ln>
                <a:solidFill>
                  <a:schemeClr val="accent4">
                    <a:lumMod val="50000"/>
                  </a:schemeClr>
                </a:solidFill>
                <a:latin typeface="ArabBruD" panose="03060802060502020204" pitchFamily="66" charset="0"/>
              </a:rPr>
              <a:t>       is not wrong.</a:t>
            </a:r>
            <a:endParaRPr lang="en-US"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C47EB327-3318-4B0D-BE9D-3D57DE6874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FE8C3FD-84E7-45B1-9407-1724BAD96FCC}"/>
              </a:ext>
            </a:extLst>
          </p:cNvPr>
          <p:cNvSpPr/>
          <p:nvPr/>
        </p:nvSpPr>
        <p:spPr>
          <a:xfrm>
            <a:off x="1143000" y="971550"/>
            <a:ext cx="5056384" cy="1323439"/>
          </a:xfrm>
          <a:prstGeom prst="rect">
            <a:avLst/>
          </a:prstGeom>
        </p:spPr>
        <p:txBody>
          <a:bodyPr wrap="none">
            <a:spAutoFit/>
          </a:bodyPr>
          <a:lstStyle/>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Last week we discussed</a:t>
            </a:r>
          </a:p>
          <a:p>
            <a:pPr>
              <a:defRPr/>
            </a:pPr>
            <a:r>
              <a:rPr lang="en-US" sz="4000" b="1" dirty="0">
                <a:ln w="12700">
                  <a:solidFill>
                    <a:schemeClr val="bg1">
                      <a:lumMod val="25000"/>
                    </a:schemeClr>
                  </a:solidFill>
                </a:ln>
                <a:solidFill>
                  <a:schemeClr val="accent4">
                    <a:lumMod val="50000"/>
                  </a:schemeClr>
                </a:solidFill>
                <a:latin typeface="ArabBruD" panose="03060802060502020204" pitchFamily="66" charset="0"/>
              </a:rPr>
              <a:t>racism and prejudice.</a:t>
            </a:r>
            <a:endParaRPr lang="en-US" sz="4000" dirty="0">
              <a:ln w="12700">
                <a:solidFill>
                  <a:schemeClr val="bg1">
                    <a:lumMod val="25000"/>
                  </a:schemeClr>
                </a:solidFill>
              </a:ln>
            </a:endParaRPr>
          </a:p>
        </p:txBody>
      </p:sp>
      <p:pic>
        <p:nvPicPr>
          <p:cNvPr id="5124" name="Picture 5">
            <a:extLst>
              <a:ext uri="{FF2B5EF4-FFF2-40B4-BE49-F238E27FC236}">
                <a16:creationId xmlns:a16="http://schemas.microsoft.com/office/drawing/2014/main" id="{85094BF8-5530-4D55-B4D2-1D6806C208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433513"/>
            <a:ext cx="3581400"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713EDB01-B621-43DE-928E-40CFB45F6F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90E6641-16A2-408A-BF5E-A6C5D1B1F0CE}"/>
              </a:ext>
            </a:extLst>
          </p:cNvPr>
          <p:cNvSpPr/>
          <p:nvPr/>
        </p:nvSpPr>
        <p:spPr>
          <a:xfrm>
            <a:off x="457200" y="438150"/>
            <a:ext cx="8382000" cy="4154488"/>
          </a:xfrm>
          <a:prstGeom prst="rect">
            <a:avLst/>
          </a:prstGeom>
        </p:spPr>
        <p:txBody>
          <a:bodyPr>
            <a:spAutoFit/>
          </a:bodyPr>
          <a:lstStyle/>
          <a:p>
            <a:pPr>
              <a:spcBef>
                <a:spcPts val="0"/>
              </a:spcBef>
              <a:spcAft>
                <a:spcPts val="0"/>
              </a:spcAft>
              <a:tabLst>
                <a:tab pos="182880" algn="l"/>
                <a:tab pos="228600" algn="l"/>
              </a:tabLst>
              <a:defRPr/>
            </a:pPr>
            <a:r>
              <a:rPr lang="en-US" sz="2400" b="1" dirty="0">
                <a:solidFill>
                  <a:srgbClr val="C00000"/>
                </a:solidFill>
                <a:latin typeface="Times New Roman" panose="02020603050405020304" pitchFamily="18" charset="0"/>
                <a:ea typeface="Times New Roman" panose="02020603050405020304" pitchFamily="18" charset="0"/>
              </a:rPr>
              <a:t>I Corinthians 5: 1</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Arial Narrow" panose="020B0606020202030204" pitchFamily="34" charset="0"/>
                <a:ea typeface="Times New Roman" panose="02020603050405020304" pitchFamily="18" charset="0"/>
              </a:rPr>
              <a:t> – It is actually reported that </a:t>
            </a:r>
            <a:r>
              <a:rPr lang="en-US" sz="24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there is immorality among you</a:t>
            </a:r>
            <a:r>
              <a:rPr lang="en-US" sz="2400" b="1" dirty="0">
                <a:solidFill>
                  <a:srgbClr val="000000"/>
                </a:solidFill>
                <a:latin typeface="Arial Narrow" panose="020B0606020202030204" pitchFamily="34" charset="0"/>
                <a:ea typeface="Times New Roman" panose="02020603050405020304" pitchFamily="18" charset="0"/>
              </a:rPr>
              <a:t>, and immorality of such a kind as does not exist even among the Gentiles, that someone has his father's wife. </a:t>
            </a:r>
            <a:r>
              <a:rPr lang="en-US" sz="2000" b="1" dirty="0">
                <a:solidFill>
                  <a:srgbClr val="C00000"/>
                </a:solidFill>
                <a:latin typeface="Arial Narrow" panose="020B0606020202030204" pitchFamily="34" charset="0"/>
                <a:ea typeface="Times New Roman" panose="02020603050405020304" pitchFamily="18" charset="0"/>
              </a:rPr>
              <a:t>2</a:t>
            </a:r>
            <a:r>
              <a:rPr lang="en-US" sz="2400" b="1" dirty="0">
                <a:solidFill>
                  <a:srgbClr val="000000"/>
                </a:solidFill>
                <a:latin typeface="Arial Narrow" panose="020B0606020202030204" pitchFamily="34" charset="0"/>
                <a:ea typeface="Times New Roman" panose="02020603050405020304" pitchFamily="18" charset="0"/>
              </a:rPr>
              <a:t>  You have become arrogant and have not mourned instead, so that the one who had done this deed would be removed from your midst.       </a:t>
            </a:r>
            <a:r>
              <a:rPr lang="en-US" sz="2000" b="1" dirty="0">
                <a:solidFill>
                  <a:srgbClr val="C00000"/>
                </a:solidFill>
                <a:latin typeface="Arial Narrow" panose="020B0606020202030204" pitchFamily="34" charset="0"/>
                <a:ea typeface="Times New Roman" panose="02020603050405020304" pitchFamily="18" charset="0"/>
              </a:rPr>
              <a:t>3</a:t>
            </a:r>
            <a:r>
              <a:rPr lang="en-US" sz="2400" b="1" dirty="0">
                <a:solidFill>
                  <a:srgbClr val="000000"/>
                </a:solidFill>
                <a:latin typeface="Arial Narrow" panose="020B0606020202030204" pitchFamily="34" charset="0"/>
                <a:ea typeface="Times New Roman" panose="02020603050405020304" pitchFamily="18" charset="0"/>
              </a:rPr>
              <a:t> For I, on my part, though absent in body but present in spirit, </a:t>
            </a:r>
            <a:r>
              <a:rPr lang="en-US" sz="2400" b="1" u="dbl" dirty="0">
                <a:solidFill>
                  <a:srgbClr val="700070"/>
                </a:solidFill>
                <a:uFill>
                  <a:solidFill>
                    <a:srgbClr val="00008E"/>
                  </a:solidFill>
                </a:uFill>
                <a:latin typeface="Arial Narrow" panose="020B0606020202030204" pitchFamily="34" charset="0"/>
                <a:ea typeface="Times New Roman" panose="02020603050405020304" pitchFamily="18" charset="0"/>
              </a:rPr>
              <a:t>have already judged him</a:t>
            </a:r>
            <a:r>
              <a:rPr lang="en-US" sz="2400" b="1" dirty="0">
                <a:solidFill>
                  <a:srgbClr val="000000"/>
                </a:solidFill>
                <a:latin typeface="Arial Narrow" panose="020B0606020202030204" pitchFamily="34" charset="0"/>
                <a:ea typeface="Times New Roman" panose="02020603050405020304" pitchFamily="18" charset="0"/>
              </a:rPr>
              <a:t> who has so committed this, as though I were present. </a:t>
            </a:r>
            <a:r>
              <a:rPr lang="en-US" sz="2000" b="1" dirty="0">
                <a:solidFill>
                  <a:srgbClr val="C00000"/>
                </a:solidFill>
                <a:latin typeface="Arial Narrow" panose="020B0606020202030204" pitchFamily="34" charset="0"/>
                <a:ea typeface="Times New Roman" panose="02020603050405020304" pitchFamily="18" charset="0"/>
              </a:rPr>
              <a:t>4</a:t>
            </a:r>
            <a:r>
              <a:rPr lang="en-US" sz="2400" b="1" dirty="0">
                <a:solidFill>
                  <a:srgbClr val="C00000"/>
                </a:solidFill>
                <a:latin typeface="Arial Narrow" panose="020B0606020202030204" pitchFamily="34" charset="0"/>
                <a:ea typeface="Times New Roman" panose="02020603050405020304" pitchFamily="18" charset="0"/>
              </a:rPr>
              <a:t> </a:t>
            </a:r>
            <a:r>
              <a:rPr lang="en-US" sz="2400" b="1" dirty="0">
                <a:solidFill>
                  <a:srgbClr val="000000"/>
                </a:solidFill>
                <a:latin typeface="Arial Narrow" panose="020B0606020202030204" pitchFamily="34" charset="0"/>
                <a:ea typeface="Times New Roman" panose="02020603050405020304" pitchFamily="18" charset="0"/>
              </a:rPr>
              <a:t> In the name of our Lord Jesus, when you are assembled, and I with you in spirit, with the power of our Lord Jesus, </a:t>
            </a:r>
            <a:r>
              <a:rPr lang="en-US" sz="2000" b="1" dirty="0">
                <a:solidFill>
                  <a:srgbClr val="C00000"/>
                </a:solidFill>
                <a:latin typeface="Arial Narrow" panose="020B0606020202030204" pitchFamily="34" charset="0"/>
                <a:ea typeface="Times New Roman" panose="02020603050405020304" pitchFamily="18" charset="0"/>
              </a:rPr>
              <a:t>5</a:t>
            </a:r>
            <a:r>
              <a:rPr lang="en-US" sz="2400" b="1" dirty="0">
                <a:solidFill>
                  <a:srgbClr val="000000"/>
                </a:solidFill>
                <a:latin typeface="Arial Narrow" panose="020B0606020202030204" pitchFamily="34" charset="0"/>
                <a:ea typeface="Times New Roman" panose="02020603050405020304" pitchFamily="18" charset="0"/>
              </a:rPr>
              <a:t> I have decided to deliver such a one to Satan for the destruction of his flesh, so that his spirit may be saved in the day of the Lord Jesus. </a:t>
            </a:r>
            <a:r>
              <a:rPr lang="en-US" b="1" dirty="0">
                <a:solidFill>
                  <a:srgbClr val="000000"/>
                </a:solidFill>
                <a:latin typeface="Arial Narrow" panose="020B0606020202030204" pitchFamily="34"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2C5BBD9C-CF3D-4D46-BE88-9E2674B9D0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2A9AFB0-A44C-4470-8B2B-227EA4077903}"/>
              </a:ext>
            </a:extLst>
          </p:cNvPr>
          <p:cNvSpPr/>
          <p:nvPr/>
        </p:nvSpPr>
        <p:spPr>
          <a:xfrm>
            <a:off x="1066800" y="725488"/>
            <a:ext cx="70866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18: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If your brother sins,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go and show him</a:t>
            </a:r>
            <a:r>
              <a:rPr lang="en-US" sz="2600" b="1" dirty="0">
                <a:solidFill>
                  <a:srgbClr val="000000"/>
                </a:solidFill>
                <a:latin typeface="Arial Narrow" panose="020B0606020202030204" pitchFamily="34" charset="0"/>
                <a:ea typeface="Times New Roman" panose="02020603050405020304" pitchFamily="18" charset="0"/>
              </a:rPr>
              <a:t> his fault in private; if he listens to you, you have won your brother.  </a:t>
            </a:r>
            <a:r>
              <a:rPr lang="en-US" sz="2000" b="1" dirty="0">
                <a:solidFill>
                  <a:srgbClr val="C00000"/>
                </a:solidFill>
                <a:latin typeface="Arial Narrow" panose="020B0606020202030204" pitchFamily="34" charset="0"/>
                <a:ea typeface="Times New Roman" panose="02020603050405020304" pitchFamily="18" charset="0"/>
              </a:rPr>
              <a:t>16</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if he does not listen to you, take one or two more with you, so that by the mouth of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two or three witnesses</a:t>
            </a:r>
            <a:r>
              <a:rPr lang="en-US" sz="2600" b="1" dirty="0">
                <a:solidFill>
                  <a:srgbClr val="000000"/>
                </a:solidFill>
                <a:latin typeface="Arial Narrow" panose="020B0606020202030204" pitchFamily="34" charset="0"/>
                <a:ea typeface="Times New Roman" panose="02020603050405020304" pitchFamily="18" charset="0"/>
              </a:rPr>
              <a:t> every fact may be confirmed.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"If he refuses to listen to them,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tell it to the church</a:t>
            </a:r>
            <a:r>
              <a:rPr lang="en-US" sz="2600" b="1" dirty="0">
                <a:solidFill>
                  <a:srgbClr val="000000"/>
                </a:solidFill>
                <a:latin typeface="Arial Narrow" panose="020B0606020202030204" pitchFamily="34" charset="0"/>
                <a:ea typeface="Times New Roman" panose="02020603050405020304" pitchFamily="18" charset="0"/>
              </a:rPr>
              <a:t>; and if he refuses to listen even to the church,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let him be to you as a Gentile</a:t>
            </a:r>
            <a:r>
              <a:rPr lang="en-US" sz="2600" b="1" dirty="0">
                <a:solidFill>
                  <a:srgbClr val="000000"/>
                </a:solidFill>
                <a:latin typeface="Arial Narrow" panose="020B0606020202030204" pitchFamily="34" charset="0"/>
                <a:ea typeface="Times New Roman" panose="02020603050405020304" pitchFamily="18" charset="0"/>
              </a:rPr>
              <a:t> and a tax collector.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F22D330B-C043-475E-976B-9EE2268D19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1">
            <a:extLst>
              <a:ext uri="{FF2B5EF4-FFF2-40B4-BE49-F238E27FC236}">
                <a16:creationId xmlns:a16="http://schemas.microsoft.com/office/drawing/2014/main" id="{9A2488D3-8A79-4860-BDB0-41F623521E6A}"/>
              </a:ext>
            </a:extLst>
          </p:cNvPr>
          <p:cNvSpPr>
            <a:spLocks noChangeArrowheads="1"/>
          </p:cNvSpPr>
          <p:nvPr/>
        </p:nvSpPr>
        <p:spPr bwMode="auto">
          <a:xfrm>
            <a:off x="1600200" y="2419350"/>
            <a:ext cx="67818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I Corinthians 5: 12</a:t>
            </a:r>
            <a:r>
              <a:rPr lang="en-US" altLang="en-US" sz="2600" b="1">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6020202030204" pitchFamily="34" charset="0"/>
                <a:cs typeface="Times New Roman" panose="02020603050405020304" pitchFamily="18" charset="0"/>
              </a:rPr>
              <a:t> </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For what have I to do with judging outsiders? Do you not judge those who are within the church? </a:t>
            </a:r>
            <a:endParaRPr lang="en-US" altLang="en-US" sz="26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B89A51B-F4DC-4196-99E8-C8D943415BDC}"/>
              </a:ext>
            </a:extLst>
          </p:cNvPr>
          <p:cNvSpPr/>
          <p:nvPr/>
        </p:nvSpPr>
        <p:spPr>
          <a:xfrm>
            <a:off x="1605951" y="819150"/>
            <a:ext cx="5775364" cy="1200329"/>
          </a:xfrm>
          <a:prstGeom prst="rect">
            <a:avLst/>
          </a:prstGeom>
        </p:spPr>
        <p:txBody>
          <a:bodyPr wrap="none">
            <a:spAutoFit/>
          </a:bodyPr>
          <a:lstStyle/>
          <a:p>
            <a:pPr algn="ct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This type of judgment is only </a:t>
            </a:r>
          </a:p>
          <a:p>
            <a:pPr algn="ct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for those in the church.</a:t>
            </a:r>
            <a:endParaRPr lang="en-US" sz="3600" dirty="0">
              <a:ln w="12700">
                <a:solidFill>
                  <a:schemeClr val="bg1">
                    <a:lumMod val="25000"/>
                  </a:schemeClr>
                </a:solidFill>
              </a:l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02B04E92-B067-4E7E-862E-22287190AC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51925"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29A7DB2C-73FC-4B30-8E9D-D20BF98017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D02824BC-D2AA-42F9-A7EF-797BF4587FB0}"/>
              </a:ext>
            </a:extLst>
          </p:cNvPr>
          <p:cNvSpPr>
            <a:spLocks noChangeArrowheads="1"/>
          </p:cNvSpPr>
          <p:nvPr/>
        </p:nvSpPr>
        <p:spPr bwMode="auto">
          <a:xfrm>
            <a:off x="1295400" y="2149475"/>
            <a:ext cx="7162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Ephesians 2:12 </a:t>
            </a:r>
            <a:r>
              <a:rPr lang="en-US" altLang="en-US" sz="2600" b="1">
                <a:solidFill>
                  <a:srgbClr val="000000"/>
                </a:solidFill>
                <a:latin typeface="Arial Narrow" panose="020B0606020202030204" pitchFamily="34" charset="0"/>
                <a:cs typeface="Times New Roman" panose="02020603050405020304" pitchFamily="18" charset="0"/>
              </a:rPr>
              <a:t> </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 having no hope and without God in the world. </a:t>
            </a:r>
            <a:endParaRPr lang="en-US" altLang="en-US" sz="2600">
              <a:latin typeface="Times New Roman" panose="02020603050405020304" pitchFamily="18" charset="0"/>
              <a:cs typeface="Times New Roman" panose="02020603050405020304" pitchFamily="18" charset="0"/>
            </a:endParaRPr>
          </a:p>
          <a:p>
            <a:pPr>
              <a:spcBef>
                <a:spcPct val="0"/>
              </a:spcBef>
              <a:buFontTx/>
              <a:buNone/>
            </a:pPr>
            <a:endParaRPr lang="en-US" altLang="en-US" sz="1400">
              <a:solidFill>
                <a:srgbClr val="000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John 14: 6</a:t>
            </a:r>
            <a:r>
              <a:rPr lang="en-US" altLang="en-US" sz="2600">
                <a:solidFill>
                  <a:srgbClr val="000000"/>
                </a:solidFill>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6020202030204" pitchFamily="34" charset="0"/>
                <a:cs typeface="Times New Roman" panose="02020603050405020304" pitchFamily="18" charset="0"/>
              </a:rPr>
              <a:t> </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Jesus said to him, "I am the way, and the truth, and the life; no one comes to the Father but through Me.    </a:t>
            </a:r>
            <a:endParaRPr lang="en-US" altLang="en-US" sz="260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F79F2F1-DBFF-43B0-8DCD-2EA1880A2B8E}"/>
              </a:ext>
            </a:extLst>
          </p:cNvPr>
          <p:cNvSpPr/>
          <p:nvPr/>
        </p:nvSpPr>
        <p:spPr>
          <a:xfrm>
            <a:off x="1752600" y="514350"/>
            <a:ext cx="5819799" cy="1446550"/>
          </a:xfrm>
          <a:prstGeom prst="rect">
            <a:avLst/>
          </a:prstGeom>
        </p:spPr>
        <p:txBody>
          <a:bodyPr wrap="none">
            <a:spAutoFit/>
          </a:bodyPr>
          <a:lstStyle/>
          <a:p>
            <a:pPr algn="ctr">
              <a:defRPr/>
            </a:pPr>
            <a:r>
              <a:rPr lang="en-US" sz="4400" b="1" dirty="0">
                <a:ln w="12700">
                  <a:solidFill>
                    <a:schemeClr val="bg1">
                      <a:lumMod val="25000"/>
                    </a:schemeClr>
                  </a:solidFill>
                </a:ln>
                <a:solidFill>
                  <a:schemeClr val="accent4">
                    <a:lumMod val="50000"/>
                  </a:schemeClr>
                </a:solidFill>
                <a:latin typeface="ArabBruD" panose="03060802060502020204" pitchFamily="66" charset="0"/>
              </a:rPr>
              <a:t>Those outside of Christ </a:t>
            </a:r>
          </a:p>
          <a:p>
            <a:pPr algn="ctr">
              <a:defRPr/>
            </a:pPr>
            <a:r>
              <a:rPr lang="en-US" sz="4400" b="1" dirty="0">
                <a:ln w="12700">
                  <a:solidFill>
                    <a:schemeClr val="bg1">
                      <a:lumMod val="25000"/>
                    </a:schemeClr>
                  </a:solidFill>
                </a:ln>
                <a:solidFill>
                  <a:schemeClr val="accent4">
                    <a:lumMod val="50000"/>
                  </a:schemeClr>
                </a:solidFill>
                <a:latin typeface="ArabBruD" panose="03060802060502020204" pitchFamily="66" charset="0"/>
              </a:rPr>
              <a:t>have no hope of Heaven. </a:t>
            </a:r>
            <a:endParaRPr lang="en-US" sz="4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55E43E61-1FD0-4AF3-A8AF-C8332D29A6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09575"/>
            <a:ext cx="57150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6423C419-0CBA-4C58-9C4F-43BB10EDBA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516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B00DCAE-3468-4A13-B0C7-79E1B6F169CF}"/>
              </a:ext>
            </a:extLst>
          </p:cNvPr>
          <p:cNvSpPr/>
          <p:nvPr/>
        </p:nvSpPr>
        <p:spPr>
          <a:xfrm>
            <a:off x="1257300" y="240285"/>
            <a:ext cx="6629400" cy="4693593"/>
          </a:xfrm>
          <a:prstGeom prst="rect">
            <a:avLst/>
          </a:prstGeom>
        </p:spPr>
        <p:txBody>
          <a:bodyPr>
            <a:spAutoFit/>
          </a:bodyPr>
          <a:lstStyle/>
          <a:p>
            <a:pPr>
              <a:lnSpc>
                <a:spcPct val="115000"/>
              </a:lnSpc>
              <a:tabLst>
                <a:tab pos="182880" algn="l"/>
                <a:tab pos="228600" algn="l"/>
              </a:tabLst>
              <a:defRPr/>
            </a:pPr>
            <a:r>
              <a:rPr lang="en-US" sz="4400" b="1" dirty="0">
                <a:ln w="12700">
                  <a:solidFill>
                    <a:srgbClr val="FFFF00"/>
                  </a:solidFill>
                </a:ln>
                <a:solidFill>
                  <a:schemeClr val="accent4">
                    <a:lumMod val="50000"/>
                  </a:schemeClr>
                </a:solidFill>
                <a:latin typeface="ArabBruD" panose="03060802060502020204" pitchFamily="66" charset="0"/>
              </a:rPr>
              <a:t>Fatherless Youths</a:t>
            </a: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Suicide:  </a:t>
            </a:r>
            <a:r>
              <a:rPr lang="en-US" sz="3600" dirty="0">
                <a:solidFill>
                  <a:schemeClr val="accent4">
                    <a:lumMod val="50000"/>
                  </a:schemeClr>
                </a:solidFill>
                <a:latin typeface="+mn-lt"/>
              </a:rPr>
              <a:t>63 </a:t>
            </a:r>
            <a:r>
              <a:rPr lang="en-US" sz="3600" b="1" dirty="0">
                <a:solidFill>
                  <a:schemeClr val="accent4">
                    <a:lumMod val="50000"/>
                  </a:schemeClr>
                </a:solidFill>
                <a:latin typeface="+mn-lt"/>
              </a:rPr>
              <a:t>%</a:t>
            </a:r>
            <a:r>
              <a:rPr lang="en-US" sz="3600" dirty="0">
                <a:solidFill>
                  <a:schemeClr val="accent4">
                    <a:lumMod val="50000"/>
                  </a:schemeClr>
                </a:solidFill>
                <a:latin typeface="+mn-lt"/>
              </a:rPr>
              <a:t> </a:t>
            </a: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Runaways:</a:t>
            </a:r>
            <a:r>
              <a:rPr lang="en-US" sz="3600" dirty="0">
                <a:solidFill>
                  <a:schemeClr val="accent4">
                    <a:lumMod val="50000"/>
                  </a:schemeClr>
                </a:solidFill>
                <a:latin typeface="+mn-lt"/>
              </a:rPr>
              <a:t>  90  </a:t>
            </a:r>
            <a:r>
              <a:rPr lang="en-US" sz="3600" b="1" dirty="0">
                <a:solidFill>
                  <a:schemeClr val="accent4">
                    <a:lumMod val="50000"/>
                  </a:schemeClr>
                </a:solidFill>
                <a:latin typeface="+mn-lt"/>
              </a:rPr>
              <a:t>% </a:t>
            </a:r>
            <a:endParaRPr lang="en-US" sz="3600" dirty="0">
              <a:solidFill>
                <a:schemeClr val="accent4">
                  <a:lumMod val="50000"/>
                </a:schemeClr>
              </a:solidFill>
              <a:latin typeface="+mn-lt"/>
            </a:endParaRP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Behavioral Disorders: </a:t>
            </a:r>
            <a:r>
              <a:rPr lang="en-US" sz="3600" dirty="0">
                <a:solidFill>
                  <a:schemeClr val="accent4">
                    <a:lumMod val="50000"/>
                  </a:schemeClr>
                </a:solidFill>
                <a:latin typeface="+mn-lt"/>
              </a:rPr>
              <a:t> 85  </a:t>
            </a:r>
            <a:r>
              <a:rPr lang="en-US" sz="3600" b="1" dirty="0">
                <a:solidFill>
                  <a:schemeClr val="accent4">
                    <a:lumMod val="50000"/>
                  </a:schemeClr>
                </a:solidFill>
                <a:latin typeface="+mn-lt"/>
              </a:rPr>
              <a:t>% </a:t>
            </a: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High School Dropouts:  </a:t>
            </a:r>
            <a:r>
              <a:rPr lang="en-US" sz="3600" dirty="0">
                <a:solidFill>
                  <a:schemeClr val="accent4">
                    <a:lumMod val="50000"/>
                  </a:schemeClr>
                </a:solidFill>
                <a:latin typeface="+mn-lt"/>
              </a:rPr>
              <a:t>71  </a:t>
            </a:r>
            <a:r>
              <a:rPr lang="en-US" sz="3600" b="1" dirty="0">
                <a:solidFill>
                  <a:schemeClr val="accent4">
                    <a:lumMod val="50000"/>
                  </a:schemeClr>
                </a:solidFill>
                <a:latin typeface="+mn-lt"/>
              </a:rPr>
              <a:t>% </a:t>
            </a:r>
            <a:r>
              <a:rPr lang="en-US" sz="3600" dirty="0">
                <a:solidFill>
                  <a:schemeClr val="accent4">
                    <a:lumMod val="50000"/>
                  </a:schemeClr>
                </a:solidFill>
                <a:latin typeface="+mn-lt"/>
              </a:rPr>
              <a:t> </a:t>
            </a: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Juvenile Detention Rates:</a:t>
            </a:r>
            <a:r>
              <a:rPr lang="en-US" sz="3600" dirty="0">
                <a:solidFill>
                  <a:schemeClr val="accent4">
                    <a:lumMod val="50000"/>
                  </a:schemeClr>
                </a:solidFill>
                <a:latin typeface="+mn-lt"/>
              </a:rPr>
              <a:t>  70  </a:t>
            </a:r>
            <a:r>
              <a:rPr lang="en-US" sz="3600" b="1" dirty="0">
                <a:solidFill>
                  <a:schemeClr val="accent4">
                    <a:lumMod val="50000"/>
                  </a:schemeClr>
                </a:solidFill>
                <a:latin typeface="+mn-lt"/>
              </a:rPr>
              <a:t>% </a:t>
            </a:r>
            <a:r>
              <a:rPr lang="en-US" sz="3600" dirty="0">
                <a:solidFill>
                  <a:schemeClr val="accent4">
                    <a:lumMod val="50000"/>
                  </a:schemeClr>
                </a:solidFill>
                <a:latin typeface="+mn-lt"/>
              </a:rPr>
              <a:t> </a:t>
            </a:r>
          </a:p>
          <a:p>
            <a:pPr marL="342900" indent="-342900">
              <a:lnSpc>
                <a:spcPct val="115000"/>
              </a:lnSpc>
              <a:buFont typeface="Symbol" panose="05050102010706020507" pitchFamily="18" charset="2"/>
              <a:buChar char=""/>
              <a:tabLst>
                <a:tab pos="182880" algn="l"/>
                <a:tab pos="228600" algn="l"/>
              </a:tabLst>
              <a:defRPr/>
            </a:pPr>
            <a:r>
              <a:rPr lang="en-US" sz="3600" b="1" dirty="0">
                <a:solidFill>
                  <a:schemeClr val="accent4">
                    <a:lumMod val="50000"/>
                  </a:schemeClr>
                </a:solidFill>
                <a:latin typeface="+mn-lt"/>
              </a:rPr>
              <a:t>Substance Abuse: </a:t>
            </a:r>
            <a:r>
              <a:rPr lang="en-US" sz="3600" dirty="0">
                <a:solidFill>
                  <a:schemeClr val="accent4">
                    <a:lumMod val="50000"/>
                  </a:schemeClr>
                </a:solidFill>
                <a:latin typeface="+mn-lt"/>
              </a:rPr>
              <a:t>75  </a:t>
            </a:r>
            <a:r>
              <a:rPr lang="en-US" sz="3600" b="1" dirty="0">
                <a:solidFill>
                  <a:schemeClr val="accent4">
                    <a:lumMod val="50000"/>
                  </a:schemeClr>
                </a:solidFill>
                <a:latin typeface="+mn-lt"/>
              </a:rPr>
              <a:t>%</a:t>
            </a:r>
            <a:endParaRPr lang="en-US" sz="3600" dirty="0">
              <a:solidFill>
                <a:schemeClr val="accent4">
                  <a:lumMod val="50000"/>
                </a:schemeClr>
              </a:solidFill>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B8858A6B-A5E5-4D67-BDC2-4764B989F0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EE990EB-2F24-49E0-88E7-9A332D8F40CE}"/>
              </a:ext>
            </a:extLst>
          </p:cNvPr>
          <p:cNvSpPr/>
          <p:nvPr/>
        </p:nvSpPr>
        <p:spPr>
          <a:xfrm>
            <a:off x="990600" y="325438"/>
            <a:ext cx="7505700" cy="4492625"/>
          </a:xfrm>
          <a:prstGeom prst="rect">
            <a:avLst/>
          </a:prstGeom>
        </p:spPr>
        <p:txBody>
          <a:bodyPr>
            <a:spAutoFit/>
          </a:bodyPr>
          <a:lstStyle/>
          <a:p>
            <a:pPr>
              <a:spcBef>
                <a:spcPts val="0"/>
              </a:spcBef>
              <a:spcAft>
                <a:spcPts val="0"/>
              </a:spcAft>
              <a:tabLst>
                <a:tab pos="182880" algn="l"/>
                <a:tab pos="228600" algn="l"/>
              </a:tabLst>
              <a:defRPr/>
            </a:pPr>
            <a:r>
              <a:rPr lang="en-US"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Hebrews 12: 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you have forgotten the exhortation which is addressed to you as sons, "My son, do not regard lightly the discipline of the Lord,</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nor faint when you are reproved by Him;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those whom the Lord</a:t>
            </a:r>
            <a:r>
              <a:rPr lang="en-US" sz="2600" b="1" dirty="0">
                <a:solidFill>
                  <a:srgbClr val="700070"/>
                </a:solidFill>
                <a:latin typeface="Arial Narrow" panose="020B0606020202030204" pitchFamily="34" charset="0"/>
                <a:ea typeface="Times New Roman" panose="02020603050405020304" pitchFamily="18" charset="0"/>
              </a:rPr>
              <a:t> </a:t>
            </a:r>
            <a:r>
              <a:rPr lang="en-US" sz="2600" b="1" u="dbl" dirty="0">
                <a:solidFill>
                  <a:srgbClr val="000000"/>
                </a:solidFill>
                <a:uFill>
                  <a:solidFill>
                    <a:srgbClr val="00008E"/>
                  </a:solidFill>
                </a:uFill>
                <a:latin typeface="Arial Narrow" panose="020B0606020202030204" pitchFamily="34" charset="0"/>
                <a:ea typeface="Times New Roman" panose="02020603050405020304" pitchFamily="18" charset="0"/>
              </a:rPr>
              <a:t>loves He disciplines,</a:t>
            </a:r>
            <a:r>
              <a:rPr lang="en-US" sz="2600" b="1" dirty="0">
                <a:solidFill>
                  <a:srgbClr val="000000"/>
                </a:solidFill>
                <a:latin typeface="Arial Narrow" panose="020B0606020202030204" pitchFamily="34" charset="0"/>
                <a:ea typeface="Times New Roman" panose="02020603050405020304" pitchFamily="18" charset="0"/>
              </a:rPr>
              <a:t> and He scourges every son whom He receives."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It is for discipline that you endure; God deals with you as with sons; for what son is there whom his father does not discipline?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if you are without discipline,</a:t>
            </a:r>
            <a:r>
              <a:rPr lang="en-US" sz="2600" b="1" dirty="0">
                <a:solidFill>
                  <a:srgbClr val="000000"/>
                </a:solidFill>
                <a:latin typeface="Arial Narrow" panose="020B0606020202030204" pitchFamily="34" charset="0"/>
                <a:ea typeface="Times New Roman" panose="02020603050405020304" pitchFamily="18" charset="0"/>
              </a:rPr>
              <a:t> of which all have become partakers,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then you are illegitimate</a:t>
            </a:r>
            <a:r>
              <a:rPr lang="en-US" sz="2600" b="1" dirty="0">
                <a:solidFill>
                  <a:srgbClr val="000000"/>
                </a:solidFill>
                <a:latin typeface="Arial Narrow" panose="020B0606020202030204" pitchFamily="34" charset="0"/>
                <a:ea typeface="Times New Roman" panose="02020603050405020304" pitchFamily="18" charset="0"/>
              </a:rPr>
              <a:t> children and not sons. </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50A2DF8D-035B-42A1-8734-B08B0D3631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03869AB-FB35-410A-82E9-E953EEF787E7}"/>
              </a:ext>
            </a:extLst>
          </p:cNvPr>
          <p:cNvSpPr/>
          <p:nvPr/>
        </p:nvSpPr>
        <p:spPr>
          <a:xfrm>
            <a:off x="586101" y="742950"/>
            <a:ext cx="7971798"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We have a responsibility to the fatherless.</a:t>
            </a:r>
            <a:endParaRPr lang="en-US" sz="3600" dirty="0">
              <a:ln w="12700">
                <a:solidFill>
                  <a:schemeClr val="bg1">
                    <a:lumMod val="25000"/>
                  </a:schemeClr>
                </a:solidFill>
              </a:ln>
            </a:endParaRPr>
          </a:p>
        </p:txBody>
      </p:sp>
      <p:sp>
        <p:nvSpPr>
          <p:cNvPr id="4" name="Rectangle 3">
            <a:extLst>
              <a:ext uri="{FF2B5EF4-FFF2-40B4-BE49-F238E27FC236}">
                <a16:creationId xmlns:a16="http://schemas.microsoft.com/office/drawing/2014/main" id="{ED7A6CDB-8B8A-4C29-8219-E2554D8A3F9A}"/>
              </a:ext>
            </a:extLst>
          </p:cNvPr>
          <p:cNvSpPr/>
          <p:nvPr/>
        </p:nvSpPr>
        <p:spPr>
          <a:xfrm>
            <a:off x="1981200" y="1809750"/>
            <a:ext cx="51816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Psalms 82:3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Vindicate the weak and fatherless;</a:t>
            </a:r>
            <a:r>
              <a:rPr lang="en-US" sz="2600" b="1" dirty="0">
                <a:solidFill>
                  <a:srgbClr val="000000"/>
                </a:solidFill>
                <a:latin typeface="Arial Narrow" panose="020B0606020202030204" pitchFamily="34" charset="0"/>
                <a:ea typeface="Times New Roman" panose="02020603050405020304" pitchFamily="18" charset="0"/>
              </a:rPr>
              <a:t>  Do justice to the afflicted and destitute.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Rescue the weak and needy; Deliver them out of the hand of the wicked.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C57B9BDF-280F-4EBF-83AB-2D66FBD4CB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
            <a:extLst>
              <a:ext uri="{FF2B5EF4-FFF2-40B4-BE49-F238E27FC236}">
                <a16:creationId xmlns:a16="http://schemas.microsoft.com/office/drawing/2014/main" id="{1A4882D3-3221-4BD5-B3E6-361246F02F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666750"/>
            <a:ext cx="2997200"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E04FCF9-71AE-42F3-9513-680D06AA81A4}"/>
              </a:ext>
            </a:extLst>
          </p:cNvPr>
          <p:cNvSpPr/>
          <p:nvPr/>
        </p:nvSpPr>
        <p:spPr>
          <a:xfrm>
            <a:off x="688133" y="1200150"/>
            <a:ext cx="4924490" cy="646331"/>
          </a:xfrm>
          <a:prstGeom prst="rect">
            <a:avLst/>
          </a:prstGeom>
        </p:spPr>
        <p:txBody>
          <a:bodyPr wrap="none">
            <a:spAutoFit/>
          </a:bodyPr>
          <a:lstStyle/>
          <a:p>
            <a:pPr>
              <a:defRPr/>
            </a:pPr>
            <a:r>
              <a:rPr lang="en-US" sz="3600" b="1" dirty="0">
                <a:ln w="12700">
                  <a:solidFill>
                    <a:schemeClr val="bg1">
                      <a:lumMod val="25000"/>
                    </a:schemeClr>
                  </a:solidFill>
                </a:ln>
                <a:solidFill>
                  <a:schemeClr val="accent4">
                    <a:lumMod val="50000"/>
                  </a:schemeClr>
                </a:solidFill>
                <a:latin typeface="ArabBruD" panose="03060802060502020204" pitchFamily="66" charset="0"/>
              </a:rPr>
              <a:t>The devil’s favorite verse.</a:t>
            </a:r>
            <a:endParaRPr lang="en-US" sz="3600" dirty="0"/>
          </a:p>
        </p:txBody>
      </p:sp>
      <p:sp>
        <p:nvSpPr>
          <p:cNvPr id="9221" name="Rectangle 3">
            <a:extLst>
              <a:ext uri="{FF2B5EF4-FFF2-40B4-BE49-F238E27FC236}">
                <a16:creationId xmlns:a16="http://schemas.microsoft.com/office/drawing/2014/main" id="{6E00BA45-11BA-42B8-BBE8-5192606F7CF9}"/>
              </a:ext>
            </a:extLst>
          </p:cNvPr>
          <p:cNvSpPr>
            <a:spLocks noChangeArrowheads="1"/>
          </p:cNvSpPr>
          <p:nvPr/>
        </p:nvSpPr>
        <p:spPr bwMode="auto">
          <a:xfrm>
            <a:off x="1447800" y="2343150"/>
            <a:ext cx="34051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Matthew 7:1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Do not judge so that you</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will not be judged.</a:t>
            </a:r>
            <a:r>
              <a:rPr lang="en-US" altLang="en-US" sz="2600">
                <a:latin typeface="Times New Roman" panose="02020603050405020304" pitchFamily="18" charset="0"/>
                <a:cs typeface="Times New Roman" panose="02020603050405020304" pitchFamily="18" charset="0"/>
              </a:rPr>
              <a:t> </a:t>
            </a:r>
            <a:endParaRPr lang="en-US" altLang="en-US" sz="2600">
              <a:latin typeface="Arial" panose="020B0604020202020204" pitchFamily="34" charset="0"/>
            </a:endParaRPr>
          </a:p>
        </p:txBody>
      </p:sp>
      <p:sp>
        <p:nvSpPr>
          <p:cNvPr id="5" name="Rectangle 4">
            <a:extLst>
              <a:ext uri="{FF2B5EF4-FFF2-40B4-BE49-F238E27FC236}">
                <a16:creationId xmlns:a16="http://schemas.microsoft.com/office/drawing/2014/main" id="{BAEDE7AB-CAED-41C4-AACA-7D8EA6B22BDE}"/>
              </a:ext>
            </a:extLst>
          </p:cNvPr>
          <p:cNvSpPr/>
          <p:nvPr/>
        </p:nvSpPr>
        <p:spPr>
          <a:xfrm>
            <a:off x="796568" y="4140259"/>
            <a:ext cx="5421164" cy="492443"/>
          </a:xfrm>
          <a:prstGeom prst="rect">
            <a:avLst/>
          </a:prstGeom>
        </p:spPr>
        <p:txBody>
          <a:bodyPr wrap="none">
            <a:spAutoFit/>
          </a:bodyPr>
          <a:lstStyle/>
          <a:p>
            <a:pPr>
              <a:defRPr/>
            </a:pPr>
            <a:r>
              <a:rPr lang="en-US" sz="2600" b="1" i="1" dirty="0">
                <a:ln w="12700">
                  <a:solidFill>
                    <a:srgbClr val="FFFF00"/>
                  </a:solidFill>
                </a:ln>
                <a:solidFill>
                  <a:schemeClr val="accent4">
                    <a:lumMod val="50000"/>
                  </a:schemeClr>
                </a:solidFill>
                <a:latin typeface="ArabBruD" panose="03060802060502020204" pitchFamily="66" charset="0"/>
              </a:rPr>
              <a:t>A verse out of context  is but a pretext. </a:t>
            </a:r>
            <a:endParaRPr lang="en-US" sz="2600"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encrypted-tbn3.gstatic.com/images?q=tbn:ANd9GcS7ulLCe9vpjd0jKrwk5AR-HMHfqXEp1yW7KOWx8iLc4do6xF-3">
            <a:hlinkClick r:id="rId2"/>
            <a:extLst>
              <a:ext uri="{FF2B5EF4-FFF2-40B4-BE49-F238E27FC236}">
                <a16:creationId xmlns:a16="http://schemas.microsoft.com/office/drawing/2014/main" id="{13DC657D-0573-41BA-8A24-D72030A02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1C75F01-8A52-489E-B3A4-EFC0E1AE7150}"/>
              </a:ext>
            </a:extLst>
          </p:cNvPr>
          <p:cNvSpPr/>
          <p:nvPr/>
        </p:nvSpPr>
        <p:spPr>
          <a:xfrm>
            <a:off x="1371600" y="1200150"/>
            <a:ext cx="6300956" cy="2123658"/>
          </a:xfrm>
          <a:prstGeom prst="rect">
            <a:avLst/>
          </a:prstGeom>
        </p:spPr>
        <p:txBody>
          <a:bodyPr wrap="none">
            <a:spAutoFit/>
          </a:bodyPr>
          <a:lstStyle/>
          <a:p>
            <a:pPr>
              <a:defRPr/>
            </a:pPr>
            <a:r>
              <a:rPr lang="en-US" sz="4000" b="1" dirty="0">
                <a:ln w="12700">
                  <a:solidFill>
                    <a:srgbClr val="FFFF00"/>
                  </a:solidFill>
                </a:ln>
                <a:solidFill>
                  <a:schemeClr val="accent4">
                    <a:lumMod val="50000"/>
                  </a:schemeClr>
                </a:solidFill>
                <a:latin typeface="Times New Roman" panose="02020603050405020304" pitchFamily="18" charset="0"/>
                <a:cs typeface="Times New Roman" panose="02020603050405020304" pitchFamily="18" charset="0"/>
              </a:rPr>
              <a:t>I</a:t>
            </a:r>
            <a:r>
              <a:rPr lang="en-US" sz="4400" b="1" dirty="0">
                <a:ln w="12700">
                  <a:solidFill>
                    <a:srgbClr val="FFFF00"/>
                  </a:solidFill>
                </a:ln>
                <a:solidFill>
                  <a:schemeClr val="accent4">
                    <a:lumMod val="50000"/>
                  </a:schemeClr>
                </a:solidFill>
                <a:latin typeface="ArabBruD" panose="03060802060502020204" pitchFamily="66" charset="0"/>
              </a:rPr>
              <a:t>.  Judging others requires </a:t>
            </a:r>
          </a:p>
          <a:p>
            <a:pPr>
              <a:defRPr/>
            </a:pPr>
            <a:r>
              <a:rPr lang="en-US" sz="4400" b="1" dirty="0">
                <a:ln w="12700">
                  <a:solidFill>
                    <a:srgbClr val="FFFF00"/>
                  </a:solidFill>
                </a:ln>
                <a:solidFill>
                  <a:schemeClr val="accent4">
                    <a:lumMod val="50000"/>
                  </a:schemeClr>
                </a:solidFill>
                <a:latin typeface="ArabBruD" panose="03060802060502020204" pitchFamily="66" charset="0"/>
              </a:rPr>
              <a:t>    an ability which no one </a:t>
            </a:r>
          </a:p>
          <a:p>
            <a:pPr>
              <a:defRPr/>
            </a:pPr>
            <a:r>
              <a:rPr lang="en-US" sz="4400" b="1" dirty="0">
                <a:ln w="12700">
                  <a:solidFill>
                    <a:srgbClr val="FFFF00"/>
                  </a:solidFill>
                </a:ln>
                <a:solidFill>
                  <a:schemeClr val="accent4">
                    <a:lumMod val="50000"/>
                  </a:schemeClr>
                </a:solidFill>
                <a:latin typeface="ArabBruD" panose="03060802060502020204" pitchFamily="66" charset="0"/>
              </a:rPr>
              <a:t>    possesses.</a:t>
            </a:r>
            <a:endParaRPr lang="en-US" sz="4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5933C027-960C-4246-9790-D4826678D2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4892698-DE5F-43F2-9578-398F0C59167D}"/>
              </a:ext>
            </a:extLst>
          </p:cNvPr>
          <p:cNvSpPr/>
          <p:nvPr/>
        </p:nvSpPr>
        <p:spPr>
          <a:xfrm>
            <a:off x="1524000" y="522288"/>
            <a:ext cx="6248400" cy="3878262"/>
          </a:xfrm>
          <a:prstGeom prst="rect">
            <a:avLst/>
          </a:prstGeom>
        </p:spPr>
        <p:txBody>
          <a:bodyPr>
            <a:spAutoFit/>
          </a:bodyPr>
          <a:lstStyle/>
          <a:p>
            <a:pPr>
              <a:spcBef>
                <a:spcPts val="0"/>
              </a:spcBef>
              <a:spcAft>
                <a:spcPts val="0"/>
              </a:spcAft>
              <a:tabLst>
                <a:tab pos="182880" algn="l"/>
                <a:tab pos="228600" algn="l"/>
                <a:tab pos="3371850" algn="l"/>
              </a:tabLst>
              <a:defRPr/>
            </a:pPr>
            <a:r>
              <a:rPr lang="en-US" sz="2600" b="1" dirty="0">
                <a:solidFill>
                  <a:srgbClr val="C00000"/>
                </a:solidFill>
                <a:latin typeface="Times New Roman" panose="02020603050405020304" pitchFamily="18" charset="0"/>
                <a:ea typeface="Times New Roman" panose="02020603050405020304" pitchFamily="18" charset="0"/>
              </a:rPr>
              <a:t>Matthew 5: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 pos="3371850" algn="l"/>
              </a:tabLst>
              <a:defRPr/>
            </a:pPr>
            <a:r>
              <a:rPr lang="en-US" sz="2600" b="1" dirty="0">
                <a:solidFill>
                  <a:srgbClr val="000000"/>
                </a:solidFill>
                <a:latin typeface="Arial Narrow" panose="020B0606020202030204" pitchFamily="34" charset="0"/>
                <a:ea typeface="Times New Roman" panose="02020603050405020304" pitchFamily="18" charset="0"/>
              </a:rPr>
              <a:t>When Jesus saw the crowds, He went up on the mountain; and after He sat down, </a:t>
            </a:r>
            <a:r>
              <a:rPr lang="en-US" sz="2600" b="1" u="dbl" dirty="0">
                <a:solidFill>
                  <a:srgbClr val="700070"/>
                </a:solidFill>
                <a:uFill>
                  <a:solidFill>
                    <a:srgbClr val="00008E"/>
                  </a:solidFill>
                </a:uFill>
                <a:latin typeface="Arial Narrow" panose="020B0606020202030204" pitchFamily="34" charset="0"/>
                <a:ea typeface="Times New Roman" panose="02020603050405020304" pitchFamily="18" charset="0"/>
              </a:rPr>
              <a:t>His disciples came to Him. </a:t>
            </a:r>
          </a:p>
          <a:p>
            <a:pPr>
              <a:spcBef>
                <a:spcPts val="0"/>
              </a:spcBef>
              <a:spcAft>
                <a:spcPts val="0"/>
              </a:spcAft>
              <a:tabLst>
                <a:tab pos="182880" algn="l"/>
                <a:tab pos="228600" algn="l"/>
              </a:tabLst>
              <a:defRPr/>
            </a:pPr>
            <a:r>
              <a:rPr lang="en-US" sz="1200" b="1" u="dbl" dirty="0">
                <a:solidFill>
                  <a:srgbClr val="700070"/>
                </a:solidFill>
                <a:uFill>
                  <a:solidFill>
                    <a:srgbClr val="00008E"/>
                  </a:solidFill>
                </a:u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3: 22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scribes who came down from Jerusalem were saying, "He is possessed by </a:t>
            </a:r>
            <a:r>
              <a:rPr lang="en-US" sz="2600" b="1" dirty="0" err="1">
                <a:solidFill>
                  <a:srgbClr val="000000"/>
                </a:solidFill>
                <a:latin typeface="Arial Narrow" panose="020B0606020202030204" pitchFamily="34" charset="0"/>
                <a:ea typeface="Times New Roman" panose="02020603050405020304" pitchFamily="18" charset="0"/>
              </a:rPr>
              <a:t>Beelzebul</a:t>
            </a:r>
            <a:r>
              <a:rPr lang="en-US" sz="2600" b="1" dirty="0">
                <a:solidFill>
                  <a:srgbClr val="000000"/>
                </a:solidFill>
                <a:latin typeface="Arial Narrow" panose="020B0606020202030204" pitchFamily="34" charset="0"/>
                <a:ea typeface="Times New Roman" panose="02020603050405020304" pitchFamily="18" charset="0"/>
              </a:rPr>
              <a:t>," and " He casts out the demons by the ruler of the demons."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CD7ACE85-932C-45F1-874C-5952119E92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
            <a:extLst>
              <a:ext uri="{FF2B5EF4-FFF2-40B4-BE49-F238E27FC236}">
                <a16:creationId xmlns:a16="http://schemas.microsoft.com/office/drawing/2014/main" id="{00B505F4-8065-403F-8855-1057AD6F49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14350"/>
            <a:ext cx="2078038"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2">
            <a:extLst>
              <a:ext uri="{FF2B5EF4-FFF2-40B4-BE49-F238E27FC236}">
                <a16:creationId xmlns:a16="http://schemas.microsoft.com/office/drawing/2014/main" id="{891B6CD7-502B-4ACD-BF5D-57018D9C9A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1352550"/>
            <a:ext cx="17621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11074</TotalTime>
  <Words>1242</Words>
  <Application>Microsoft Office PowerPoint</Application>
  <PresentationFormat>On-screen Show (16:9)</PresentationFormat>
  <Paragraphs>77</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477</cp:revision>
  <dcterms:created xsi:type="dcterms:W3CDTF">2013-07-27T15:59:10Z</dcterms:created>
  <dcterms:modified xsi:type="dcterms:W3CDTF">2020-06-22T01:17:45Z</dcterms:modified>
</cp:coreProperties>
</file>