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768" r:id="rId2"/>
    <p:sldId id="769" r:id="rId3"/>
    <p:sldId id="1066" r:id="rId4"/>
    <p:sldId id="1105" r:id="rId5"/>
    <p:sldId id="1071" r:id="rId6"/>
    <p:sldId id="1025" r:id="rId7"/>
    <p:sldId id="1153" r:id="rId8"/>
    <p:sldId id="1158" r:id="rId9"/>
    <p:sldId id="1159" r:id="rId10"/>
    <p:sldId id="1147" r:id="rId11"/>
    <p:sldId id="1157" r:id="rId12"/>
    <p:sldId id="1156" r:id="rId13"/>
    <p:sldId id="1162" r:id="rId14"/>
    <p:sldId id="1163" r:id="rId15"/>
    <p:sldId id="1161" r:id="rId16"/>
    <p:sldId id="1165" r:id="rId17"/>
    <p:sldId id="1166" r:id="rId18"/>
    <p:sldId id="1164" r:id="rId19"/>
    <p:sldId id="1154" r:id="rId20"/>
    <p:sldId id="1160" r:id="rId21"/>
    <p:sldId id="1152" r:id="rId22"/>
    <p:sldId id="1167" r:id="rId23"/>
    <p:sldId id="1148" r:id="rId24"/>
    <p:sldId id="1149" r:id="rId25"/>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7A4"/>
    <a:srgbClr val="893BC3"/>
    <a:srgbClr val="4F2270"/>
    <a:srgbClr val="B889DB"/>
    <a:srgbClr val="9F5FCF"/>
    <a:srgbClr val="4747FF"/>
    <a:srgbClr val="3E1B59"/>
    <a:srgbClr val="7E3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03" autoAdjust="0"/>
  </p:normalViewPr>
  <p:slideViewPr>
    <p:cSldViewPr>
      <p:cViewPr varScale="1">
        <p:scale>
          <a:sx n="76" d="100"/>
          <a:sy n="76" d="100"/>
        </p:scale>
        <p:origin x="1152"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A7A9F-EEDD-401A-9A9F-B962FBC5ED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5E4DE82C-0B1B-4A94-9C92-0F00FD93C62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78AD311-3023-42AB-84C4-84561AD443F7}" type="datetimeFigureOut">
              <a:rPr lang="en-US"/>
              <a:pPr>
                <a:defRPr/>
              </a:pPr>
              <a:t>3/16/2020</a:t>
            </a:fld>
            <a:endParaRPr lang="en-US"/>
          </a:p>
        </p:txBody>
      </p:sp>
      <p:sp>
        <p:nvSpPr>
          <p:cNvPr id="4" name="Slide Image Placeholder 3">
            <a:extLst>
              <a:ext uri="{FF2B5EF4-FFF2-40B4-BE49-F238E27FC236}">
                <a16:creationId xmlns:a16="http://schemas.microsoft.com/office/drawing/2014/main" id="{E79AF022-D26C-4185-8E8D-73F1DC9AFD1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0C8ABF9-A6D0-4AE0-AA53-74FAF410F550}"/>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C5B44EA0-18BD-4F8C-B51D-ED80E3DEB345}"/>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8A1A29E2-1ABD-4B5E-BE64-54BD69AA7323}"/>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423D2550-67EC-4F51-935E-5CEFE0C6DB6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D2F2E22D-FD91-4FE5-BBFD-D6C2402482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9AD81ABB-1412-4793-8488-443DAC1CDA6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50F58318-8992-4145-BC42-49BD905459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70CAA4-398C-4A55-98F5-C1008B2E52EB}" type="slidenum">
              <a:rPr lang="en-US" altLang="en-US"/>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C548BF1C-56C4-4602-BBF0-861305AF67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B63F05D7-7068-4D0E-9EF0-068AF90191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6628" name="Slide Number Placeholder 3">
            <a:extLst>
              <a:ext uri="{FF2B5EF4-FFF2-40B4-BE49-F238E27FC236}">
                <a16:creationId xmlns:a16="http://schemas.microsoft.com/office/drawing/2014/main" id="{4A85B137-0D68-4792-9712-C023C0B56E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05F49F7-69EB-4175-A2BE-1BAC44F8E57A}" type="slidenum">
              <a:rPr lang="en-US" altLang="en-US"/>
              <a:pPr/>
              <a:t>14</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DE85AA8-2385-4A6C-9F6A-C901F05441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7407A37D-7AB0-4894-A6A5-59A5C86E59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8676" name="Slide Number Placeholder 3">
            <a:extLst>
              <a:ext uri="{FF2B5EF4-FFF2-40B4-BE49-F238E27FC236}">
                <a16:creationId xmlns:a16="http://schemas.microsoft.com/office/drawing/2014/main" id="{449D6D7F-099B-41C8-8CAF-49DAEE4021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9CEC73B-C320-4D88-97EB-D559F430D81F}" type="slidenum">
              <a:rPr lang="en-US" altLang="en-US"/>
              <a:pPr/>
              <a:t>15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B99942F1-3EB3-4138-A650-42BC502489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906811C9-90DF-4EF6-9832-A415C1B8CD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0724" name="Slide Number Placeholder 3">
            <a:extLst>
              <a:ext uri="{FF2B5EF4-FFF2-40B4-BE49-F238E27FC236}">
                <a16:creationId xmlns:a16="http://schemas.microsoft.com/office/drawing/2014/main" id="{994CC692-55AE-424D-8172-41E8599D3A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C4F8D3B-47FF-4158-A479-4C49C2539904}" type="slidenum">
              <a:rPr lang="en-US" altLang="en-US"/>
              <a:pPr/>
              <a:t>16</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013970C-ED81-4D83-A845-4EB62ABD7A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6F2C0D9-3D9A-4523-82E6-3FC9D6A861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a:extLst>
              <a:ext uri="{FF2B5EF4-FFF2-40B4-BE49-F238E27FC236}">
                <a16:creationId xmlns:a16="http://schemas.microsoft.com/office/drawing/2014/main" id="{3DADC251-4EF9-4DB2-A38B-F5F583ED6B7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212D92B-79EE-4673-BA58-A41F29DF8DA3}" type="slidenum">
              <a:rPr lang="en-US" altLang="en-US"/>
              <a:pPr/>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4DCDDC6-C14C-437E-B374-BEA1A572C8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17537134-8FDA-4EAD-826B-CFD9C67524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a:extLst>
              <a:ext uri="{FF2B5EF4-FFF2-40B4-BE49-F238E27FC236}">
                <a16:creationId xmlns:a16="http://schemas.microsoft.com/office/drawing/2014/main" id="{FBB9F690-9E97-48EB-BBA0-4C556F287A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7496C89-5013-40D0-AA32-DAFE6803265A}" type="slidenum">
              <a:rPr lang="en-US" altLang="en-US"/>
              <a:pPr/>
              <a:t>19</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D29924E5-1C8C-415C-B3A2-E32826CCE4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74670587-1E25-465D-8146-AC622215B7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7892" name="Slide Number Placeholder 3">
            <a:extLst>
              <a:ext uri="{FF2B5EF4-FFF2-40B4-BE49-F238E27FC236}">
                <a16:creationId xmlns:a16="http://schemas.microsoft.com/office/drawing/2014/main" id="{99B749F4-FD54-4642-9115-3E0DC42F4D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4AE430-8371-4C21-B57C-3CDCF0E5D28B}" type="slidenum">
              <a:rPr lang="en-US" altLang="en-US"/>
              <a:pPr/>
              <a:t>20</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25C7BA88-136C-4FA6-A02D-D0F4FD376B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EA769707-2BCE-407F-84C3-059064C3C0D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9940" name="Slide Number Placeholder 3">
            <a:extLst>
              <a:ext uri="{FF2B5EF4-FFF2-40B4-BE49-F238E27FC236}">
                <a16:creationId xmlns:a16="http://schemas.microsoft.com/office/drawing/2014/main" id="{5DAE6235-5C94-4C88-B5ED-0ECD34D89DB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78183EB-A05C-4E81-BD8E-B16E4EA8281B}" type="slidenum">
              <a:rPr lang="en-US" altLang="en-US"/>
              <a:pPr/>
              <a:t>21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A36D78E0-347F-42FD-BA42-01D2BDE2D1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AB549EB3-AB80-45AD-85DB-71A09C51725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1988" name="Slide Number Placeholder 3">
            <a:extLst>
              <a:ext uri="{FF2B5EF4-FFF2-40B4-BE49-F238E27FC236}">
                <a16:creationId xmlns:a16="http://schemas.microsoft.com/office/drawing/2014/main" id="{490E3869-6FA4-43D4-AF48-609F0CE2E0B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566D47D-6477-4064-8BBA-F68EC4E63DA7}" type="slidenum">
              <a:rPr lang="en-US" altLang="en-US"/>
              <a:pPr/>
              <a:t>22</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4339D136-7D31-451E-8409-450D0F5D92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A2A17F48-F28E-4A3C-B897-5102E1148F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4036" name="Slide Number Placeholder 3">
            <a:extLst>
              <a:ext uri="{FF2B5EF4-FFF2-40B4-BE49-F238E27FC236}">
                <a16:creationId xmlns:a16="http://schemas.microsoft.com/office/drawing/2014/main" id="{EF585374-FA1F-468F-93D5-3873BC1695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87B610C-5A55-44E5-84D8-8AD11884E430}" type="slidenum">
              <a:rPr lang="en-US" altLang="en-US"/>
              <a:pPr/>
              <a:t>23</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A35FFBD0-C75F-40EE-BFDF-7633B435A45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4D6783BF-D3A8-4DD2-8A82-9297C4EAE3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6084" name="Slide Number Placeholder 3">
            <a:extLst>
              <a:ext uri="{FF2B5EF4-FFF2-40B4-BE49-F238E27FC236}">
                <a16:creationId xmlns:a16="http://schemas.microsoft.com/office/drawing/2014/main" id="{2E3567DE-651D-418B-9BED-C5C7D27EE47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61C9427-81DF-458F-90B6-A3C2D2D7DB33}" type="slidenum">
              <a:rPr lang="en-US" altLang="en-US"/>
              <a:pPr/>
              <a:t>24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3FC6B55F-DD77-4CEC-B497-C0BB9961BE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936AEFF0-EA6E-4A5A-BC0E-26D6FA8A34C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4F87DEF6-E3C8-41EB-AFAD-3BAEE56282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8CD53AF-CAF7-438F-A491-81E50968594B}" type="slidenum">
              <a:rPr lang="en-US" altLang="en-US"/>
              <a:pPr/>
              <a:t>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EE421DA-29C0-4816-92A1-ACE74D02A3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4D41B30-BB0F-4C69-ACB2-0DA12AB79B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0199D14D-8909-4B06-BA2C-BCE8321A06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AEDA573-08B7-47CA-8102-36EE53D18898}"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2415DDB5-5850-4482-BDEC-89BE75FF64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F87B2909-F0C0-466D-BB11-373A7B8960B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316" name="Slide Number Placeholder 3">
            <a:extLst>
              <a:ext uri="{FF2B5EF4-FFF2-40B4-BE49-F238E27FC236}">
                <a16:creationId xmlns:a16="http://schemas.microsoft.com/office/drawing/2014/main" id="{748E5F7B-9C63-4351-A38C-DE479AD91A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992737B-6064-420F-B952-14D8FF1B6D05}" type="slidenum">
              <a:rPr lang="en-US" altLang="en-US"/>
              <a:pPr/>
              <a:t>7</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CCD613F-5559-40A6-90B6-FCDE906D33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9F2436C-D1EB-43BD-A7A6-610E62B28E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5364" name="Slide Number Placeholder 3">
            <a:extLst>
              <a:ext uri="{FF2B5EF4-FFF2-40B4-BE49-F238E27FC236}">
                <a16:creationId xmlns:a16="http://schemas.microsoft.com/office/drawing/2014/main" id="{6427C80A-84CB-4804-A58A-44098CC5D0E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1071CB7-82F0-4400-B039-2B5F4C07278B}" type="slidenum">
              <a:rPr lang="en-US" altLang="en-US"/>
              <a:pPr/>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A4FB23A2-ABE0-43C7-8949-C9A4E05C08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9B9C9747-86D4-4B4F-9F4F-86F2E3B359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id="{9EBEC99E-A91D-4EE9-BE2B-C5DAB50754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D007F1-8B6E-4B90-897E-4B9A9F57A304}" type="slidenum">
              <a:rPr lang="en-US" altLang="en-US"/>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716A1DC2-16A1-4D48-9FF2-0C6599DD30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CA393CE0-6063-4217-9D15-657C7B1804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60" name="Slide Number Placeholder 3">
            <a:extLst>
              <a:ext uri="{FF2B5EF4-FFF2-40B4-BE49-F238E27FC236}">
                <a16:creationId xmlns:a16="http://schemas.microsoft.com/office/drawing/2014/main" id="{6DDF5D42-2BA6-4F3A-BDA6-4293D18915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C0E9A3-5F85-477C-B567-ABEDAF957CA9}" type="slidenum">
              <a:rPr lang="en-US" altLang="en-US"/>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C05F8E5-D9B4-47B9-BF52-86273AB40D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E12783FB-06B7-435A-8E53-9D89AB5475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8" name="Slide Number Placeholder 3">
            <a:extLst>
              <a:ext uri="{FF2B5EF4-FFF2-40B4-BE49-F238E27FC236}">
                <a16:creationId xmlns:a16="http://schemas.microsoft.com/office/drawing/2014/main" id="{B4081960-CBE9-466D-9D89-8A83965625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DF8F31-75A6-4AE0-AFBF-23A97A72CB1B}" type="slidenum">
              <a:rPr lang="en-US" altLang="en-US"/>
              <a:pPr/>
              <a:t>11</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F93F6587-AF68-482A-9D75-FE692CB72B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375DD34E-6566-4F31-9340-850E39C144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331C66EE-EDD1-4E3C-BEF3-262E35668B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B7CE5FB-0F84-41C9-AA2C-17A00AF965D0}" type="slidenum">
              <a:rPr lang="en-US" altLang="en-US"/>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909A188-8663-4A5C-9F8C-7DA69F7161AF}"/>
              </a:ext>
            </a:extLst>
          </p:cNvPr>
          <p:cNvSpPr>
            <a:spLocks noGrp="1"/>
          </p:cNvSpPr>
          <p:nvPr>
            <p:ph type="dt" sz="half" idx="10"/>
          </p:nvPr>
        </p:nvSpPr>
        <p:spPr/>
        <p:txBody>
          <a:bodyPr/>
          <a:lstStyle>
            <a:lvl1pPr>
              <a:defRPr/>
            </a:lvl1pPr>
          </a:lstStyle>
          <a:p>
            <a:pPr>
              <a:defRPr/>
            </a:pPr>
            <a:fld id="{52E665B0-FED5-452E-A0B3-F26F03C1E093}" type="datetimeFigureOut">
              <a:rPr lang="en-US"/>
              <a:pPr>
                <a:defRPr/>
              </a:pPr>
              <a:t>3/16/2020</a:t>
            </a:fld>
            <a:endParaRPr lang="en-US"/>
          </a:p>
        </p:txBody>
      </p:sp>
      <p:sp>
        <p:nvSpPr>
          <p:cNvPr id="5" name="Footer Placeholder 4">
            <a:extLst>
              <a:ext uri="{FF2B5EF4-FFF2-40B4-BE49-F238E27FC236}">
                <a16:creationId xmlns:a16="http://schemas.microsoft.com/office/drawing/2014/main" id="{B30A0A79-B468-49A8-A0CB-492EAE95BBC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A4472A0-45E3-4ABB-83FA-53D0353C12C7}"/>
              </a:ext>
            </a:extLst>
          </p:cNvPr>
          <p:cNvSpPr>
            <a:spLocks noGrp="1"/>
          </p:cNvSpPr>
          <p:nvPr>
            <p:ph type="sldNum" sz="quarter" idx="12"/>
          </p:nvPr>
        </p:nvSpPr>
        <p:spPr/>
        <p:txBody>
          <a:bodyPr/>
          <a:lstStyle>
            <a:lvl1pPr>
              <a:defRPr/>
            </a:lvl1pPr>
          </a:lstStyle>
          <a:p>
            <a:fld id="{309B4B4D-0D17-4E98-A6C6-7782DC6A2407}" type="slidenum">
              <a:rPr lang="en-US" altLang="en-US"/>
              <a:pPr/>
              <a:t>‹#›</a:t>
            </a:fld>
            <a:endParaRPr lang="en-US" altLang="en-US"/>
          </a:p>
        </p:txBody>
      </p:sp>
    </p:spTree>
    <p:extLst>
      <p:ext uri="{BB962C8B-B14F-4D97-AF65-F5344CB8AC3E}">
        <p14:creationId xmlns:p14="http://schemas.microsoft.com/office/powerpoint/2010/main" val="1680127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A60251-B834-4562-A6E2-3958ECCB8E69}"/>
              </a:ext>
            </a:extLst>
          </p:cNvPr>
          <p:cNvSpPr>
            <a:spLocks noGrp="1"/>
          </p:cNvSpPr>
          <p:nvPr>
            <p:ph type="dt" sz="half" idx="10"/>
          </p:nvPr>
        </p:nvSpPr>
        <p:spPr/>
        <p:txBody>
          <a:bodyPr/>
          <a:lstStyle>
            <a:lvl1pPr>
              <a:defRPr/>
            </a:lvl1pPr>
          </a:lstStyle>
          <a:p>
            <a:pPr>
              <a:defRPr/>
            </a:pPr>
            <a:fld id="{6B92A56E-81C2-4B60-8F32-5697213393EC}" type="datetimeFigureOut">
              <a:rPr lang="en-US"/>
              <a:pPr>
                <a:defRPr/>
              </a:pPr>
              <a:t>3/16/2020</a:t>
            </a:fld>
            <a:endParaRPr lang="en-US"/>
          </a:p>
        </p:txBody>
      </p:sp>
      <p:sp>
        <p:nvSpPr>
          <p:cNvPr id="5" name="Footer Placeholder 4">
            <a:extLst>
              <a:ext uri="{FF2B5EF4-FFF2-40B4-BE49-F238E27FC236}">
                <a16:creationId xmlns:a16="http://schemas.microsoft.com/office/drawing/2014/main" id="{08C5CB2A-78B1-415C-A4EB-ADCE43029B2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451C071-1BDE-4DE6-AB2A-9708DF5EB2A2}"/>
              </a:ext>
            </a:extLst>
          </p:cNvPr>
          <p:cNvSpPr>
            <a:spLocks noGrp="1"/>
          </p:cNvSpPr>
          <p:nvPr>
            <p:ph type="sldNum" sz="quarter" idx="12"/>
          </p:nvPr>
        </p:nvSpPr>
        <p:spPr/>
        <p:txBody>
          <a:bodyPr/>
          <a:lstStyle>
            <a:lvl1pPr>
              <a:defRPr/>
            </a:lvl1pPr>
          </a:lstStyle>
          <a:p>
            <a:fld id="{8903A6B5-2DC1-4532-B4C5-108533A3F2F3}" type="slidenum">
              <a:rPr lang="en-US" altLang="en-US"/>
              <a:pPr/>
              <a:t>‹#›</a:t>
            </a:fld>
            <a:endParaRPr lang="en-US" altLang="en-US"/>
          </a:p>
        </p:txBody>
      </p:sp>
    </p:spTree>
    <p:extLst>
      <p:ext uri="{BB962C8B-B14F-4D97-AF65-F5344CB8AC3E}">
        <p14:creationId xmlns:p14="http://schemas.microsoft.com/office/powerpoint/2010/main" val="3973398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6D445F-02DC-471A-9E11-70F0E70377BB}"/>
              </a:ext>
            </a:extLst>
          </p:cNvPr>
          <p:cNvSpPr>
            <a:spLocks noGrp="1"/>
          </p:cNvSpPr>
          <p:nvPr>
            <p:ph type="dt" sz="half" idx="10"/>
          </p:nvPr>
        </p:nvSpPr>
        <p:spPr/>
        <p:txBody>
          <a:bodyPr/>
          <a:lstStyle>
            <a:lvl1pPr>
              <a:defRPr/>
            </a:lvl1pPr>
          </a:lstStyle>
          <a:p>
            <a:pPr>
              <a:defRPr/>
            </a:pPr>
            <a:fld id="{BAC463D0-2C9F-45C9-AEAF-7F610E54D80A}" type="datetimeFigureOut">
              <a:rPr lang="en-US"/>
              <a:pPr>
                <a:defRPr/>
              </a:pPr>
              <a:t>3/16/2020</a:t>
            </a:fld>
            <a:endParaRPr lang="en-US"/>
          </a:p>
        </p:txBody>
      </p:sp>
      <p:sp>
        <p:nvSpPr>
          <p:cNvPr id="5" name="Footer Placeholder 4">
            <a:extLst>
              <a:ext uri="{FF2B5EF4-FFF2-40B4-BE49-F238E27FC236}">
                <a16:creationId xmlns:a16="http://schemas.microsoft.com/office/drawing/2014/main" id="{39750F9E-538B-49CA-ADF3-6AEDFBAAB9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6F71F3-51D9-403D-9821-21F2AB21BB6E}"/>
              </a:ext>
            </a:extLst>
          </p:cNvPr>
          <p:cNvSpPr>
            <a:spLocks noGrp="1"/>
          </p:cNvSpPr>
          <p:nvPr>
            <p:ph type="sldNum" sz="quarter" idx="12"/>
          </p:nvPr>
        </p:nvSpPr>
        <p:spPr/>
        <p:txBody>
          <a:bodyPr/>
          <a:lstStyle>
            <a:lvl1pPr>
              <a:defRPr/>
            </a:lvl1pPr>
          </a:lstStyle>
          <a:p>
            <a:fld id="{FE95749B-11BB-4FAA-B203-BA5334BDAEC1}" type="slidenum">
              <a:rPr lang="en-US" altLang="en-US"/>
              <a:pPr/>
              <a:t>‹#›</a:t>
            </a:fld>
            <a:endParaRPr lang="en-US" altLang="en-US"/>
          </a:p>
        </p:txBody>
      </p:sp>
    </p:spTree>
    <p:extLst>
      <p:ext uri="{BB962C8B-B14F-4D97-AF65-F5344CB8AC3E}">
        <p14:creationId xmlns:p14="http://schemas.microsoft.com/office/powerpoint/2010/main" val="1032546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DF7B6E-B245-4792-B064-235172346579}"/>
              </a:ext>
            </a:extLst>
          </p:cNvPr>
          <p:cNvSpPr>
            <a:spLocks noGrp="1"/>
          </p:cNvSpPr>
          <p:nvPr>
            <p:ph type="dt" sz="half" idx="10"/>
          </p:nvPr>
        </p:nvSpPr>
        <p:spPr/>
        <p:txBody>
          <a:bodyPr/>
          <a:lstStyle>
            <a:lvl1pPr>
              <a:defRPr/>
            </a:lvl1pPr>
          </a:lstStyle>
          <a:p>
            <a:pPr>
              <a:defRPr/>
            </a:pPr>
            <a:fld id="{B891EBBC-6B08-41C0-A696-F0A315762E2C}" type="datetimeFigureOut">
              <a:rPr lang="en-US"/>
              <a:pPr>
                <a:defRPr/>
              </a:pPr>
              <a:t>3/16/2020</a:t>
            </a:fld>
            <a:endParaRPr lang="en-US"/>
          </a:p>
        </p:txBody>
      </p:sp>
      <p:sp>
        <p:nvSpPr>
          <p:cNvPr id="5" name="Footer Placeholder 4">
            <a:extLst>
              <a:ext uri="{FF2B5EF4-FFF2-40B4-BE49-F238E27FC236}">
                <a16:creationId xmlns:a16="http://schemas.microsoft.com/office/drawing/2014/main" id="{F0AD07C2-2F2F-4F5D-89D9-C14B373E872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7BC6AA-7DA6-4422-AF17-D08DD07ADC93}"/>
              </a:ext>
            </a:extLst>
          </p:cNvPr>
          <p:cNvSpPr>
            <a:spLocks noGrp="1"/>
          </p:cNvSpPr>
          <p:nvPr>
            <p:ph type="sldNum" sz="quarter" idx="12"/>
          </p:nvPr>
        </p:nvSpPr>
        <p:spPr/>
        <p:txBody>
          <a:bodyPr/>
          <a:lstStyle>
            <a:lvl1pPr>
              <a:defRPr/>
            </a:lvl1pPr>
          </a:lstStyle>
          <a:p>
            <a:fld id="{70C1D36D-E3EF-412E-ABDD-FD6D39C1B01C}" type="slidenum">
              <a:rPr lang="en-US" altLang="en-US"/>
              <a:pPr/>
              <a:t>‹#›</a:t>
            </a:fld>
            <a:endParaRPr lang="en-US" altLang="en-US"/>
          </a:p>
        </p:txBody>
      </p:sp>
    </p:spTree>
    <p:extLst>
      <p:ext uri="{BB962C8B-B14F-4D97-AF65-F5344CB8AC3E}">
        <p14:creationId xmlns:p14="http://schemas.microsoft.com/office/powerpoint/2010/main" val="2794704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694F1B-E5D5-4BF0-A864-B1D15EE18FD2}"/>
              </a:ext>
            </a:extLst>
          </p:cNvPr>
          <p:cNvSpPr>
            <a:spLocks noGrp="1"/>
          </p:cNvSpPr>
          <p:nvPr>
            <p:ph type="dt" sz="half" idx="10"/>
          </p:nvPr>
        </p:nvSpPr>
        <p:spPr/>
        <p:txBody>
          <a:bodyPr/>
          <a:lstStyle>
            <a:lvl1pPr>
              <a:defRPr/>
            </a:lvl1pPr>
          </a:lstStyle>
          <a:p>
            <a:pPr>
              <a:defRPr/>
            </a:pPr>
            <a:fld id="{4923F64E-116C-45D2-B772-6783B99F4E7D}" type="datetimeFigureOut">
              <a:rPr lang="en-US"/>
              <a:pPr>
                <a:defRPr/>
              </a:pPr>
              <a:t>3/16/2020</a:t>
            </a:fld>
            <a:endParaRPr lang="en-US"/>
          </a:p>
        </p:txBody>
      </p:sp>
      <p:sp>
        <p:nvSpPr>
          <p:cNvPr id="5" name="Footer Placeholder 4">
            <a:extLst>
              <a:ext uri="{FF2B5EF4-FFF2-40B4-BE49-F238E27FC236}">
                <a16:creationId xmlns:a16="http://schemas.microsoft.com/office/drawing/2014/main" id="{E91FFE5A-6A6F-4A58-A7C6-B819D329186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F7BEB2F-19F0-4560-B480-A4732B648BFE}"/>
              </a:ext>
            </a:extLst>
          </p:cNvPr>
          <p:cNvSpPr>
            <a:spLocks noGrp="1"/>
          </p:cNvSpPr>
          <p:nvPr>
            <p:ph type="sldNum" sz="quarter" idx="12"/>
          </p:nvPr>
        </p:nvSpPr>
        <p:spPr/>
        <p:txBody>
          <a:bodyPr/>
          <a:lstStyle>
            <a:lvl1pPr>
              <a:defRPr/>
            </a:lvl1pPr>
          </a:lstStyle>
          <a:p>
            <a:fld id="{753506B7-1814-4888-8A06-3B587D1608B3}" type="slidenum">
              <a:rPr lang="en-US" altLang="en-US"/>
              <a:pPr/>
              <a:t>‹#›</a:t>
            </a:fld>
            <a:endParaRPr lang="en-US" altLang="en-US"/>
          </a:p>
        </p:txBody>
      </p:sp>
    </p:spTree>
    <p:extLst>
      <p:ext uri="{BB962C8B-B14F-4D97-AF65-F5344CB8AC3E}">
        <p14:creationId xmlns:p14="http://schemas.microsoft.com/office/powerpoint/2010/main" val="2470178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1E89E64-9B43-4B60-997F-F105005E18EB}"/>
              </a:ext>
            </a:extLst>
          </p:cNvPr>
          <p:cNvSpPr>
            <a:spLocks noGrp="1"/>
          </p:cNvSpPr>
          <p:nvPr>
            <p:ph type="dt" sz="half" idx="10"/>
          </p:nvPr>
        </p:nvSpPr>
        <p:spPr/>
        <p:txBody>
          <a:bodyPr/>
          <a:lstStyle>
            <a:lvl1pPr>
              <a:defRPr/>
            </a:lvl1pPr>
          </a:lstStyle>
          <a:p>
            <a:pPr>
              <a:defRPr/>
            </a:pPr>
            <a:fld id="{10CF4DB8-8134-4D36-9F7D-8252B2E45577}" type="datetimeFigureOut">
              <a:rPr lang="en-US"/>
              <a:pPr>
                <a:defRPr/>
              </a:pPr>
              <a:t>3/16/2020</a:t>
            </a:fld>
            <a:endParaRPr lang="en-US"/>
          </a:p>
        </p:txBody>
      </p:sp>
      <p:sp>
        <p:nvSpPr>
          <p:cNvPr id="6" name="Footer Placeholder 4">
            <a:extLst>
              <a:ext uri="{FF2B5EF4-FFF2-40B4-BE49-F238E27FC236}">
                <a16:creationId xmlns:a16="http://schemas.microsoft.com/office/drawing/2014/main" id="{7EC4BA8C-53A6-4C3D-814A-7FB35869C75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9C3D547-5FBB-4C42-864F-B0BF01EE3171}"/>
              </a:ext>
            </a:extLst>
          </p:cNvPr>
          <p:cNvSpPr>
            <a:spLocks noGrp="1"/>
          </p:cNvSpPr>
          <p:nvPr>
            <p:ph type="sldNum" sz="quarter" idx="12"/>
          </p:nvPr>
        </p:nvSpPr>
        <p:spPr/>
        <p:txBody>
          <a:bodyPr/>
          <a:lstStyle>
            <a:lvl1pPr>
              <a:defRPr/>
            </a:lvl1pPr>
          </a:lstStyle>
          <a:p>
            <a:fld id="{904F97E7-C38D-46B4-8955-2D4B7E0098BA}" type="slidenum">
              <a:rPr lang="en-US" altLang="en-US"/>
              <a:pPr/>
              <a:t>‹#›</a:t>
            </a:fld>
            <a:endParaRPr lang="en-US" altLang="en-US"/>
          </a:p>
        </p:txBody>
      </p:sp>
    </p:spTree>
    <p:extLst>
      <p:ext uri="{BB962C8B-B14F-4D97-AF65-F5344CB8AC3E}">
        <p14:creationId xmlns:p14="http://schemas.microsoft.com/office/powerpoint/2010/main" val="1963392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4061689-38DA-415F-B87B-B9199758E164}"/>
              </a:ext>
            </a:extLst>
          </p:cNvPr>
          <p:cNvSpPr>
            <a:spLocks noGrp="1"/>
          </p:cNvSpPr>
          <p:nvPr>
            <p:ph type="dt" sz="half" idx="10"/>
          </p:nvPr>
        </p:nvSpPr>
        <p:spPr/>
        <p:txBody>
          <a:bodyPr/>
          <a:lstStyle>
            <a:lvl1pPr>
              <a:defRPr/>
            </a:lvl1pPr>
          </a:lstStyle>
          <a:p>
            <a:pPr>
              <a:defRPr/>
            </a:pPr>
            <a:fld id="{55D844D3-6525-4E85-A994-136A81E44223}" type="datetimeFigureOut">
              <a:rPr lang="en-US"/>
              <a:pPr>
                <a:defRPr/>
              </a:pPr>
              <a:t>3/16/2020</a:t>
            </a:fld>
            <a:endParaRPr lang="en-US"/>
          </a:p>
        </p:txBody>
      </p:sp>
      <p:sp>
        <p:nvSpPr>
          <p:cNvPr id="8" name="Footer Placeholder 4">
            <a:extLst>
              <a:ext uri="{FF2B5EF4-FFF2-40B4-BE49-F238E27FC236}">
                <a16:creationId xmlns:a16="http://schemas.microsoft.com/office/drawing/2014/main" id="{97780A63-E1DF-4664-908E-C4E15AEC7BD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D7AD6942-FCEC-4F29-BB31-708D4851A7CF}"/>
              </a:ext>
            </a:extLst>
          </p:cNvPr>
          <p:cNvSpPr>
            <a:spLocks noGrp="1"/>
          </p:cNvSpPr>
          <p:nvPr>
            <p:ph type="sldNum" sz="quarter" idx="12"/>
          </p:nvPr>
        </p:nvSpPr>
        <p:spPr/>
        <p:txBody>
          <a:bodyPr/>
          <a:lstStyle>
            <a:lvl1pPr>
              <a:defRPr/>
            </a:lvl1pPr>
          </a:lstStyle>
          <a:p>
            <a:fld id="{03024BA4-F786-41A4-B7F0-10ACD4CD7D22}" type="slidenum">
              <a:rPr lang="en-US" altLang="en-US"/>
              <a:pPr/>
              <a:t>‹#›</a:t>
            </a:fld>
            <a:endParaRPr lang="en-US" altLang="en-US"/>
          </a:p>
        </p:txBody>
      </p:sp>
    </p:spTree>
    <p:extLst>
      <p:ext uri="{BB962C8B-B14F-4D97-AF65-F5344CB8AC3E}">
        <p14:creationId xmlns:p14="http://schemas.microsoft.com/office/powerpoint/2010/main" val="1454887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9B8DC95-A84C-4104-8A5C-BD026A7EB048}"/>
              </a:ext>
            </a:extLst>
          </p:cNvPr>
          <p:cNvSpPr>
            <a:spLocks noGrp="1"/>
          </p:cNvSpPr>
          <p:nvPr>
            <p:ph type="dt" sz="half" idx="10"/>
          </p:nvPr>
        </p:nvSpPr>
        <p:spPr/>
        <p:txBody>
          <a:bodyPr/>
          <a:lstStyle>
            <a:lvl1pPr>
              <a:defRPr/>
            </a:lvl1pPr>
          </a:lstStyle>
          <a:p>
            <a:pPr>
              <a:defRPr/>
            </a:pPr>
            <a:fld id="{25C59163-0337-4A84-A4FA-F2A3A030B328}" type="datetimeFigureOut">
              <a:rPr lang="en-US"/>
              <a:pPr>
                <a:defRPr/>
              </a:pPr>
              <a:t>3/16/2020</a:t>
            </a:fld>
            <a:endParaRPr lang="en-US"/>
          </a:p>
        </p:txBody>
      </p:sp>
      <p:sp>
        <p:nvSpPr>
          <p:cNvPr id="4" name="Footer Placeholder 4">
            <a:extLst>
              <a:ext uri="{FF2B5EF4-FFF2-40B4-BE49-F238E27FC236}">
                <a16:creationId xmlns:a16="http://schemas.microsoft.com/office/drawing/2014/main" id="{9BFF8233-6E67-417B-9ECF-994BB2FFBE3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73F4B8F3-8B79-437E-BCF7-7D4F5486B626}"/>
              </a:ext>
            </a:extLst>
          </p:cNvPr>
          <p:cNvSpPr>
            <a:spLocks noGrp="1"/>
          </p:cNvSpPr>
          <p:nvPr>
            <p:ph type="sldNum" sz="quarter" idx="12"/>
          </p:nvPr>
        </p:nvSpPr>
        <p:spPr/>
        <p:txBody>
          <a:bodyPr/>
          <a:lstStyle>
            <a:lvl1pPr>
              <a:defRPr/>
            </a:lvl1pPr>
          </a:lstStyle>
          <a:p>
            <a:fld id="{A2C0C37D-7F98-4301-81DB-3CA407BB38D7}" type="slidenum">
              <a:rPr lang="en-US" altLang="en-US"/>
              <a:pPr/>
              <a:t>‹#›</a:t>
            </a:fld>
            <a:endParaRPr lang="en-US" altLang="en-US"/>
          </a:p>
        </p:txBody>
      </p:sp>
    </p:spTree>
    <p:extLst>
      <p:ext uri="{BB962C8B-B14F-4D97-AF65-F5344CB8AC3E}">
        <p14:creationId xmlns:p14="http://schemas.microsoft.com/office/powerpoint/2010/main" val="3302441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DD67068-8BF1-48AE-9A0C-98CA5638ED51}"/>
              </a:ext>
            </a:extLst>
          </p:cNvPr>
          <p:cNvSpPr>
            <a:spLocks noGrp="1"/>
          </p:cNvSpPr>
          <p:nvPr>
            <p:ph type="dt" sz="half" idx="10"/>
          </p:nvPr>
        </p:nvSpPr>
        <p:spPr/>
        <p:txBody>
          <a:bodyPr/>
          <a:lstStyle>
            <a:lvl1pPr>
              <a:defRPr/>
            </a:lvl1pPr>
          </a:lstStyle>
          <a:p>
            <a:pPr>
              <a:defRPr/>
            </a:pPr>
            <a:fld id="{419B822C-E634-430C-90B4-24206F857CFC}" type="datetimeFigureOut">
              <a:rPr lang="en-US"/>
              <a:pPr>
                <a:defRPr/>
              </a:pPr>
              <a:t>3/16/2020</a:t>
            </a:fld>
            <a:endParaRPr lang="en-US"/>
          </a:p>
        </p:txBody>
      </p:sp>
      <p:sp>
        <p:nvSpPr>
          <p:cNvPr id="3" name="Footer Placeholder 4">
            <a:extLst>
              <a:ext uri="{FF2B5EF4-FFF2-40B4-BE49-F238E27FC236}">
                <a16:creationId xmlns:a16="http://schemas.microsoft.com/office/drawing/2014/main" id="{225B5303-89B2-4C7E-8EC0-43214A6F9E2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68DAF02-FB2D-4DD2-A295-8D370C7EC55B}"/>
              </a:ext>
            </a:extLst>
          </p:cNvPr>
          <p:cNvSpPr>
            <a:spLocks noGrp="1"/>
          </p:cNvSpPr>
          <p:nvPr>
            <p:ph type="sldNum" sz="quarter" idx="12"/>
          </p:nvPr>
        </p:nvSpPr>
        <p:spPr/>
        <p:txBody>
          <a:bodyPr/>
          <a:lstStyle>
            <a:lvl1pPr>
              <a:defRPr/>
            </a:lvl1pPr>
          </a:lstStyle>
          <a:p>
            <a:fld id="{44A819FF-6B29-4660-AD08-EBFB5683CA6F}" type="slidenum">
              <a:rPr lang="en-US" altLang="en-US"/>
              <a:pPr/>
              <a:t>‹#›</a:t>
            </a:fld>
            <a:endParaRPr lang="en-US" altLang="en-US"/>
          </a:p>
        </p:txBody>
      </p:sp>
    </p:spTree>
    <p:extLst>
      <p:ext uri="{BB962C8B-B14F-4D97-AF65-F5344CB8AC3E}">
        <p14:creationId xmlns:p14="http://schemas.microsoft.com/office/powerpoint/2010/main" val="2856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AAA528A-D21C-40E4-9183-D8C789378701}"/>
              </a:ext>
            </a:extLst>
          </p:cNvPr>
          <p:cNvSpPr>
            <a:spLocks noGrp="1"/>
          </p:cNvSpPr>
          <p:nvPr>
            <p:ph type="dt" sz="half" idx="10"/>
          </p:nvPr>
        </p:nvSpPr>
        <p:spPr/>
        <p:txBody>
          <a:bodyPr/>
          <a:lstStyle>
            <a:lvl1pPr>
              <a:defRPr/>
            </a:lvl1pPr>
          </a:lstStyle>
          <a:p>
            <a:pPr>
              <a:defRPr/>
            </a:pPr>
            <a:fld id="{40638EB0-54EB-4A8E-97BB-D39CB63B9603}" type="datetimeFigureOut">
              <a:rPr lang="en-US"/>
              <a:pPr>
                <a:defRPr/>
              </a:pPr>
              <a:t>3/16/2020</a:t>
            </a:fld>
            <a:endParaRPr lang="en-US"/>
          </a:p>
        </p:txBody>
      </p:sp>
      <p:sp>
        <p:nvSpPr>
          <p:cNvPr id="6" name="Footer Placeholder 4">
            <a:extLst>
              <a:ext uri="{FF2B5EF4-FFF2-40B4-BE49-F238E27FC236}">
                <a16:creationId xmlns:a16="http://schemas.microsoft.com/office/drawing/2014/main" id="{953D31EF-5C07-4BAD-89DB-6251C08DAD5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9BA0E49-61DA-4382-BD6A-79910F353CD8}"/>
              </a:ext>
            </a:extLst>
          </p:cNvPr>
          <p:cNvSpPr>
            <a:spLocks noGrp="1"/>
          </p:cNvSpPr>
          <p:nvPr>
            <p:ph type="sldNum" sz="quarter" idx="12"/>
          </p:nvPr>
        </p:nvSpPr>
        <p:spPr/>
        <p:txBody>
          <a:bodyPr/>
          <a:lstStyle>
            <a:lvl1pPr>
              <a:defRPr/>
            </a:lvl1pPr>
          </a:lstStyle>
          <a:p>
            <a:fld id="{4748C14A-3CE9-4A98-9F69-F6952C7E4939}" type="slidenum">
              <a:rPr lang="en-US" altLang="en-US"/>
              <a:pPr/>
              <a:t>‹#›</a:t>
            </a:fld>
            <a:endParaRPr lang="en-US" altLang="en-US"/>
          </a:p>
        </p:txBody>
      </p:sp>
    </p:spTree>
    <p:extLst>
      <p:ext uri="{BB962C8B-B14F-4D97-AF65-F5344CB8AC3E}">
        <p14:creationId xmlns:p14="http://schemas.microsoft.com/office/powerpoint/2010/main" val="1823602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54B1E3A-0CEB-410A-BDB4-D47DA21295AE}"/>
              </a:ext>
            </a:extLst>
          </p:cNvPr>
          <p:cNvSpPr>
            <a:spLocks noGrp="1"/>
          </p:cNvSpPr>
          <p:nvPr>
            <p:ph type="dt" sz="half" idx="10"/>
          </p:nvPr>
        </p:nvSpPr>
        <p:spPr/>
        <p:txBody>
          <a:bodyPr/>
          <a:lstStyle>
            <a:lvl1pPr>
              <a:defRPr/>
            </a:lvl1pPr>
          </a:lstStyle>
          <a:p>
            <a:pPr>
              <a:defRPr/>
            </a:pPr>
            <a:fld id="{4C3AC78D-EC90-4587-B876-42639302842A}" type="datetimeFigureOut">
              <a:rPr lang="en-US"/>
              <a:pPr>
                <a:defRPr/>
              </a:pPr>
              <a:t>3/16/2020</a:t>
            </a:fld>
            <a:endParaRPr lang="en-US"/>
          </a:p>
        </p:txBody>
      </p:sp>
      <p:sp>
        <p:nvSpPr>
          <p:cNvPr id="6" name="Footer Placeholder 4">
            <a:extLst>
              <a:ext uri="{FF2B5EF4-FFF2-40B4-BE49-F238E27FC236}">
                <a16:creationId xmlns:a16="http://schemas.microsoft.com/office/drawing/2014/main" id="{BCF2ECF6-3FE8-4376-9B2C-324CCF92394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7AF8A80-9702-44FD-96A6-3D0621A7725C}"/>
              </a:ext>
            </a:extLst>
          </p:cNvPr>
          <p:cNvSpPr>
            <a:spLocks noGrp="1"/>
          </p:cNvSpPr>
          <p:nvPr>
            <p:ph type="sldNum" sz="quarter" idx="12"/>
          </p:nvPr>
        </p:nvSpPr>
        <p:spPr/>
        <p:txBody>
          <a:bodyPr/>
          <a:lstStyle>
            <a:lvl1pPr>
              <a:defRPr/>
            </a:lvl1pPr>
          </a:lstStyle>
          <a:p>
            <a:fld id="{2466CCC8-FC7F-468E-B9CD-F56B9AB78295}" type="slidenum">
              <a:rPr lang="en-US" altLang="en-US"/>
              <a:pPr/>
              <a:t>‹#›</a:t>
            </a:fld>
            <a:endParaRPr lang="en-US" altLang="en-US"/>
          </a:p>
        </p:txBody>
      </p:sp>
    </p:spTree>
    <p:extLst>
      <p:ext uri="{BB962C8B-B14F-4D97-AF65-F5344CB8AC3E}">
        <p14:creationId xmlns:p14="http://schemas.microsoft.com/office/powerpoint/2010/main" val="316139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0637D17-90E2-4214-9B9C-D6B36D756554}"/>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6CB640E-D3E6-4223-8164-4324FC8CF6D4}"/>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F9D3D91-2AB3-42AB-957C-B22F8A93FBB3}"/>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3A5E689-4930-401C-9628-B00E1774D841}" type="datetimeFigureOut">
              <a:rPr lang="en-US"/>
              <a:pPr>
                <a:defRPr/>
              </a:pPr>
              <a:t>3/16/2020</a:t>
            </a:fld>
            <a:endParaRPr lang="en-US"/>
          </a:p>
        </p:txBody>
      </p:sp>
      <p:sp>
        <p:nvSpPr>
          <p:cNvPr id="5" name="Footer Placeholder 4">
            <a:extLst>
              <a:ext uri="{FF2B5EF4-FFF2-40B4-BE49-F238E27FC236}">
                <a16:creationId xmlns:a16="http://schemas.microsoft.com/office/drawing/2014/main" id="{8BA3C016-8ACA-4392-AFF4-A67328A94469}"/>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EA8F80A-E48B-4E9D-B1D0-C188D696DC23}"/>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BFF75F3C-D11A-4F27-B6BC-8EBFF90B48A6}"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263D424F-1D51-41EA-A362-79D543A7B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7891B63-5C20-45B6-9AD7-89655BB5237D}"/>
              </a:ext>
            </a:extLst>
          </p:cNvPr>
          <p:cNvSpPr/>
          <p:nvPr/>
        </p:nvSpPr>
        <p:spPr>
          <a:xfrm>
            <a:off x="2286000" y="590550"/>
            <a:ext cx="4572000" cy="3785652"/>
          </a:xfrm>
          <a:prstGeom prst="rect">
            <a:avLst/>
          </a:prstGeom>
        </p:spPr>
        <p:txBody>
          <a:bodyPr>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8864483A-E8FA-46AC-A715-904A6A82DA9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59369F2-A2F3-4385-94C5-C0D78C977EA7}"/>
              </a:ext>
            </a:extLst>
          </p:cNvPr>
          <p:cNvSpPr/>
          <p:nvPr/>
        </p:nvSpPr>
        <p:spPr>
          <a:xfrm>
            <a:off x="610595" y="590550"/>
            <a:ext cx="7922810" cy="646331"/>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At times each of us needs encouragement. </a:t>
            </a:r>
            <a:endParaRPr lang="en-US" sz="3600" dirty="0"/>
          </a:p>
        </p:txBody>
      </p:sp>
      <p:sp>
        <p:nvSpPr>
          <p:cNvPr id="3" name="Rectangle 2">
            <a:extLst>
              <a:ext uri="{FF2B5EF4-FFF2-40B4-BE49-F238E27FC236}">
                <a16:creationId xmlns:a16="http://schemas.microsoft.com/office/drawing/2014/main" id="{E2E1F7A9-7C67-4D57-9238-145F170F4962}"/>
              </a:ext>
            </a:extLst>
          </p:cNvPr>
          <p:cNvSpPr/>
          <p:nvPr/>
        </p:nvSpPr>
        <p:spPr>
          <a:xfrm>
            <a:off x="1028700" y="1657350"/>
            <a:ext cx="7086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 3: 12</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Take care, brethren, that there not be in any one of you an evil, unbelieving heart that falls away from the living God. </a:t>
            </a:r>
            <a:r>
              <a:rPr lang="en-US" sz="2000" b="1" dirty="0">
                <a:solidFill>
                  <a:srgbClr val="C00000"/>
                </a:solidFill>
                <a:latin typeface="Arial Narrow" panose="020B0606020202030204" pitchFamily="34" charset="0"/>
                <a:ea typeface="Times New Roman" panose="02020603050405020304" pitchFamily="18" charset="0"/>
              </a:rPr>
              <a:t>13</a:t>
            </a:r>
            <a:r>
              <a:rPr lang="en-US" sz="2600" b="1" dirty="0">
                <a:solidFill>
                  <a:srgbClr val="000000"/>
                </a:solidFill>
                <a:latin typeface="Arial Narrow" panose="020B0606020202030204" pitchFamily="34" charset="0"/>
                <a:ea typeface="Times New Roman" panose="02020603050405020304" pitchFamily="18" charset="0"/>
              </a:rPr>
              <a:t> But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encourage one another day after day</a:t>
            </a:r>
            <a:r>
              <a:rPr lang="en-US" sz="2600" b="1" dirty="0">
                <a:solidFill>
                  <a:srgbClr val="000000"/>
                </a:solidFill>
                <a:latin typeface="Arial Narrow" panose="020B0606020202030204" pitchFamily="34" charset="0"/>
                <a:ea typeface="Times New Roman" panose="02020603050405020304" pitchFamily="18" charset="0"/>
              </a:rPr>
              <a:t>, as long as it is still called "Today," so that none of you will be hardened by the deceitfulness of sin.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0601C685-AD98-4AE2-86C7-8D464C9F4EC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998CF22-4194-4DBC-9188-98E4C6FE0585}"/>
              </a:ext>
            </a:extLst>
          </p:cNvPr>
          <p:cNvSpPr/>
          <p:nvPr/>
        </p:nvSpPr>
        <p:spPr>
          <a:xfrm>
            <a:off x="999099" y="742950"/>
            <a:ext cx="7145802" cy="1200329"/>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Apostles thought encouragement</a:t>
            </a:r>
          </a:p>
          <a:p>
            <a:pPr>
              <a:defRPr/>
            </a:pPr>
            <a:r>
              <a:rPr lang="en-US" sz="3600" b="1" i="1" dirty="0">
                <a:ln w="12700">
                  <a:solidFill>
                    <a:schemeClr val="tx1"/>
                  </a:solidFill>
                </a:ln>
                <a:solidFill>
                  <a:schemeClr val="bg2">
                    <a:lumMod val="75000"/>
                  </a:schemeClr>
                </a:solidFill>
                <a:latin typeface="Calisto MT" panose="02040603050505030304" pitchFamily="18" charset="0"/>
              </a:rPr>
              <a:t>was important enough to travel for it.</a:t>
            </a:r>
            <a:endParaRPr lang="en-US" sz="3600" dirty="0"/>
          </a:p>
        </p:txBody>
      </p:sp>
      <p:sp>
        <p:nvSpPr>
          <p:cNvPr id="3" name="Rectangle 2">
            <a:extLst>
              <a:ext uri="{FF2B5EF4-FFF2-40B4-BE49-F238E27FC236}">
                <a16:creationId xmlns:a16="http://schemas.microsoft.com/office/drawing/2014/main" id="{E985E3DF-D522-47F5-9D2A-21218BA162EF}"/>
              </a:ext>
            </a:extLst>
          </p:cNvPr>
          <p:cNvSpPr/>
          <p:nvPr/>
        </p:nvSpPr>
        <p:spPr>
          <a:xfrm>
            <a:off x="2133600" y="2190750"/>
            <a:ext cx="45720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4: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I have sent him to you</a:t>
            </a:r>
            <a:r>
              <a:rPr lang="en-US" sz="2600" b="1" dirty="0">
                <a:solidFill>
                  <a:srgbClr val="000000"/>
                </a:solidFill>
                <a:latin typeface="Arial Narrow" panose="020B0606020202030204" pitchFamily="34" charset="0"/>
                <a:ea typeface="Times New Roman" panose="02020603050405020304" pitchFamily="18" charset="0"/>
              </a:rPr>
              <a:t> for this very purpose, that you may know about our circumstances and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that he may encourage</a:t>
            </a:r>
            <a:r>
              <a:rPr lang="en-US" sz="2600" b="1" dirty="0">
                <a:solidFill>
                  <a:srgbClr val="000000"/>
                </a:solidFill>
                <a:latin typeface="Arial Narrow" panose="020B0606020202030204" pitchFamily="34" charset="0"/>
                <a:ea typeface="Times New Roman" panose="02020603050405020304" pitchFamily="18" charset="0"/>
              </a:rPr>
              <a:t> your hearts;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a:extLst>
              <a:ext uri="{FF2B5EF4-FFF2-40B4-BE49-F238E27FC236}">
                <a16:creationId xmlns:a16="http://schemas.microsoft.com/office/drawing/2014/main" id="{8B38907E-F437-4E76-82B6-9EC4A7B189EF}"/>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0"/>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4DADE22-8E01-4877-AAA7-5F635761DAA6}"/>
              </a:ext>
            </a:extLst>
          </p:cNvPr>
          <p:cNvSpPr/>
          <p:nvPr/>
        </p:nvSpPr>
        <p:spPr>
          <a:xfrm>
            <a:off x="1085849" y="1581150"/>
            <a:ext cx="6972301" cy="1754326"/>
          </a:xfrm>
          <a:prstGeom prst="rect">
            <a:avLst/>
          </a:prstGeom>
        </p:spPr>
        <p:txBody>
          <a:bodyPr>
            <a:spAutoFit/>
          </a:bodyPr>
          <a:lstStyle/>
          <a:p>
            <a:pPr>
              <a:defRPr/>
            </a:pPr>
            <a:r>
              <a:rPr lang="en-US" sz="5200" b="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Encouragement flows</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from a loving heart</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8822BD1B-50F4-415E-8A4E-17908A149C5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0D2AE19-E890-4BF7-9090-8FC94716E392}"/>
              </a:ext>
            </a:extLst>
          </p:cNvPr>
          <p:cNvSpPr/>
          <p:nvPr/>
        </p:nvSpPr>
        <p:spPr>
          <a:xfrm>
            <a:off x="2390954" y="514350"/>
            <a:ext cx="4362092" cy="1200329"/>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Love is the identifying</a:t>
            </a:r>
          </a:p>
          <a:p>
            <a:pPr>
              <a:defRPr/>
            </a:pPr>
            <a:r>
              <a:rPr lang="en-US" sz="3600" b="1" i="1" dirty="0">
                <a:ln w="12700">
                  <a:solidFill>
                    <a:schemeClr val="tx1"/>
                  </a:solidFill>
                </a:ln>
                <a:solidFill>
                  <a:schemeClr val="bg2">
                    <a:lumMod val="75000"/>
                  </a:schemeClr>
                </a:solidFill>
                <a:latin typeface="Calisto MT" panose="02040603050505030304" pitchFamily="18" charset="0"/>
              </a:rPr>
              <a:t> mark of a Christian.</a:t>
            </a:r>
            <a:endParaRPr lang="en-US" sz="3600" dirty="0"/>
          </a:p>
        </p:txBody>
      </p:sp>
      <p:sp>
        <p:nvSpPr>
          <p:cNvPr id="3" name="Rectangle 2">
            <a:extLst>
              <a:ext uri="{FF2B5EF4-FFF2-40B4-BE49-F238E27FC236}">
                <a16:creationId xmlns:a16="http://schemas.microsoft.com/office/drawing/2014/main" id="{3615A406-1E3F-4A11-95B4-C8DEA4444527}"/>
              </a:ext>
            </a:extLst>
          </p:cNvPr>
          <p:cNvSpPr/>
          <p:nvPr/>
        </p:nvSpPr>
        <p:spPr>
          <a:xfrm>
            <a:off x="1676400" y="1962150"/>
            <a:ext cx="5791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13: 34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 new commandment I give to you, that you love one another, even as I have loved you, that you also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love one another.</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35</a:t>
            </a:r>
            <a:r>
              <a:rPr lang="en-US" sz="2600" b="1" dirty="0">
                <a:solidFill>
                  <a:srgbClr val="C00000"/>
                </a:solidFill>
                <a:latin typeface="Arial Narrow" panose="020B0606020202030204" pitchFamily="34" charset="0"/>
                <a:ea typeface="Times New Roman" panose="02020603050405020304" pitchFamily="18" charset="0"/>
              </a:rPr>
              <a: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By this all men will know</a:t>
            </a:r>
            <a:r>
              <a:rPr lang="en-US" sz="2600" b="1" dirty="0">
                <a:solidFill>
                  <a:srgbClr val="000000"/>
                </a:solidFill>
                <a:latin typeface="Arial Narrow" panose="020B0606020202030204" pitchFamily="34" charset="0"/>
                <a:ea typeface="Times New Roman" panose="02020603050405020304" pitchFamily="18" charset="0"/>
              </a:rPr>
              <a:t> that you are My disciples, if you have love for one another.</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EE83B520-A8DA-43D0-B77B-C2F348FB44A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138B775-4E3D-4171-90CF-FEB70EA483E9}"/>
              </a:ext>
            </a:extLst>
          </p:cNvPr>
          <p:cNvSpPr/>
          <p:nvPr/>
        </p:nvSpPr>
        <p:spPr>
          <a:xfrm>
            <a:off x="1541427" y="819150"/>
            <a:ext cx="6061146" cy="646331"/>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Love is practiced in real actions.</a:t>
            </a:r>
            <a:endParaRPr lang="en-US" sz="3600" dirty="0"/>
          </a:p>
        </p:txBody>
      </p:sp>
      <p:sp>
        <p:nvSpPr>
          <p:cNvPr id="3" name="Rectangle 2">
            <a:extLst>
              <a:ext uri="{FF2B5EF4-FFF2-40B4-BE49-F238E27FC236}">
                <a16:creationId xmlns:a16="http://schemas.microsoft.com/office/drawing/2014/main" id="{93CC5DF2-0A6B-4A43-90CA-AEB490B53EE4}"/>
              </a:ext>
            </a:extLst>
          </p:cNvPr>
          <p:cNvSpPr/>
          <p:nvPr/>
        </p:nvSpPr>
        <p:spPr>
          <a:xfrm>
            <a:off x="1752600" y="2011363"/>
            <a:ext cx="5638800" cy="1293812"/>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3: 18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 Little children,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let us not love with word</a:t>
            </a:r>
            <a:r>
              <a:rPr lang="en-US" sz="2600" b="1" dirty="0">
                <a:solidFill>
                  <a:srgbClr val="000000"/>
                </a:solidFill>
                <a:latin typeface="Arial Narrow" panose="020B0606020202030204" pitchFamily="34" charset="0"/>
                <a:ea typeface="Times New Roman" panose="02020603050405020304" pitchFamily="18" charset="0"/>
              </a:rPr>
              <a:t> or with tongue, but in deed and truth.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a:extLst>
              <a:ext uri="{FF2B5EF4-FFF2-40B4-BE49-F238E27FC236}">
                <a16:creationId xmlns:a16="http://schemas.microsoft.com/office/drawing/2014/main" id="{6F616003-B646-43E4-99F3-C21F673AF3D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73BCE71-AEF0-41D0-94A5-BDEE502ED339}"/>
              </a:ext>
            </a:extLst>
          </p:cNvPr>
          <p:cNvSpPr/>
          <p:nvPr/>
        </p:nvSpPr>
        <p:spPr>
          <a:xfrm>
            <a:off x="1181100" y="725488"/>
            <a:ext cx="6781800" cy="36925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Colossians 2: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For I want you to know how great a struggle I have on your behalf and for those who are at Laodicea, and for all those who have not personally seen my face, </a:t>
            </a:r>
            <a:r>
              <a:rPr lang="en-US" sz="2000" b="1" dirty="0">
                <a:solidFill>
                  <a:srgbClr val="C00000"/>
                </a:solidFill>
                <a:latin typeface="Arial Narrow" panose="020B0606020202030204" pitchFamily="34" charset="0"/>
                <a:ea typeface="Times New Roman" panose="02020603050405020304" pitchFamily="18" charset="0"/>
              </a:rPr>
              <a:t>2 </a:t>
            </a:r>
            <a:r>
              <a:rPr lang="en-US" sz="2600" b="1" dirty="0">
                <a:solidFill>
                  <a:srgbClr val="000000"/>
                </a:solidFill>
                <a:latin typeface="Arial Narrow" panose="020B0606020202030204" pitchFamily="34" charset="0"/>
                <a:ea typeface="Times New Roman" panose="02020603050405020304" pitchFamily="18" charset="0"/>
              </a:rPr>
              <a:t>that their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hearts may be encouraged</a:t>
            </a:r>
            <a:r>
              <a:rPr lang="en-US" sz="2600" b="1" dirty="0">
                <a:solidFill>
                  <a:srgbClr val="000000"/>
                </a:solidFill>
                <a:latin typeface="Arial Narrow" panose="020B0606020202030204" pitchFamily="34" charset="0"/>
                <a:ea typeface="Times New Roman" panose="02020603050405020304" pitchFamily="18" charset="0"/>
              </a:rPr>
              <a: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having been knit together in love</a:t>
            </a:r>
            <a:r>
              <a:rPr lang="en-US" sz="2600" b="1" dirty="0">
                <a:solidFill>
                  <a:srgbClr val="000000"/>
                </a:solidFill>
                <a:latin typeface="Arial Narrow" panose="020B0606020202030204" pitchFamily="34" charset="0"/>
                <a:ea typeface="Times New Roman" panose="02020603050405020304" pitchFamily="18" charset="0"/>
              </a:rPr>
              <a:t>, and attaining to all the wealth that comes from the full assurance of understanding, resulting in a true knowledge of God's mystery, that is, Christ Himself,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a:extLst>
              <a:ext uri="{FF2B5EF4-FFF2-40B4-BE49-F238E27FC236}">
                <a16:creationId xmlns:a16="http://schemas.microsoft.com/office/drawing/2014/main" id="{BD3BF7E8-15D5-4BBD-A964-63BF9E80A61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A0F43BF-0406-409A-B605-08D88B79C979}"/>
              </a:ext>
            </a:extLst>
          </p:cNvPr>
          <p:cNvSpPr/>
          <p:nvPr/>
        </p:nvSpPr>
        <p:spPr>
          <a:xfrm>
            <a:off x="1143000" y="1200150"/>
            <a:ext cx="68580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Galatians 6: 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Brethren, even if anyone is caught in any trespass, you who are spiritual, </a:t>
            </a:r>
            <a:r>
              <a:rPr lang="en-US" sz="2600" b="1" u="sng" dirty="0">
                <a:solidFill>
                  <a:schemeClr val="accent3">
                    <a:lumMod val="50000"/>
                  </a:schemeClr>
                </a:solidFill>
                <a:latin typeface="Arial Narrow" panose="020B0606020202030204" pitchFamily="34" charset="0"/>
                <a:ea typeface="Times New Roman" panose="02020603050405020304" pitchFamily="18" charset="0"/>
              </a:rPr>
              <a:t>restore such a one </a:t>
            </a:r>
            <a:r>
              <a:rPr lang="en-US" sz="2600" b="1" dirty="0">
                <a:solidFill>
                  <a:srgbClr val="000000"/>
                </a:solidFill>
                <a:latin typeface="Arial Narrow" panose="020B0606020202030204" pitchFamily="34" charset="0"/>
                <a:ea typeface="Times New Roman" panose="02020603050405020304" pitchFamily="18" charset="0"/>
              </a:rPr>
              <a:t>in a spirit of gentleness; each one looking to yourself, so that you too will not be tempted. </a:t>
            </a:r>
            <a:r>
              <a:rPr lang="en-US" sz="2000" b="1" dirty="0">
                <a:solidFill>
                  <a:srgbClr val="C00000"/>
                </a:solidFill>
                <a:latin typeface="Arial Narrow" panose="020B0606020202030204" pitchFamily="34" charset="0"/>
                <a:ea typeface="Times New Roman" panose="02020603050405020304" pitchFamily="18" charset="0"/>
              </a:rPr>
              <a:t>2</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r>
              <a:rPr lang="en-US" sz="2600" b="1" u="sng" dirty="0">
                <a:solidFill>
                  <a:schemeClr val="accent3">
                    <a:lumMod val="50000"/>
                  </a:schemeClr>
                </a:solidFill>
                <a:latin typeface="Arial Narrow" panose="020B0606020202030204" pitchFamily="34" charset="0"/>
                <a:ea typeface="Times New Roman" panose="02020603050405020304" pitchFamily="18" charset="0"/>
              </a:rPr>
              <a:t>Bear one another's burdens</a:t>
            </a:r>
            <a:r>
              <a:rPr lang="en-US" sz="2600" b="1" dirty="0">
                <a:solidFill>
                  <a:srgbClr val="000000"/>
                </a:solidFill>
                <a:latin typeface="Arial Narrow" panose="020B0606020202030204" pitchFamily="34" charset="0"/>
                <a:ea typeface="Times New Roman" panose="02020603050405020304" pitchFamily="18" charset="0"/>
              </a:rPr>
              <a:t>, and thereby fulfill the law of Christ.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1">
            <a:extLst>
              <a:ext uri="{FF2B5EF4-FFF2-40B4-BE49-F238E27FC236}">
                <a16:creationId xmlns:a16="http://schemas.microsoft.com/office/drawing/2014/main" id="{C47BD8A4-6CD8-4ECA-9CA5-63FC3D661AE2}"/>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A27163FE-9631-4977-A0FB-B79AB40876E9}"/>
              </a:ext>
            </a:extLst>
          </p:cNvPr>
          <p:cNvSpPr/>
          <p:nvPr/>
        </p:nvSpPr>
        <p:spPr>
          <a:xfrm>
            <a:off x="1276349" y="1504950"/>
            <a:ext cx="6591301" cy="1754326"/>
          </a:xfrm>
          <a:prstGeom prst="rect">
            <a:avLst/>
          </a:prstGeom>
        </p:spPr>
        <p:txBody>
          <a:bodyPr>
            <a:spAutoFit/>
          </a:bodyPr>
          <a:lstStyle/>
          <a:p>
            <a:pPr>
              <a:defRPr/>
            </a:pPr>
            <a:r>
              <a:rPr lang="en-US" sz="5200" b="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Encouragement is</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a learned behavior</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6FF1C6A5-E0E2-4393-8437-CFFE4098D607}"/>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DD42F41-1A48-4C53-B6A7-E4F4B90E7FFE}"/>
              </a:ext>
            </a:extLst>
          </p:cNvPr>
          <p:cNvSpPr/>
          <p:nvPr/>
        </p:nvSpPr>
        <p:spPr>
          <a:xfrm>
            <a:off x="2209800" y="1047750"/>
            <a:ext cx="4370235" cy="2123658"/>
          </a:xfrm>
          <a:prstGeom prst="rect">
            <a:avLst/>
          </a:prstGeom>
        </p:spPr>
        <p:txBody>
          <a:bodyPr wrap="none">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Learned along the way</a:t>
            </a:r>
          </a:p>
          <a:p>
            <a:pPr>
              <a:defRPr/>
            </a:pPr>
            <a:endParaRPr lang="en-US" sz="12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endParaRPr>
          </a:p>
          <a:p>
            <a:pPr>
              <a:defRPr/>
            </a:pPr>
            <a:r>
              <a:rPr lang="en-US" sz="3600" b="1" i="1" dirty="0">
                <a:ln w="12700">
                  <a:solidFill>
                    <a:schemeClr val="tx1"/>
                  </a:solidFill>
                </a:ln>
                <a:solidFill>
                  <a:schemeClr val="bg2">
                    <a:lumMod val="75000"/>
                  </a:schemeClr>
                </a:solidFill>
                <a:latin typeface="Calisto MT" panose="02040603050505030304" pitchFamily="18" charset="0"/>
              </a:rPr>
              <a:t>A priority to be taught</a:t>
            </a:r>
          </a:p>
          <a:p>
            <a:pPr>
              <a:defRPr/>
            </a:pPr>
            <a:endParaRPr lang="en-US" sz="1200" b="1" i="1" dirty="0">
              <a:ln w="12700">
                <a:solidFill>
                  <a:schemeClr val="tx1"/>
                </a:solidFill>
              </a:ln>
              <a:solidFill>
                <a:schemeClr val="bg2">
                  <a:lumMod val="75000"/>
                </a:schemeClr>
              </a:solidFill>
              <a:latin typeface="Calisto MT" panose="02040603050505030304" pitchFamily="18" charset="0"/>
            </a:endParaRPr>
          </a:p>
          <a:p>
            <a:pPr>
              <a:defRPr/>
            </a:pPr>
            <a:r>
              <a:rPr lang="en-US" sz="3600" b="1" i="1" dirty="0">
                <a:ln w="12700">
                  <a:solidFill>
                    <a:schemeClr val="tx1"/>
                  </a:solidFill>
                </a:ln>
                <a:solidFill>
                  <a:schemeClr val="bg2">
                    <a:lumMod val="75000"/>
                  </a:schemeClr>
                </a:solidFill>
                <a:latin typeface="Calisto MT" panose="02040603050505030304" pitchFamily="18" charset="0"/>
              </a:rPr>
              <a:t>Need to discuss it more</a:t>
            </a:r>
            <a:endParaRPr lang="en-US" sz="3600" dirty="0"/>
          </a:p>
        </p:txBody>
      </p:sp>
      <p:pic>
        <p:nvPicPr>
          <p:cNvPr id="32772" name="Picture 4">
            <a:extLst>
              <a:ext uri="{FF2B5EF4-FFF2-40B4-BE49-F238E27FC236}">
                <a16:creationId xmlns:a16="http://schemas.microsoft.com/office/drawing/2014/main" id="{E88434E9-A24E-4C3B-90A4-10CAE7827DA7}"/>
              </a:ext>
            </a:extLst>
          </p:cNvPr>
          <p:cNvPicPr>
            <a:picLocks noChangeAspect="1"/>
          </p:cNvPicPr>
          <p:nvPr/>
        </p:nvPicPr>
        <p:blipFill>
          <a:blip r:embed="rId4">
            <a:extLst>
              <a:ext uri="{28A0092B-C50C-407E-A947-70E740481C1C}">
                <a14:useLocalDpi xmlns:a14="http://schemas.microsoft.com/office/drawing/2010/main" val="0"/>
              </a:ext>
            </a:extLst>
          </a:blip>
          <a:srcRect r="34042"/>
          <a:stretch>
            <a:fillRect/>
          </a:stretch>
        </p:blipFill>
        <p:spPr bwMode="auto">
          <a:xfrm>
            <a:off x="5895975" y="1770063"/>
            <a:ext cx="3248025" cy="338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99C9FF67-8ECB-4B14-9D82-965A9DAB48E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2063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585C8F1-B179-4AAA-98B0-9D78777D6FCA}"/>
              </a:ext>
            </a:extLst>
          </p:cNvPr>
          <p:cNvSpPr/>
          <p:nvPr/>
        </p:nvSpPr>
        <p:spPr>
          <a:xfrm>
            <a:off x="1756902" y="742950"/>
            <a:ext cx="5630196" cy="1200329"/>
          </a:xfrm>
          <a:prstGeom prst="rect">
            <a:avLst/>
          </a:prstGeom>
        </p:spPr>
        <p:txBody>
          <a:bodyPr wrap="none">
            <a:spAutoFit/>
          </a:bodyPr>
          <a:lstStyle/>
          <a:p>
            <a:pPr algn="ct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Every Christian is responsible</a:t>
            </a:r>
          </a:p>
          <a:p>
            <a:pPr algn="ctr">
              <a:defRPr/>
            </a:pPr>
            <a:r>
              <a:rPr lang="en-US" sz="3600" b="1" i="1" dirty="0">
                <a:ln w="12700">
                  <a:solidFill>
                    <a:schemeClr val="tx1"/>
                  </a:solidFill>
                </a:ln>
                <a:solidFill>
                  <a:schemeClr val="bg2">
                    <a:lumMod val="75000"/>
                  </a:schemeClr>
                </a:solidFill>
                <a:latin typeface="Calisto MT" panose="02040603050505030304" pitchFamily="18" charset="0"/>
              </a:rPr>
              <a:t>to encourage the brethren.</a:t>
            </a:r>
            <a:endParaRPr lang="en-US" sz="3600" dirty="0"/>
          </a:p>
        </p:txBody>
      </p:sp>
      <p:sp>
        <p:nvSpPr>
          <p:cNvPr id="3" name="Rectangle 2">
            <a:extLst>
              <a:ext uri="{FF2B5EF4-FFF2-40B4-BE49-F238E27FC236}">
                <a16:creationId xmlns:a16="http://schemas.microsoft.com/office/drawing/2014/main" id="{77C2AB19-AFF2-45AA-A5B2-19E6B47839C2}"/>
              </a:ext>
            </a:extLst>
          </p:cNvPr>
          <p:cNvSpPr/>
          <p:nvPr/>
        </p:nvSpPr>
        <p:spPr>
          <a:xfrm>
            <a:off x="2133600" y="2114550"/>
            <a:ext cx="5181600" cy="20923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3: 12</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encourage one another day after day</a:t>
            </a:r>
            <a:r>
              <a:rPr lang="en-US" sz="2600" b="1" dirty="0">
                <a:solidFill>
                  <a:srgbClr val="000000"/>
                </a:solidFill>
                <a:latin typeface="Arial Narrow" panose="020B0606020202030204" pitchFamily="34" charset="0"/>
                <a:ea typeface="Times New Roman" panose="02020603050405020304" pitchFamily="18" charset="0"/>
              </a:rPr>
              <a:t>, as long as it is still called "Today," </a:t>
            </a:r>
            <a:r>
              <a:rPr lang="en-US" sz="2600" b="1" u="heavy" dirty="0">
                <a:solidFill>
                  <a:srgbClr val="C00000"/>
                </a:solidFill>
                <a:uFill>
                  <a:solidFill>
                    <a:srgbClr val="000058"/>
                  </a:solidFill>
                </a:uFill>
                <a:latin typeface="Arial Narrow" panose="020B0606020202030204" pitchFamily="34" charset="0"/>
                <a:ea typeface="Times New Roman" panose="02020603050405020304" pitchFamily="18" charset="0"/>
              </a:rPr>
              <a:t>so that</a:t>
            </a:r>
            <a:r>
              <a:rPr lang="en-US" sz="2600" b="1" dirty="0">
                <a:solidFill>
                  <a:srgbClr val="000000"/>
                </a:solidFill>
                <a:latin typeface="Arial Narrow" panose="020B0606020202030204" pitchFamily="34" charset="0"/>
                <a:ea typeface="Times New Roman" panose="02020603050405020304" pitchFamily="18" charset="0"/>
              </a:rPr>
              <a:t> none of you will be hardened by the deceitfulness of sin.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007823D0-6A4D-48E1-A781-2EC9DA4E6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8E9CEC8-0097-4F44-81D6-F0FCBBEF5AE4}"/>
              </a:ext>
            </a:extLst>
          </p:cNvPr>
          <p:cNvSpPr/>
          <p:nvPr/>
        </p:nvSpPr>
        <p:spPr>
          <a:xfrm>
            <a:off x="1161100" y="2387084"/>
            <a:ext cx="6821803" cy="1569660"/>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#11</a:t>
            </a:r>
          </a:p>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Compulsively Encouraging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951FC654-801F-4191-BF5B-E9C870FC83A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A9F9039-9EED-4B7A-B6C5-563C8C5FB920}"/>
              </a:ext>
            </a:extLst>
          </p:cNvPr>
          <p:cNvSpPr/>
          <p:nvPr/>
        </p:nvSpPr>
        <p:spPr>
          <a:xfrm>
            <a:off x="1066800" y="447675"/>
            <a:ext cx="7010400" cy="4248150"/>
          </a:xfrm>
          <a:prstGeom prst="rect">
            <a:avLst/>
          </a:prstGeom>
        </p:spPr>
        <p:txBody>
          <a:bodyPr>
            <a:spAutoFit/>
          </a:bodyPr>
          <a:lstStyle/>
          <a:p>
            <a:pPr>
              <a:spcBef>
                <a:spcPts val="0"/>
              </a:spcBef>
              <a:spcAft>
                <a:spcPts val="0"/>
              </a:spcAft>
              <a:tabLst>
                <a:tab pos="182880" algn="l"/>
                <a:tab pos="228600" algn="l"/>
              </a:tabLst>
              <a:defRPr/>
            </a:pPr>
            <a:r>
              <a:rPr lang="en-US" sz="2400" b="1" i="1" dirty="0">
                <a:solidFill>
                  <a:srgbClr val="0027A4"/>
                </a:solidFill>
                <a:latin typeface="Times New Roman" panose="02020603050405020304" pitchFamily="18" charset="0"/>
                <a:ea typeface="Times New Roman" panose="02020603050405020304" pitchFamily="18" charset="0"/>
              </a:rPr>
              <a:t>REMEMBER .. </a:t>
            </a:r>
          </a:p>
          <a:p>
            <a:pPr>
              <a:spcBef>
                <a:spcPts val="0"/>
              </a:spcBef>
              <a:spcAft>
                <a:spcPts val="0"/>
              </a:spcAft>
              <a:tabLst>
                <a:tab pos="182880" algn="l"/>
                <a:tab pos="228600" algn="l"/>
              </a:tabLst>
              <a:defRPr/>
            </a:pPr>
            <a:r>
              <a:rPr lang="en-US" sz="1200" dirty="0">
                <a:solidFill>
                  <a:srgbClr val="000000"/>
                </a:solidFill>
                <a:latin typeface="Times New Roman" panose="02020603050405020304" pitchFamily="18"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Ezekiel 3: 18</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When I say to the wicked, 'You will surely die,' and you do not warn him or speak out to warn the wicked from his wicked way that he may live, that wicked man shall die in his iniquity, but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his blood I will require at your hand.</a:t>
            </a:r>
            <a:r>
              <a:rPr lang="en-US" sz="2600" b="1" dirty="0">
                <a:solidFill>
                  <a:srgbClr val="0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19</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"Yet if you have warned the wicked and he does not turn from his wickedness or from his wicked way, he shall die in his iniquity; but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you have delivered yourself.</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a:extLst>
              <a:ext uri="{FF2B5EF4-FFF2-40B4-BE49-F238E27FC236}">
                <a16:creationId xmlns:a16="http://schemas.microsoft.com/office/drawing/2014/main" id="{AC26469D-667F-433F-8283-0A02F9D1F357}"/>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A1964FE-63B1-485C-B585-11CD9DA0F2DB}"/>
              </a:ext>
            </a:extLst>
          </p:cNvPr>
          <p:cNvSpPr/>
          <p:nvPr/>
        </p:nvSpPr>
        <p:spPr>
          <a:xfrm>
            <a:off x="1562100" y="925513"/>
            <a:ext cx="6019800" cy="3292475"/>
          </a:xfrm>
          <a:prstGeom prst="rect">
            <a:avLst/>
          </a:prstGeom>
        </p:spPr>
        <p:txBody>
          <a:bodyPr>
            <a:spAutoFit/>
          </a:bodyPr>
          <a:lstStyle/>
          <a:p>
            <a:pPr>
              <a:spcBef>
                <a:spcPts val="0"/>
              </a:spcBef>
              <a:spcAft>
                <a:spcPts val="0"/>
              </a:spcAft>
              <a:tabLst>
                <a:tab pos="182880" algn="l"/>
              </a:tabLst>
              <a:defRPr/>
            </a:pPr>
            <a:r>
              <a:rPr lang="en-US" sz="2600" b="1">
                <a:solidFill>
                  <a:srgbClr val="C00000"/>
                </a:solidFill>
                <a:latin typeface="Times New Roman" panose="02020603050405020304" pitchFamily="18" charset="0"/>
                <a:ea typeface="Times New Roman" panose="02020603050405020304" pitchFamily="18" charset="0"/>
              </a:rPr>
              <a:t>Proverbs 3: 27</a:t>
            </a:r>
            <a:r>
              <a:rPr lang="en-US" sz="2600" b="1">
                <a:solidFill>
                  <a:srgbClr val="000000"/>
                </a:solidFill>
                <a:latin typeface="Times New Roman" panose="02020603050405020304" pitchFamily="18" charset="0"/>
                <a:ea typeface="Times New Roman" panose="02020603050405020304" pitchFamily="18" charset="0"/>
              </a:rPr>
              <a:t> </a:t>
            </a:r>
            <a:endParaRPr lang="en-US" sz="2600" b="1">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heavy">
                <a:solidFill>
                  <a:srgbClr val="540054"/>
                </a:solidFill>
                <a:uFill>
                  <a:solidFill>
                    <a:srgbClr val="000058"/>
                  </a:solidFill>
                </a:uFill>
                <a:latin typeface="Arial Narrow" panose="020B0606020202030204" pitchFamily="34" charset="0"/>
                <a:ea typeface="Times New Roman" panose="02020603050405020304" pitchFamily="18" charset="0"/>
              </a:rPr>
              <a:t>Do not withhold good</a:t>
            </a:r>
            <a:r>
              <a:rPr lang="en-US" sz="2600" b="1">
                <a:solidFill>
                  <a:srgbClr val="000000"/>
                </a:solidFill>
                <a:latin typeface="Arial Narrow" panose="020B0606020202030204" pitchFamily="34" charset="0"/>
                <a:ea typeface="Times New Roman" panose="02020603050405020304" pitchFamily="18" charset="0"/>
              </a:rPr>
              <a:t> from those to whom it is due,</a:t>
            </a:r>
            <a:r>
              <a:rPr lang="en-US" sz="2600">
                <a:latin typeface="Times New Roman" panose="02020603050405020304" pitchFamily="18" charset="0"/>
                <a:ea typeface="Times New Roman" panose="02020603050405020304" pitchFamily="18" charset="0"/>
              </a:rPr>
              <a:t> </a:t>
            </a:r>
            <a:r>
              <a:rPr lang="en-US" sz="2600" b="1">
                <a:solidFill>
                  <a:srgbClr val="000000"/>
                </a:solidFill>
                <a:latin typeface="Arial Narrow" panose="020B0606020202030204" pitchFamily="34" charset="0"/>
                <a:ea typeface="Times New Roman" panose="02020603050405020304" pitchFamily="18" charset="0"/>
              </a:rPr>
              <a:t>When it is in your power to do it. </a:t>
            </a:r>
            <a:endParaRPr lang="en-US" sz="260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b="1">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a:solidFill>
                  <a:srgbClr val="C00000"/>
                </a:solidFill>
                <a:latin typeface="Times New Roman" panose="02020603050405020304" pitchFamily="18" charset="0"/>
                <a:ea typeface="Times New Roman" panose="02020603050405020304" pitchFamily="18" charset="0"/>
              </a:rPr>
              <a:t>Matthew 7: 12</a:t>
            </a:r>
            <a:r>
              <a:rPr lang="en-US" sz="2600" b="1">
                <a:solidFill>
                  <a:srgbClr val="000000"/>
                </a:solidFill>
                <a:latin typeface="Times New Roman" panose="02020603050405020304" pitchFamily="18" charset="0"/>
                <a:ea typeface="Times New Roman" panose="02020603050405020304" pitchFamily="18" charset="0"/>
              </a:rPr>
              <a:t> </a:t>
            </a:r>
            <a:endParaRPr lang="en-US" sz="2600" b="1">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a:solidFill>
                  <a:srgbClr val="000000"/>
                </a:solidFill>
                <a:latin typeface="Arial Narrow" panose="020B0606020202030204" pitchFamily="34" charset="0"/>
                <a:ea typeface="Times New Roman" panose="02020603050405020304" pitchFamily="18" charset="0"/>
              </a:rPr>
              <a:t>In everything, therefore, treat people </a:t>
            </a:r>
            <a:r>
              <a:rPr lang="en-US" sz="2600" b="1" u="heavy">
                <a:solidFill>
                  <a:srgbClr val="540054"/>
                </a:solidFill>
                <a:uFill>
                  <a:solidFill>
                    <a:srgbClr val="000058"/>
                  </a:solidFill>
                </a:uFill>
                <a:latin typeface="Arial Narrow" panose="020B0606020202030204" pitchFamily="34" charset="0"/>
                <a:ea typeface="Times New Roman" panose="02020603050405020304" pitchFamily="18" charset="0"/>
              </a:rPr>
              <a:t>the same way you want them to treat you</a:t>
            </a:r>
            <a:r>
              <a:rPr lang="en-US" sz="2600" b="1">
                <a:solidFill>
                  <a:srgbClr val="000000"/>
                </a:solidFill>
                <a:latin typeface="Arial Narrow" panose="020B0606020202030204" pitchFamily="34" charset="0"/>
                <a:ea typeface="Times New Roman" panose="02020603050405020304" pitchFamily="18" charset="0"/>
              </a:rPr>
              <a:t>, for this is the Law and the Prophets.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CF3D9938-FA63-4BE2-9CEF-A44FBB533EB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7AA1BAD-38D0-4E81-AA74-3021DB9A41C7}"/>
              </a:ext>
            </a:extLst>
          </p:cNvPr>
          <p:cNvSpPr/>
          <p:nvPr/>
        </p:nvSpPr>
        <p:spPr>
          <a:xfrm>
            <a:off x="2282110" y="590550"/>
            <a:ext cx="4579780" cy="1200329"/>
          </a:xfrm>
          <a:prstGeom prst="rect">
            <a:avLst/>
          </a:prstGeom>
        </p:spPr>
        <p:txBody>
          <a:bodyPr wrap="none">
            <a:spAutoFit/>
          </a:bodyPr>
          <a:lstStyle/>
          <a:p>
            <a:pPr algn="ct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We must develop an eye</a:t>
            </a:r>
          </a:p>
          <a:p>
            <a:pPr algn="ctr">
              <a:defRPr/>
            </a:pPr>
            <a:r>
              <a:rPr lang="en-US" sz="3600" b="1" i="1" dirty="0">
                <a:ln w="12700">
                  <a:solidFill>
                    <a:schemeClr val="tx1"/>
                  </a:solidFill>
                </a:ln>
                <a:solidFill>
                  <a:schemeClr val="bg2">
                    <a:lumMod val="75000"/>
                  </a:schemeClr>
                </a:solidFill>
                <a:latin typeface="Calisto MT" panose="02040603050505030304" pitchFamily="18" charset="0"/>
              </a:rPr>
              <a:t>for encouragement.</a:t>
            </a:r>
            <a:endParaRPr lang="en-US" sz="3600" dirty="0"/>
          </a:p>
        </p:txBody>
      </p:sp>
      <p:pic>
        <p:nvPicPr>
          <p:cNvPr id="40964" name="Picture 2">
            <a:extLst>
              <a:ext uri="{FF2B5EF4-FFF2-40B4-BE49-F238E27FC236}">
                <a16:creationId xmlns:a16="http://schemas.microsoft.com/office/drawing/2014/main" id="{05160486-FA78-44A3-BAB5-3993C22A1E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962150"/>
            <a:ext cx="3897313" cy="264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a:extLst>
              <a:ext uri="{FF2B5EF4-FFF2-40B4-BE49-F238E27FC236}">
                <a16:creationId xmlns:a16="http://schemas.microsoft.com/office/drawing/2014/main" id="{17298DFA-B522-4275-B747-F514C712740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570D8A7-6B6D-4D43-8AC5-8D0E44D369D8}"/>
              </a:ext>
            </a:extLst>
          </p:cNvPr>
          <p:cNvSpPr/>
          <p:nvPr/>
        </p:nvSpPr>
        <p:spPr>
          <a:xfrm>
            <a:off x="2057400" y="666750"/>
            <a:ext cx="5410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12: 15</a:t>
            </a:r>
            <a:r>
              <a:rPr lang="en-US" sz="2600"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Rejoice with those who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rejoice, and weep</a:t>
            </a:r>
            <a:r>
              <a:rPr lang="en-US" sz="2600" b="1" dirty="0">
                <a:solidFill>
                  <a:srgbClr val="000000"/>
                </a:solidFill>
                <a:latin typeface="Arial Narrow" panose="020B0606020202030204" pitchFamily="34" charset="0"/>
                <a:ea typeface="Times New Roman" panose="02020603050405020304" pitchFamily="18" charset="0"/>
              </a:rPr>
              <a:t> with those who weep.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12: 26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if one member suffers, all the members suffer with it; if one member is honored,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all the members rejoice with it</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
            <a:extLst>
              <a:ext uri="{FF2B5EF4-FFF2-40B4-BE49-F238E27FC236}">
                <a16:creationId xmlns:a16="http://schemas.microsoft.com/office/drawing/2014/main" id="{D894D89F-49AA-49FC-BF98-89674316F29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BAA095D-9337-4BFC-ADB3-69953C8F3812}"/>
              </a:ext>
            </a:extLst>
          </p:cNvPr>
          <p:cNvSpPr/>
          <p:nvPr/>
        </p:nvSpPr>
        <p:spPr>
          <a:xfrm>
            <a:off x="1607371" y="3943350"/>
            <a:ext cx="5929257" cy="769441"/>
          </a:xfrm>
          <a:prstGeom prst="rect">
            <a:avLst/>
          </a:prstGeom>
        </p:spPr>
        <p:txBody>
          <a:bodyPr>
            <a:spAutoFit/>
          </a:bodyPr>
          <a:lstStyle/>
          <a:p>
            <a:pPr>
              <a:defRPr/>
            </a:pPr>
            <a:r>
              <a:rPr lang="en-US" sz="4400" b="1" i="1">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Remember Jesus’ </a:t>
            </a:r>
            <a:r>
              <a:rPr lang="en-US" sz="44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sacrifice</a:t>
            </a:r>
            <a:endParaRPr lang="en-US" sz="4400" dirty="0"/>
          </a:p>
        </p:txBody>
      </p:sp>
      <p:pic>
        <p:nvPicPr>
          <p:cNvPr id="45060" name="Picture 2">
            <a:extLst>
              <a:ext uri="{FF2B5EF4-FFF2-40B4-BE49-F238E27FC236}">
                <a16:creationId xmlns:a16="http://schemas.microsoft.com/office/drawing/2014/main" id="{FBA17DD7-2746-4DDE-ACCE-0611661E73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703263"/>
            <a:ext cx="2603500" cy="308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1" name="Picture 1">
            <a:extLst>
              <a:ext uri="{FF2B5EF4-FFF2-40B4-BE49-F238E27FC236}">
                <a16:creationId xmlns:a16="http://schemas.microsoft.com/office/drawing/2014/main" id="{98172CDB-F090-46C8-A60C-309D37C2B2F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38800" y="1276350"/>
            <a:ext cx="2341563"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3ABE609C-E54F-456C-83BC-13627DE91C3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74E248B-683F-4A63-AD68-FA7952CB516E}"/>
              </a:ext>
            </a:extLst>
          </p:cNvPr>
          <p:cNvSpPr/>
          <p:nvPr/>
        </p:nvSpPr>
        <p:spPr>
          <a:xfrm>
            <a:off x="3352800" y="3028950"/>
            <a:ext cx="3200400" cy="1323439"/>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I’m </a:t>
            </a:r>
            <a:r>
              <a:rPr lang="en-US" sz="4000" b="1" i="1" dirty="0" err="1">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lower’n</a:t>
            </a: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 a </a:t>
            </a:r>
          </a:p>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whale’s belly. </a:t>
            </a:r>
            <a:endParaRPr lang="en-US" sz="4000" dirty="0">
              <a:solidFill>
                <a:schemeClr val="bg2">
                  <a:lumMod val="75000"/>
                </a:schemeClr>
              </a:solidFill>
              <a:latin typeface="Calisto MT" panose="02040603050505030304" pitchFamily="18" charset="0"/>
            </a:endParaRPr>
          </a:p>
        </p:txBody>
      </p:sp>
      <p:pic>
        <p:nvPicPr>
          <p:cNvPr id="5124" name="Picture 4">
            <a:extLst>
              <a:ext uri="{FF2B5EF4-FFF2-40B4-BE49-F238E27FC236}">
                <a16:creationId xmlns:a16="http://schemas.microsoft.com/office/drawing/2014/main" id="{B31CF330-4EEB-489C-A3F0-DE8A96EDBB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025" y="33338"/>
            <a:ext cx="84899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a:extLst>
              <a:ext uri="{FF2B5EF4-FFF2-40B4-BE49-F238E27FC236}">
                <a16:creationId xmlns:a16="http://schemas.microsoft.com/office/drawing/2014/main" id="{601AC82E-66C5-4B03-9FA7-DA6F5B5F08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8563" y="1885950"/>
            <a:ext cx="30289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a:extLst>
              <a:ext uri="{FF2B5EF4-FFF2-40B4-BE49-F238E27FC236}">
                <a16:creationId xmlns:a16="http://schemas.microsoft.com/office/drawing/2014/main" id="{33687D43-A2FB-4445-B683-2A904D38F23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61950" y="2447925"/>
            <a:ext cx="238125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7E00896D-0F89-4703-A19D-5F37DEA9136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
            <a:extLst>
              <a:ext uri="{FF2B5EF4-FFF2-40B4-BE49-F238E27FC236}">
                <a16:creationId xmlns:a16="http://schemas.microsoft.com/office/drawing/2014/main" id="{B350ADA7-75A7-42C2-9077-7F708ACB0ABB}"/>
              </a:ext>
            </a:extLst>
          </p:cNvPr>
          <p:cNvPicPr>
            <a:picLocks noChangeAspect="1"/>
          </p:cNvPicPr>
          <p:nvPr/>
        </p:nvPicPr>
        <p:blipFill>
          <a:blip r:embed="rId4">
            <a:extLst>
              <a:ext uri="{28A0092B-C50C-407E-A947-70E740481C1C}">
                <a14:useLocalDpi xmlns:a14="http://schemas.microsoft.com/office/drawing/2010/main" val="0"/>
              </a:ext>
            </a:extLst>
          </a:blip>
          <a:srcRect t="26836" b="26326"/>
          <a:stretch>
            <a:fillRect/>
          </a:stretch>
        </p:blipFill>
        <p:spPr bwMode="auto">
          <a:xfrm>
            <a:off x="830263" y="1047750"/>
            <a:ext cx="7483475"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3">
            <a:extLst>
              <a:ext uri="{FF2B5EF4-FFF2-40B4-BE49-F238E27FC236}">
                <a16:creationId xmlns:a16="http://schemas.microsoft.com/office/drawing/2014/main" id="{C6B02D4E-4F05-4A7D-99B5-C080597412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2773363"/>
            <a:ext cx="24003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3E8A8B7C-F50A-405F-A5B6-56910B93FDCC}"/>
              </a:ext>
            </a:extLst>
          </p:cNvPr>
          <p:cNvSpPr/>
          <p:nvPr/>
        </p:nvSpPr>
        <p:spPr>
          <a:xfrm>
            <a:off x="5462066" y="742950"/>
            <a:ext cx="2721386" cy="1323439"/>
          </a:xfrm>
          <a:prstGeom prst="rect">
            <a:avLst/>
          </a:prstGeom>
        </p:spPr>
        <p:txBody>
          <a:bodyPr wrap="none">
            <a:spAutoFit/>
          </a:bodyPr>
          <a:lstStyle/>
          <a:p>
            <a:pP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Emotionally</a:t>
            </a:r>
          </a:p>
          <a:p>
            <a:pPr>
              <a:defRPr/>
            </a:pPr>
            <a:r>
              <a:rPr lang="en-US" sz="4000" b="1" i="1" dirty="0">
                <a:ln w="12700">
                  <a:solidFill>
                    <a:schemeClr val="tx1"/>
                  </a:solidFill>
                </a:ln>
                <a:solidFill>
                  <a:schemeClr val="bg2">
                    <a:lumMod val="75000"/>
                  </a:schemeClr>
                </a:solidFill>
                <a:latin typeface="Calisto MT" panose="02040603050505030304" pitchFamily="18" charset="0"/>
              </a:rPr>
              <a:t>Out of Gas</a:t>
            </a:r>
            <a:endParaRPr lang="en-US"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9FC4F83F-A2EE-490D-8F16-7068F299EA9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3D76370-5C55-4C14-9238-DF26CAE189CC}"/>
              </a:ext>
            </a:extLst>
          </p:cNvPr>
          <p:cNvSpPr/>
          <p:nvPr/>
        </p:nvSpPr>
        <p:spPr>
          <a:xfrm>
            <a:off x="838200" y="1025664"/>
            <a:ext cx="6019800" cy="707886"/>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This lesson will consider :</a:t>
            </a:r>
            <a:endParaRPr lang="en-US" sz="4000" dirty="0"/>
          </a:p>
        </p:txBody>
      </p:sp>
      <p:sp>
        <p:nvSpPr>
          <p:cNvPr id="2" name="Rectangle 1">
            <a:extLst>
              <a:ext uri="{FF2B5EF4-FFF2-40B4-BE49-F238E27FC236}">
                <a16:creationId xmlns:a16="http://schemas.microsoft.com/office/drawing/2014/main" id="{172C65B4-D0D8-4D69-B28C-6979DDA00359}"/>
              </a:ext>
            </a:extLst>
          </p:cNvPr>
          <p:cNvSpPr/>
          <p:nvPr/>
        </p:nvSpPr>
        <p:spPr>
          <a:xfrm>
            <a:off x="685800" y="1733550"/>
            <a:ext cx="6705600" cy="1892300"/>
          </a:xfrm>
          <a:prstGeom prst="rect">
            <a:avLst/>
          </a:prstGeom>
        </p:spPr>
        <p:txBody>
          <a:bodyPr>
            <a:spAutoFit/>
          </a:bodyPr>
          <a:lstStyle/>
          <a:p>
            <a:pPr>
              <a:lnSpc>
                <a:spcPct val="150000"/>
              </a:lnSpc>
              <a:spcBef>
                <a:spcPts val="0"/>
              </a:spcBef>
              <a:spcAft>
                <a:spcPts val="0"/>
              </a:spcAft>
              <a:tabLst>
                <a:tab pos="18288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1. </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chemeClr val="bg2">
                    <a:lumMod val="75000"/>
                  </a:schemeClr>
                </a:solidFill>
                <a:latin typeface="+mn-lt"/>
                <a:ea typeface="Times New Roman" panose="02020603050405020304" pitchFamily="18" charset="0"/>
              </a:rPr>
              <a:t>Encouragement is scripturally mandated</a:t>
            </a:r>
            <a:r>
              <a:rPr lang="en-US" sz="2600" b="1" dirty="0">
                <a:solidFill>
                  <a:srgbClr val="000092"/>
                </a:solidFill>
                <a:latin typeface="Times New Roman" panose="02020603050405020304" pitchFamily="18" charset="0"/>
                <a:ea typeface="Times New Roman" panose="02020603050405020304" pitchFamily="18" charset="0"/>
              </a:rPr>
              <a:t>.</a:t>
            </a:r>
            <a:endParaRPr lang="en-US" sz="2600" dirty="0">
              <a:solidFill>
                <a:srgbClr val="000092"/>
              </a:solidFill>
              <a:latin typeface="Times New Roman" panose="02020603050405020304" pitchFamily="18" charset="0"/>
              <a:ea typeface="Times New Roman" panose="02020603050405020304" pitchFamily="18" charset="0"/>
            </a:endParaRPr>
          </a:p>
          <a:p>
            <a:pPr>
              <a:lnSpc>
                <a:spcPct val="150000"/>
              </a:lnSpc>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2.</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chemeClr val="bg2">
                    <a:lumMod val="75000"/>
                  </a:schemeClr>
                </a:solidFill>
                <a:latin typeface="+mn-lt"/>
                <a:ea typeface="Times New Roman" panose="02020603050405020304" pitchFamily="18" charset="0"/>
              </a:rPr>
              <a:t>Encouragement flows from the heart</a:t>
            </a:r>
            <a:r>
              <a:rPr lang="en-US" sz="2600" b="1" dirty="0">
                <a:solidFill>
                  <a:srgbClr val="000092"/>
                </a:solidFill>
                <a:latin typeface="+mn-lt"/>
                <a:ea typeface="Times New Roman" panose="02020603050405020304" pitchFamily="18" charset="0"/>
              </a:rPr>
              <a:t>.</a:t>
            </a:r>
            <a:r>
              <a:rPr lang="en-US" sz="2600" dirty="0">
                <a:solidFill>
                  <a:srgbClr val="000092"/>
                </a:solidFill>
                <a:latin typeface="+mn-lt"/>
                <a:ea typeface="Times New Roman" panose="02020603050405020304" pitchFamily="18" charset="0"/>
              </a:rPr>
              <a:t> </a:t>
            </a:r>
          </a:p>
          <a:p>
            <a:pPr>
              <a:lnSpc>
                <a:spcPct val="150000"/>
              </a:lnSpc>
              <a:spcBef>
                <a:spcPts val="0"/>
              </a:spcBef>
              <a:spcAft>
                <a:spcPts val="0"/>
              </a:spcAft>
              <a:tabLst>
                <a:tab pos="182880" algn="l"/>
                <a:tab pos="228600" algn="l"/>
              </a:tabLst>
              <a:defRPr/>
            </a:pP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Times New Roman" panose="02020603050405020304" pitchFamily="18" charset="0"/>
                <a:ea typeface="Times New Roman" panose="02020603050405020304" pitchFamily="18" charset="0"/>
              </a:rPr>
              <a:t>3.</a:t>
            </a:r>
            <a:r>
              <a:rPr lang="en-US" sz="2600" dirty="0">
                <a:solidFill>
                  <a:srgbClr val="000000"/>
                </a:solidFill>
                <a:latin typeface="Times New Roman" panose="02020603050405020304" pitchFamily="18" charset="0"/>
                <a:ea typeface="Times New Roman" panose="02020603050405020304" pitchFamily="18" charset="0"/>
              </a:rPr>
              <a:t>   </a:t>
            </a:r>
            <a:r>
              <a:rPr lang="en-US" sz="2600" dirty="0">
                <a:solidFill>
                  <a:schemeClr val="bg2">
                    <a:lumMod val="75000"/>
                  </a:schemeClr>
                </a:solidFill>
                <a:latin typeface="+mn-lt"/>
                <a:ea typeface="Times New Roman" panose="02020603050405020304" pitchFamily="18" charset="0"/>
              </a:rPr>
              <a:t>Encouragement</a:t>
            </a:r>
            <a:r>
              <a:rPr lang="en-US" sz="2600" dirty="0">
                <a:solidFill>
                  <a:schemeClr val="bg2">
                    <a:lumMod val="75000"/>
                  </a:schemeClr>
                </a:solidFill>
                <a:ea typeface="Times New Roman" panose="02020603050405020304" pitchFamily="18" charset="0"/>
              </a:rPr>
              <a:t> </a:t>
            </a:r>
            <a:r>
              <a:rPr lang="en-US" sz="2600" dirty="0">
                <a:solidFill>
                  <a:schemeClr val="bg2">
                    <a:lumMod val="75000"/>
                  </a:schemeClr>
                </a:solidFill>
                <a:latin typeface="+mn-lt"/>
                <a:ea typeface="Times New Roman" panose="02020603050405020304" pitchFamily="18" charset="0"/>
              </a:rPr>
              <a:t>is a learned behavior</a:t>
            </a:r>
            <a:r>
              <a:rPr lang="en-US" sz="2600" b="1" dirty="0">
                <a:solidFill>
                  <a:srgbClr val="000092"/>
                </a:solidFill>
                <a:ea typeface="Times New Roman" panose="02020603050405020304"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AF232396-94E6-4E2F-A5CE-AC0DDB7555D6}"/>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1B52B3C-EBFF-43A7-BD0B-0A6CD0CA43C3}"/>
              </a:ext>
            </a:extLst>
          </p:cNvPr>
          <p:cNvSpPr/>
          <p:nvPr/>
        </p:nvSpPr>
        <p:spPr>
          <a:xfrm>
            <a:off x="1085849" y="1504950"/>
            <a:ext cx="6972301" cy="1754326"/>
          </a:xfrm>
          <a:prstGeom prst="rect">
            <a:avLst/>
          </a:prstGeom>
        </p:spPr>
        <p:txBody>
          <a:bodyPr>
            <a:spAutoFit/>
          </a:bodyPr>
          <a:lstStyle/>
          <a:p>
            <a:pPr>
              <a:defRPr/>
            </a:pPr>
            <a:r>
              <a:rPr lang="en-US" sz="5200" b="1" dirty="0">
                <a:ln w="19050">
                  <a:solidFill>
                    <a:srgbClr val="640000"/>
                  </a:solidFill>
                </a:ln>
                <a:solidFill>
                  <a:schemeClr val="tx2">
                    <a:lumMod val="50000"/>
                  </a:schemeClr>
                </a:solidFill>
                <a:latin typeface="Times New Roman" panose="02020603050405020304" pitchFamily="18" charset="0"/>
                <a:ea typeface="SimSun" panose="02010600030101010101" pitchFamily="2" charset="-122"/>
                <a:cs typeface="Times New Roman" panose="02020603050405020304" pitchFamily="18" charset="0"/>
              </a:rPr>
              <a:t>I</a:t>
            </a:r>
            <a:r>
              <a:rPr lang="en-US" sz="5400" b="1" i="1" dirty="0">
                <a:ln w="19050">
                  <a:solidFill>
                    <a:srgbClr val="640000"/>
                  </a:solidFill>
                </a:ln>
                <a:solidFill>
                  <a:srgbClr val="000092"/>
                </a:solidFill>
                <a:latin typeface="Times New Roman" panose="02020603050405020304" pitchFamily="18" charset="0"/>
                <a:ea typeface="SimSun" panose="02010600030101010101" pitchFamily="2" charset="-122"/>
                <a:cs typeface="Times New Roman" panose="02020603050405020304" pitchFamily="18" charset="0"/>
              </a:rPr>
              <a:t>. </a:t>
            </a: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Encouragement is</a:t>
            </a:r>
          </a:p>
          <a:p>
            <a:pPr>
              <a:defRPr/>
            </a:pPr>
            <a:r>
              <a:rPr lang="en-US" sz="5400" b="1" i="1" dirty="0">
                <a:ln w="19050">
                  <a:solidFill>
                    <a:srgbClr val="640000"/>
                  </a:solidFill>
                </a:ln>
                <a:solidFill>
                  <a:schemeClr val="tx2">
                    <a:lumMod val="50000"/>
                  </a:schemeClr>
                </a:solidFill>
                <a:latin typeface="ArabBruD" panose="03060802060502020204" pitchFamily="66" charset="0"/>
                <a:ea typeface="SimSun" panose="02010600030101010101" pitchFamily="2" charset="-122"/>
              </a:rPr>
              <a:t>   scripturally mandated</a:t>
            </a:r>
            <a:r>
              <a:rPr lang="en-US" sz="5400" b="1" i="1" dirty="0">
                <a:ln w="19050">
                  <a:solidFill>
                    <a:srgbClr val="640000"/>
                  </a:solidFill>
                </a:ln>
                <a:solidFill>
                  <a:srgbClr val="000092"/>
                </a:solidFill>
                <a:latin typeface="ArabBruD" panose="03060802060502020204" pitchFamily="66" charset="0"/>
                <a:ea typeface="SimSun" panose="02010600030101010101" pitchFamily="2" charset="-122"/>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a:extLst>
              <a:ext uri="{FF2B5EF4-FFF2-40B4-BE49-F238E27FC236}">
                <a16:creationId xmlns:a16="http://schemas.microsoft.com/office/drawing/2014/main" id="{D000B0DA-04F9-4DB8-B37A-38FA374494C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655A876-ECE3-4DA7-8C72-E4B42E185E50}"/>
              </a:ext>
            </a:extLst>
          </p:cNvPr>
          <p:cNvSpPr/>
          <p:nvPr/>
        </p:nvSpPr>
        <p:spPr>
          <a:xfrm>
            <a:off x="1447800" y="971550"/>
            <a:ext cx="65532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Thessalonians 5: 11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Therefore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encourage one another</a:t>
            </a:r>
            <a:r>
              <a:rPr lang="en-US" sz="2600" b="1" dirty="0">
                <a:solidFill>
                  <a:srgbClr val="000000"/>
                </a:solidFill>
                <a:latin typeface="Arial Narrow" panose="020B0606020202030204" pitchFamily="34" charset="0"/>
                <a:ea typeface="Times New Roman" panose="02020603050405020304" pitchFamily="18" charset="0"/>
              </a:rPr>
              <a:t> and build up one another, just as you also are doing.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Thessalonians 5: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We urge you, brethren, admonish the unruly,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encourage the fainthearted</a:t>
            </a:r>
            <a:r>
              <a:rPr lang="en-US" sz="2600" b="1" dirty="0">
                <a:solidFill>
                  <a:srgbClr val="000000"/>
                </a:solidFill>
                <a:latin typeface="Arial Narrow" panose="020B0606020202030204" pitchFamily="34" charset="0"/>
                <a:ea typeface="Times New Roman" panose="02020603050405020304" pitchFamily="18" charset="0"/>
              </a:rPr>
              <a:t>, help the weak, be patient with everyone.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059EE3C0-D275-42BB-83CF-301D12E94A4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2D7AE18-4D34-4EDD-8304-AC526E262DC3}"/>
              </a:ext>
            </a:extLst>
          </p:cNvPr>
          <p:cNvSpPr/>
          <p:nvPr/>
        </p:nvSpPr>
        <p:spPr>
          <a:xfrm>
            <a:off x="1143000" y="666750"/>
            <a:ext cx="68580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Corinthians 14: 26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What is the outcome then, brethren? When you assemble, each one has a psalm, has a teaching, has a revelation, has a tongue, has an interpretation.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Let all things be done for edification.</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b="1" dirty="0">
              <a:solidFill>
                <a:srgbClr val="C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Romans 14: 19</a:t>
            </a:r>
            <a:r>
              <a:rPr lang="en-US" sz="2600"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So then we pursue the things which make for peace and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the building up of one another.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28C8040A-F234-4B96-B67A-395557CE997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8355F64-5DC3-485C-B025-1D0674CC34AC}"/>
              </a:ext>
            </a:extLst>
          </p:cNvPr>
          <p:cNvSpPr/>
          <p:nvPr/>
        </p:nvSpPr>
        <p:spPr>
          <a:xfrm>
            <a:off x="914400" y="514350"/>
            <a:ext cx="7391400" cy="3995738"/>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Hebrews 10: 23</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Let us hold fast the confession of our hope without wavering, for He who promised is faithful;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000000"/>
                </a:solidFill>
                <a:latin typeface="Arial Narrow" panose="020B0606020202030204" pitchFamily="34" charset="0"/>
                <a:ea typeface="Times New Roman" panose="02020603050405020304" pitchFamily="18" charset="0"/>
              </a:rPr>
              <a:t> and let us consider how to </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stimulate one another</a:t>
            </a:r>
            <a:r>
              <a:rPr lang="en-US" sz="2600" b="1" dirty="0">
                <a:solidFill>
                  <a:srgbClr val="000000"/>
                </a:solidFill>
                <a:latin typeface="Arial Narrow" panose="020B0606020202030204" pitchFamily="34" charset="0"/>
                <a:ea typeface="Times New Roman" panose="02020603050405020304" pitchFamily="18" charset="0"/>
              </a:rPr>
              <a:t> to love and good deeds,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not forsaking our own assembling together, as is the habit of some, but</a:t>
            </a:r>
            <a:r>
              <a:rPr lang="en-US" sz="2600" b="1" u="heavy" dirty="0">
                <a:solidFill>
                  <a:srgbClr val="540054"/>
                </a:solidFill>
                <a:uFill>
                  <a:solidFill>
                    <a:srgbClr val="000058"/>
                  </a:solidFill>
                </a:uFill>
                <a:latin typeface="Arial Narrow" panose="020B0606020202030204" pitchFamily="34" charset="0"/>
                <a:ea typeface="Times New Roman" panose="02020603050405020304" pitchFamily="18" charset="0"/>
              </a:rPr>
              <a:t> encouraging one another</a:t>
            </a:r>
            <a:r>
              <a:rPr lang="en-US" sz="2600" b="1" dirty="0">
                <a:solidFill>
                  <a:srgbClr val="000000"/>
                </a:solidFill>
                <a:latin typeface="Arial Narrow" panose="020B0606020202030204" pitchFamily="34" charset="0"/>
                <a:ea typeface="Times New Roman" panose="02020603050405020304" pitchFamily="18" charset="0"/>
              </a:rPr>
              <a:t>; and all the more as you see the day drawing near.  </a:t>
            </a:r>
            <a:endParaRPr lang="en-US" sz="2600" dirty="0">
              <a:latin typeface="Times New Roman" panose="02020603050405020304" pitchFamily="18" charset="0"/>
              <a:ea typeface="Times New Roman" panose="02020603050405020304" pitchFamily="18" charset="0"/>
            </a:endParaRPr>
          </a:p>
          <a:p>
            <a:pPr algn="r">
              <a:lnSpc>
                <a:spcPct val="115000"/>
              </a:lnSpc>
              <a:spcBef>
                <a:spcPts val="0"/>
              </a:spcBef>
              <a:spcAft>
                <a:spcPts val="0"/>
              </a:spcAft>
              <a:tabLst>
                <a:tab pos="182880" algn="l"/>
              </a:tabLst>
              <a:defRPr/>
            </a:pPr>
            <a:endParaRPr lang="en-US" b="1"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500" b="1" dirty="0">
                <a:solidFill>
                  <a:srgbClr val="C00000"/>
                </a:solidFill>
                <a:latin typeface="Times New Roman" panose="02020603050405020304" pitchFamily="18" charset="0"/>
                <a:ea typeface="Times New Roman" panose="02020603050405020304" pitchFamily="18" charset="0"/>
              </a:rPr>
              <a:t>Acts 15: 39</a:t>
            </a:r>
            <a:r>
              <a:rPr lang="en-US" sz="2500" b="1" dirty="0">
                <a:solidFill>
                  <a:srgbClr val="000000"/>
                </a:solidFill>
                <a:latin typeface="Times New Roman" panose="02020603050405020304" pitchFamily="18" charset="0"/>
                <a:ea typeface="Times New Roman" panose="02020603050405020304" pitchFamily="18" charset="0"/>
              </a:rPr>
              <a:t> </a:t>
            </a:r>
            <a:r>
              <a:rPr lang="en-US" sz="2500" b="1" dirty="0">
                <a:solidFill>
                  <a:srgbClr val="000000"/>
                </a:solidFill>
                <a:latin typeface="Arial Narrow" panose="020B0606020202030204" pitchFamily="34" charset="0"/>
                <a:ea typeface="Times New Roman" panose="02020603050405020304" pitchFamily="18" charset="0"/>
              </a:rPr>
              <a:t>– there occurred such a sharp disagreement    </a:t>
            </a:r>
            <a:r>
              <a:rPr lang="en-US" sz="2500" b="1" dirty="0">
                <a:solidFill>
                  <a:srgbClr val="000000"/>
                </a:solidFill>
                <a:latin typeface="Times New Roman" panose="02020603050405020304" pitchFamily="18" charset="0"/>
                <a:ea typeface="Times New Roman" panose="02020603050405020304" pitchFamily="18" charset="0"/>
              </a:rPr>
              <a:t>( </a:t>
            </a:r>
            <a:r>
              <a:rPr lang="en-US" sz="2500" i="1" dirty="0" err="1">
                <a:ea typeface="Times New Roman" panose="02020603050405020304" pitchFamily="18" charset="0"/>
              </a:rPr>
              <a:t>paroxusmos</a:t>
            </a:r>
            <a:r>
              <a:rPr lang="en-US" sz="2500" dirty="0">
                <a:solidFill>
                  <a:srgbClr val="000000"/>
                </a:solidFill>
                <a:ea typeface="Times New Roman" panose="02020603050405020304" pitchFamily="18" charset="0"/>
              </a:rPr>
              <a:t> </a:t>
            </a:r>
            <a:r>
              <a:rPr lang="en-US" sz="2500" b="1" dirty="0">
                <a:solidFill>
                  <a:srgbClr val="000000"/>
                </a:solidFill>
                <a:latin typeface="Times New Roman" panose="02020603050405020304" pitchFamily="18" charset="0"/>
                <a:ea typeface="Times New Roman" panose="02020603050405020304" pitchFamily="18" charset="0"/>
              </a:rPr>
              <a:t>) </a:t>
            </a:r>
            <a:r>
              <a:rPr lang="en-US" sz="2500" b="1" dirty="0">
                <a:solidFill>
                  <a:srgbClr val="000000"/>
                </a:solidFill>
                <a:latin typeface="Arial Narrow" panose="020B0606020202030204" pitchFamily="34" charset="0"/>
                <a:ea typeface="Times New Roman" panose="02020603050405020304" pitchFamily="18" charset="0"/>
              </a:rPr>
              <a:t>that they separated from one another</a:t>
            </a:r>
            <a:r>
              <a:rPr lang="en-US" sz="2600" b="1" dirty="0">
                <a:solidFill>
                  <a:srgbClr val="000000"/>
                </a:solidFill>
                <a:latin typeface="Arial Narrow" panose="020B0606020202030204" pitchFamily="34" charset="0"/>
                <a:ea typeface="Times New Roman" panose="02020603050405020304" pitchFamily="18" charset="0"/>
              </a:rPr>
              <a: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19087</TotalTime>
  <Words>934</Words>
  <Application>Microsoft Office PowerPoint</Application>
  <PresentationFormat>On-screen Show (16:9)</PresentationFormat>
  <Paragraphs>96</Paragraphs>
  <Slides>24</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1376</cp:revision>
  <dcterms:created xsi:type="dcterms:W3CDTF">2013-07-27T15:59:10Z</dcterms:created>
  <dcterms:modified xsi:type="dcterms:W3CDTF">2020-03-16T11:56:25Z</dcterms:modified>
</cp:coreProperties>
</file>