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768" r:id="rId2"/>
    <p:sldId id="769" r:id="rId3"/>
    <p:sldId id="936" r:id="rId4"/>
    <p:sldId id="1063" r:id="rId5"/>
    <p:sldId id="1067" r:id="rId6"/>
    <p:sldId id="1066" r:id="rId7"/>
    <p:sldId id="1071" r:id="rId8"/>
    <p:sldId id="1025" r:id="rId9"/>
    <p:sldId id="1069" r:id="rId10"/>
    <p:sldId id="1070" r:id="rId11"/>
    <p:sldId id="1076" r:id="rId12"/>
    <p:sldId id="1068" r:id="rId13"/>
    <p:sldId id="1078" r:id="rId14"/>
    <p:sldId id="1073" r:id="rId15"/>
    <p:sldId id="1081" r:id="rId16"/>
    <p:sldId id="1065" r:id="rId17"/>
    <p:sldId id="1082" r:id="rId18"/>
    <p:sldId id="1083" r:id="rId19"/>
    <p:sldId id="1079" r:id="rId20"/>
    <p:sldId id="1064" r:id="rId21"/>
    <p:sldId id="1091" r:id="rId22"/>
    <p:sldId id="1092" r:id="rId23"/>
    <p:sldId id="1093" r:id="rId24"/>
    <p:sldId id="1094" r:id="rId25"/>
    <p:sldId id="1095" r:id="rId26"/>
    <p:sldId id="1085" r:id="rId27"/>
    <p:sldId id="1086" r:id="rId28"/>
    <p:sldId id="1096" r:id="rId29"/>
    <p:sldId id="1097" r:id="rId30"/>
    <p:sldId id="1100" r:id="rId31"/>
    <p:sldId id="1101" r:id="rId32"/>
    <p:sldId id="1074" r:id="rId33"/>
    <p:sldId id="1087" r:id="rId34"/>
    <p:sldId id="1088" r:id="rId35"/>
    <p:sldId id="1090" r:id="rId36"/>
    <p:sldId id="1089" r:id="rId37"/>
    <p:sldId id="1080" r:id="rId38"/>
    <p:sldId id="1102" r:id="rId39"/>
    <p:sldId id="1103" r:id="rId40"/>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0"/>
    <p:restoredTop sz="84340" autoAdjust="0"/>
  </p:normalViewPr>
  <p:slideViewPr>
    <p:cSldViewPr>
      <p:cViewPr varScale="1">
        <p:scale>
          <a:sx n="100" d="100"/>
          <a:sy n="100" d="100"/>
        </p:scale>
        <p:origin x="1712" y="16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277A3D-46DD-4F4E-B8A4-21654181ED5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3227E3D1-7BE5-6043-B219-4066B969703F}"/>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C48EAEC2-51DF-6341-AC99-1F303911634F}" type="datetimeFigureOut">
              <a:rPr lang="en-US"/>
              <a:pPr>
                <a:defRPr/>
              </a:pPr>
              <a:t>3/3/20</a:t>
            </a:fld>
            <a:endParaRPr lang="en-US"/>
          </a:p>
        </p:txBody>
      </p:sp>
      <p:sp>
        <p:nvSpPr>
          <p:cNvPr id="4" name="Slide Image Placeholder 3">
            <a:extLst>
              <a:ext uri="{FF2B5EF4-FFF2-40B4-BE49-F238E27FC236}">
                <a16:creationId xmlns:a16="http://schemas.microsoft.com/office/drawing/2014/main" id="{C5959A11-2C30-C74D-8EAB-977812F7B0B3}"/>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E8B4991A-5CF5-E449-B92A-B01BD29E0A02}"/>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01D16D8A-41DF-D646-A2D2-35BB035F0D50}"/>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68577310-EC20-0C4B-B192-6D1D26894FEA}"/>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8BCC46A4-0267-DF4F-A352-A7CAC423BA3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A3835E68-1105-5A42-841F-404AF2ED8A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4CD086C6-73F3-CE47-A7E0-9523BC5BFC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1B2419DD-F6FC-0F49-82B9-511F31D745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8F3D81-5D53-7A4C-ABD7-99A8D58DC817}" type="slidenum">
              <a:rPr lang="en-US" altLang="en-US" smtClean="0"/>
              <a:pPr/>
              <a:t>3</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99076641-2064-AE42-B3B3-D36552DBF7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E0B7EF9B-F6B8-D444-A263-A0EC885F5B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5604" name="Slide Number Placeholder 3">
            <a:extLst>
              <a:ext uri="{FF2B5EF4-FFF2-40B4-BE49-F238E27FC236}">
                <a16:creationId xmlns:a16="http://schemas.microsoft.com/office/drawing/2014/main" id="{E9A4BB76-F9DF-D746-AA26-4B81622F4D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2982407-2BAD-4B49-B793-3AC2CFAF6E7E}" type="slidenum">
              <a:rPr lang="en-US" altLang="en-US" smtClean="0"/>
              <a:pPr/>
              <a:t>13</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64576530-6C3B-B54A-B50B-0070D908FB6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9BB743E3-82CF-EA4E-967C-B700DBB590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8676" name="Slide Number Placeholder 3">
            <a:extLst>
              <a:ext uri="{FF2B5EF4-FFF2-40B4-BE49-F238E27FC236}">
                <a16:creationId xmlns:a16="http://schemas.microsoft.com/office/drawing/2014/main" id="{CE810E6F-47F5-DF47-88A0-A777B7CAF8D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F2ADD38-5C7B-F54C-898A-53F1BE80218D}" type="slidenum">
              <a:rPr lang="en-US" altLang="en-US" smtClean="0"/>
              <a:pPr/>
              <a:t>15</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134CCA8C-7D6C-0846-90F7-4FB3970569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9DCCBC3E-D6DA-4940-86A8-53E8DC1D0E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0724" name="Slide Number Placeholder 3">
            <a:extLst>
              <a:ext uri="{FF2B5EF4-FFF2-40B4-BE49-F238E27FC236}">
                <a16:creationId xmlns:a16="http://schemas.microsoft.com/office/drawing/2014/main" id="{F4AB4093-C99B-EC4A-A72B-4085A80E15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1FB2BB-764D-B445-8F24-2AAD726F723E}" type="slidenum">
              <a:rPr lang="en-US" altLang="en-US" smtClean="0"/>
              <a:pPr/>
              <a:t>16</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74C8949E-BC54-954A-B5EC-0158EEDA00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A3D126CB-05FB-2F42-BA91-79705531563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2772" name="Slide Number Placeholder 3">
            <a:extLst>
              <a:ext uri="{FF2B5EF4-FFF2-40B4-BE49-F238E27FC236}">
                <a16:creationId xmlns:a16="http://schemas.microsoft.com/office/drawing/2014/main" id="{5E75AD19-6FAF-0041-9204-C0EA1E610F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EC04CDC-181B-2448-ABC0-5A68C82901C9}" type="slidenum">
              <a:rPr lang="en-US" altLang="en-US" smtClean="0"/>
              <a:pPr/>
              <a:t>17</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0DA8C071-4931-7B4F-9D24-0E88F97D98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E6515189-50D0-BA4D-9BE2-C35F60FF5D9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5844" name="Slide Number Placeholder 3">
            <a:extLst>
              <a:ext uri="{FF2B5EF4-FFF2-40B4-BE49-F238E27FC236}">
                <a16:creationId xmlns:a16="http://schemas.microsoft.com/office/drawing/2014/main" id="{D9E0D1AD-9CFD-214F-AF86-9557A0AE67B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1B20683-F8BD-6142-9DCE-E11406CDF92B}" type="slidenum">
              <a:rPr lang="en-US" altLang="en-US" smtClean="0"/>
              <a:pPr/>
              <a:t>19</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CE608A24-9759-9E4B-BDB5-4E952C94588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77981D77-0C10-7347-B6B5-1AC9BE80D6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7892" name="Slide Number Placeholder 3">
            <a:extLst>
              <a:ext uri="{FF2B5EF4-FFF2-40B4-BE49-F238E27FC236}">
                <a16:creationId xmlns:a16="http://schemas.microsoft.com/office/drawing/2014/main" id="{0C315A79-07A2-D747-85F5-E7E4683103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0AB58E0-0B63-9A48-AFC3-D1BA1DB9A32E}" type="slidenum">
              <a:rPr lang="en-US" altLang="en-US" smtClean="0"/>
              <a:pPr/>
              <a:t>20</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23DB5769-2174-3F4F-A7D4-FE539BF445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089BD779-3366-B74A-9BDD-B837976C0A2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9940" name="Slide Number Placeholder 3">
            <a:extLst>
              <a:ext uri="{FF2B5EF4-FFF2-40B4-BE49-F238E27FC236}">
                <a16:creationId xmlns:a16="http://schemas.microsoft.com/office/drawing/2014/main" id="{487624DE-D1BD-1842-AF79-ACE133B670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6C20D0A-D4DA-F24C-A642-0A64046BF794}" type="slidenum">
              <a:rPr lang="en-US" altLang="en-US" smtClean="0"/>
              <a:pPr/>
              <a:t>21</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31030403-A9BE-8F4C-800D-464F87BA8D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26213612-2D60-3A43-9413-F8F082670B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1988" name="Slide Number Placeholder 3">
            <a:extLst>
              <a:ext uri="{FF2B5EF4-FFF2-40B4-BE49-F238E27FC236}">
                <a16:creationId xmlns:a16="http://schemas.microsoft.com/office/drawing/2014/main" id="{7E79C421-B868-AA4E-9411-086643988F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9C71D3D-1B93-E547-89C9-6D4488195232}" type="slidenum">
              <a:rPr lang="en-US" altLang="en-US" smtClean="0"/>
              <a:pPr/>
              <a:t>22</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6B27C19C-E17C-104A-8427-17098B81E7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801E2C22-35A5-7345-8E96-4614FD19D90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4036" name="Slide Number Placeholder 3">
            <a:extLst>
              <a:ext uri="{FF2B5EF4-FFF2-40B4-BE49-F238E27FC236}">
                <a16:creationId xmlns:a16="http://schemas.microsoft.com/office/drawing/2014/main" id="{A075494C-240B-074B-8342-14D13068D28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4EAB93B-32C5-534E-A195-E31C103B212F}" type="slidenum">
              <a:rPr lang="en-US" altLang="en-US" smtClean="0"/>
              <a:pPr/>
              <a:t>23</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6A9E42F0-BA23-AF44-8F8D-183EEC78C77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DC129754-A314-E247-A058-A1E3891C66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6084" name="Slide Number Placeholder 3">
            <a:extLst>
              <a:ext uri="{FF2B5EF4-FFF2-40B4-BE49-F238E27FC236}">
                <a16:creationId xmlns:a16="http://schemas.microsoft.com/office/drawing/2014/main" id="{2B54339D-715F-A14E-8351-168F3996B4F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7F9F2FA-5938-784A-BCB0-D865DF25E573}" type="slidenum">
              <a:rPr lang="en-US" altLang="en-US" smtClean="0"/>
              <a:pPr/>
              <a:t>24</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E31653F4-2FAD-864E-B9A0-2B4C0A1131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6C7A8383-A5D4-3D46-AD2F-F3FD99F42E3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196" name="Slide Number Placeholder 3">
            <a:extLst>
              <a:ext uri="{FF2B5EF4-FFF2-40B4-BE49-F238E27FC236}">
                <a16:creationId xmlns:a16="http://schemas.microsoft.com/office/drawing/2014/main" id="{5474AD01-4843-8F4C-B093-753E30D12A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A299CF1-020C-C146-9CDD-61D39D6C9176}" type="slidenum">
              <a:rPr lang="en-US" altLang="en-US" smtClean="0"/>
              <a:pPr/>
              <a:t>4</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5E089EE7-62A0-3448-958B-494A67B8DA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B9094FD9-3643-8C42-863E-628CEE9D635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8132" name="Slide Number Placeholder 3">
            <a:extLst>
              <a:ext uri="{FF2B5EF4-FFF2-40B4-BE49-F238E27FC236}">
                <a16:creationId xmlns:a16="http://schemas.microsoft.com/office/drawing/2014/main" id="{3922A4FD-68FC-4D4D-83A3-1B7FF8CEAB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5F3F5DF-8032-2A4C-9E55-EA30C48C34CE}" type="slidenum">
              <a:rPr lang="en-US" altLang="en-US" smtClean="0"/>
              <a:pPr/>
              <a:t>25</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CEB0B030-C514-8B46-9BB0-D8B402DE57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C6ACFB98-126A-8A47-8EB8-6873D6EB57E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0180" name="Slide Number Placeholder 3">
            <a:extLst>
              <a:ext uri="{FF2B5EF4-FFF2-40B4-BE49-F238E27FC236}">
                <a16:creationId xmlns:a16="http://schemas.microsoft.com/office/drawing/2014/main" id="{4A1EF087-622C-2E4B-9B23-67B2651FBD7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30CECE6-A30F-7546-A854-E37FA77A5AB0}" type="slidenum">
              <a:rPr lang="en-US" altLang="en-US" smtClean="0"/>
              <a:pPr/>
              <a:t>26</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ED7117CC-8BF7-BE49-919C-AED6382B5E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9EE2D396-95E1-2D45-BA68-300AB420EBB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2228" name="Slide Number Placeholder 3">
            <a:extLst>
              <a:ext uri="{FF2B5EF4-FFF2-40B4-BE49-F238E27FC236}">
                <a16:creationId xmlns:a16="http://schemas.microsoft.com/office/drawing/2014/main" id="{09D7B0CB-1B29-0A42-A467-E141AC1C195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4645604-A684-514E-8648-FDF2B64FA8CD}" type="slidenum">
              <a:rPr lang="en-US" altLang="en-US" smtClean="0"/>
              <a:pPr/>
              <a:t>27</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82FF3767-7132-344E-A308-B84F4C30A2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F7C594A0-FB93-DD4F-B2AF-DFF997D4BC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4276" name="Slide Number Placeholder 3">
            <a:extLst>
              <a:ext uri="{FF2B5EF4-FFF2-40B4-BE49-F238E27FC236}">
                <a16:creationId xmlns:a16="http://schemas.microsoft.com/office/drawing/2014/main" id="{1C90DFC8-B4EA-F749-BABE-E45E9507B2B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618DE60-193D-2849-962F-16625CD7E647}" type="slidenum">
              <a:rPr lang="en-US" altLang="en-US" smtClean="0"/>
              <a:pPr/>
              <a:t>28</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C222E3F4-994D-1D48-9D13-6D8EC4EE87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57C75458-EDB0-394E-8335-0653C0B7F7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6324" name="Slide Number Placeholder 3">
            <a:extLst>
              <a:ext uri="{FF2B5EF4-FFF2-40B4-BE49-F238E27FC236}">
                <a16:creationId xmlns:a16="http://schemas.microsoft.com/office/drawing/2014/main" id="{6BE9200F-6FD2-2748-9236-95C218D858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6F98BC-ABD9-4647-AE4F-624606D4A95F}" type="slidenum">
              <a:rPr lang="en-US" altLang="en-US" smtClean="0"/>
              <a:pPr/>
              <a:t>29</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A4DFDCE0-6638-8549-AB61-23CE512C8B7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2D4497A5-04AF-7D4F-814B-7FA9E485D4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8372" name="Slide Number Placeholder 3">
            <a:extLst>
              <a:ext uri="{FF2B5EF4-FFF2-40B4-BE49-F238E27FC236}">
                <a16:creationId xmlns:a16="http://schemas.microsoft.com/office/drawing/2014/main" id="{BB8F8DFF-B023-1E49-94DE-EE2FB1EB6A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02998B2-9C5B-174B-A896-61195795D442}" type="slidenum">
              <a:rPr lang="en-US" altLang="en-US" smtClean="0"/>
              <a:pPr/>
              <a:t>30</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686732E3-846E-064E-B396-67FA6D3558E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B8A6F825-1CAB-524F-838D-EB0761CDFE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0420" name="Slide Number Placeholder 3">
            <a:extLst>
              <a:ext uri="{FF2B5EF4-FFF2-40B4-BE49-F238E27FC236}">
                <a16:creationId xmlns:a16="http://schemas.microsoft.com/office/drawing/2014/main" id="{C7A2222E-C4B5-F84B-B134-B21DA638688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FBAE49B-B6CE-E24C-B073-072764BE58CF}" type="slidenum">
              <a:rPr lang="en-US" altLang="en-US" smtClean="0"/>
              <a:pPr/>
              <a:t>31</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300E1D9F-C591-2348-89E7-D6271B0BFE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1732B735-E6C0-E745-B88E-08C5B51454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3492" name="Slide Number Placeholder 3">
            <a:extLst>
              <a:ext uri="{FF2B5EF4-FFF2-40B4-BE49-F238E27FC236}">
                <a16:creationId xmlns:a16="http://schemas.microsoft.com/office/drawing/2014/main" id="{0A347D3F-3A2A-734D-A5FC-9D083855AC7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0894E33-5669-4F43-BEB4-17B25412D818}" type="slidenum">
              <a:rPr lang="en-US" altLang="en-US" smtClean="0"/>
              <a:pPr/>
              <a:t>33</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05226A36-0D04-1546-86E7-059D113373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31C443F1-F155-E844-8354-B2736D82CD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5540" name="Slide Number Placeholder 3">
            <a:extLst>
              <a:ext uri="{FF2B5EF4-FFF2-40B4-BE49-F238E27FC236}">
                <a16:creationId xmlns:a16="http://schemas.microsoft.com/office/drawing/2014/main" id="{6B89C634-57D0-4E41-A1DE-B4FA502489A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FD09900-27F9-3D4F-BC74-05A795A1155B}" type="slidenum">
              <a:rPr lang="en-US" altLang="en-US" smtClean="0"/>
              <a:pPr/>
              <a:t>34</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97DF21BF-BB10-6049-AB97-E61072FD971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a:extLst>
              <a:ext uri="{FF2B5EF4-FFF2-40B4-BE49-F238E27FC236}">
                <a16:creationId xmlns:a16="http://schemas.microsoft.com/office/drawing/2014/main" id="{B21BB0B7-2722-E646-9F94-CDAF864C6B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7588" name="Slide Number Placeholder 3">
            <a:extLst>
              <a:ext uri="{FF2B5EF4-FFF2-40B4-BE49-F238E27FC236}">
                <a16:creationId xmlns:a16="http://schemas.microsoft.com/office/drawing/2014/main" id="{9AC8104C-83CB-0C41-95CF-03EF36EBD1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808FFD6-25C5-8E49-B36D-5316BA3C6F49}" type="slidenum">
              <a:rPr lang="en-US" altLang="en-US" smtClean="0"/>
              <a:pPr/>
              <a:t>35</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9CEC6728-6E1B-8942-9090-B82BED7A24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86676C64-D84C-3149-BB72-F363ED4E45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244" name="Slide Number Placeholder 3">
            <a:extLst>
              <a:ext uri="{FF2B5EF4-FFF2-40B4-BE49-F238E27FC236}">
                <a16:creationId xmlns:a16="http://schemas.microsoft.com/office/drawing/2014/main" id="{284DBC2E-306D-1C47-801A-248CAA1D94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FFC745D-0711-EA47-A586-506C111422B8}" type="slidenum">
              <a:rPr lang="en-US" altLang="en-US" smtClean="0"/>
              <a:pPr/>
              <a:t>5</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4296894F-F3BF-9D4E-82C2-F114663AEA8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id="{9BABC2FB-4AE3-EE46-A5B8-6384295B353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9636" name="Slide Number Placeholder 3">
            <a:extLst>
              <a:ext uri="{FF2B5EF4-FFF2-40B4-BE49-F238E27FC236}">
                <a16:creationId xmlns:a16="http://schemas.microsoft.com/office/drawing/2014/main" id="{C3985F73-AAEB-0441-8677-EC8104537C8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39187B-2967-3848-AC39-83D794A542A5}" type="slidenum">
              <a:rPr lang="en-US" altLang="en-US" smtClean="0"/>
              <a:pPr/>
              <a:t>36</a:t>
            </a:fld>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57965BBD-0E5F-AC4A-BBED-5D21F6EDD1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a:extLst>
              <a:ext uri="{FF2B5EF4-FFF2-40B4-BE49-F238E27FC236}">
                <a16:creationId xmlns:a16="http://schemas.microsoft.com/office/drawing/2014/main" id="{1DC5D502-E356-0B4A-A72E-0E77568138F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1684" name="Slide Number Placeholder 3">
            <a:extLst>
              <a:ext uri="{FF2B5EF4-FFF2-40B4-BE49-F238E27FC236}">
                <a16:creationId xmlns:a16="http://schemas.microsoft.com/office/drawing/2014/main" id="{D23CD00A-D616-6D4B-995B-019897F4655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ADD6EE9-83D6-0D42-AC28-CD0419BE9681}" type="slidenum">
              <a:rPr lang="en-US" altLang="en-US" smtClean="0"/>
              <a:pPr/>
              <a:t>37</a:t>
            </a:fld>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4D20D5F5-22DF-514C-AA93-728EAB5F29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a:extLst>
              <a:ext uri="{FF2B5EF4-FFF2-40B4-BE49-F238E27FC236}">
                <a16:creationId xmlns:a16="http://schemas.microsoft.com/office/drawing/2014/main" id="{2A98AEC5-92BE-1C47-991D-D262A2C70C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3732" name="Slide Number Placeholder 3">
            <a:extLst>
              <a:ext uri="{FF2B5EF4-FFF2-40B4-BE49-F238E27FC236}">
                <a16:creationId xmlns:a16="http://schemas.microsoft.com/office/drawing/2014/main" id="{63EF023B-86D0-494E-9FEC-0B388879E85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059AD4C-0FDD-BD44-B9C3-6AFA69668CC7}" type="slidenum">
              <a:rPr lang="en-US" altLang="en-US" smtClean="0"/>
              <a:pPr/>
              <a:t>38</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C83347BA-AD95-334B-9BD1-8550BAFD30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FD58D3C1-D9E0-3E41-9EB3-4851D26E082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2292" name="Slide Number Placeholder 3">
            <a:extLst>
              <a:ext uri="{FF2B5EF4-FFF2-40B4-BE49-F238E27FC236}">
                <a16:creationId xmlns:a16="http://schemas.microsoft.com/office/drawing/2014/main" id="{E07CA346-B564-174E-9878-5E4325489E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F905F8F-EAEB-F043-95F4-AEEA8323A02B}" type="slidenum">
              <a:rPr lang="en-US" altLang="en-US" smtClean="0"/>
              <a:pPr/>
              <a:t>6</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AB65B74A-C6EF-E647-B42C-3FF13A5E52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951891E6-69A8-5C4E-8ED7-FD634420BA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4340" name="Slide Number Placeholder 3">
            <a:extLst>
              <a:ext uri="{FF2B5EF4-FFF2-40B4-BE49-F238E27FC236}">
                <a16:creationId xmlns:a16="http://schemas.microsoft.com/office/drawing/2014/main" id="{EA50EFAE-7C14-2943-AB74-5E66862A43B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59C1D8D-4E61-AE4A-A471-786814A81BC9}" type="slidenum">
              <a:rPr lang="en-US" altLang="en-US" smtClean="0"/>
              <a:pPr/>
              <a:t>7</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38F87C07-CE62-0F45-9D48-5B416F9370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C75AF42C-A203-B044-87CF-7D7EFCD1FE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a:extLst>
              <a:ext uri="{FF2B5EF4-FFF2-40B4-BE49-F238E27FC236}">
                <a16:creationId xmlns:a16="http://schemas.microsoft.com/office/drawing/2014/main" id="{8A1B1962-250A-184F-8DE3-282B0B0E526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1D67890-826D-DE4D-9486-6AC5004A0D04}" type="slidenum">
              <a:rPr lang="en-US" altLang="en-US" smtClean="0"/>
              <a:pPr/>
              <a:t>9</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B6044CEE-2909-6A46-8AB2-DC53F1AE578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BF9B8B19-12D5-1949-BFFA-E4F1F30494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9460" name="Slide Number Placeholder 3">
            <a:extLst>
              <a:ext uri="{FF2B5EF4-FFF2-40B4-BE49-F238E27FC236}">
                <a16:creationId xmlns:a16="http://schemas.microsoft.com/office/drawing/2014/main" id="{BCC98092-9588-F247-86BB-C591E7C5C2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C97CA7F-EAE4-5E4A-8492-0A69E11D5C8E}" type="slidenum">
              <a:rPr lang="en-US" altLang="en-US" smtClean="0"/>
              <a:pPr/>
              <a:t>10</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58DFF6FC-9FDF-2D44-B89A-05120D26507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47316D0D-8B39-A145-A9F6-A661266B96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1508" name="Slide Number Placeholder 3">
            <a:extLst>
              <a:ext uri="{FF2B5EF4-FFF2-40B4-BE49-F238E27FC236}">
                <a16:creationId xmlns:a16="http://schemas.microsoft.com/office/drawing/2014/main" id="{78DFE5D3-2FD0-2546-B774-D55C5BB776B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9C0B4B-2380-1C4B-885A-3D7FAB2487C9}" type="slidenum">
              <a:rPr lang="en-US" altLang="en-US" smtClean="0"/>
              <a:pPr/>
              <a:t>11</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E33181EE-9E81-4145-9E74-D03868C047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A431E020-9412-7149-8C95-FCBB9C7137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3556" name="Slide Number Placeholder 3">
            <a:extLst>
              <a:ext uri="{FF2B5EF4-FFF2-40B4-BE49-F238E27FC236}">
                <a16:creationId xmlns:a16="http://schemas.microsoft.com/office/drawing/2014/main" id="{5DE904C0-B48C-4A49-9C98-269FDCDCD2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F3D9772-F4DA-E94C-9913-BC4C7E535968}" type="slidenum">
              <a:rPr lang="en-US" altLang="en-US" smtClean="0"/>
              <a:pPr/>
              <a:t>12</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B0C01EEC-8ED9-6846-81B6-26447A0E87C2}"/>
              </a:ext>
            </a:extLst>
          </p:cNvPr>
          <p:cNvSpPr>
            <a:spLocks noGrp="1"/>
          </p:cNvSpPr>
          <p:nvPr>
            <p:ph type="dt" sz="half" idx="10"/>
          </p:nvPr>
        </p:nvSpPr>
        <p:spPr/>
        <p:txBody>
          <a:bodyPr/>
          <a:lstStyle>
            <a:lvl1pPr>
              <a:defRPr/>
            </a:lvl1pPr>
          </a:lstStyle>
          <a:p>
            <a:pPr>
              <a:defRPr/>
            </a:pPr>
            <a:fld id="{C9F5EF6C-6E5C-174B-BC51-F0BB295F914C}" type="datetimeFigureOut">
              <a:rPr lang="en-US"/>
              <a:pPr>
                <a:defRPr/>
              </a:pPr>
              <a:t>3/3/20</a:t>
            </a:fld>
            <a:endParaRPr lang="en-US"/>
          </a:p>
        </p:txBody>
      </p:sp>
      <p:sp>
        <p:nvSpPr>
          <p:cNvPr id="5" name="Footer Placeholder 4">
            <a:extLst>
              <a:ext uri="{FF2B5EF4-FFF2-40B4-BE49-F238E27FC236}">
                <a16:creationId xmlns:a16="http://schemas.microsoft.com/office/drawing/2014/main" id="{E9ECC38F-EBEF-CD46-B266-13D794521D8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73FA88A-3EEA-1F40-8159-B98357EB241C}"/>
              </a:ext>
            </a:extLst>
          </p:cNvPr>
          <p:cNvSpPr>
            <a:spLocks noGrp="1"/>
          </p:cNvSpPr>
          <p:nvPr>
            <p:ph type="sldNum" sz="quarter" idx="12"/>
          </p:nvPr>
        </p:nvSpPr>
        <p:spPr/>
        <p:txBody>
          <a:bodyPr/>
          <a:lstStyle>
            <a:lvl1pPr>
              <a:defRPr/>
            </a:lvl1pPr>
          </a:lstStyle>
          <a:p>
            <a:pPr>
              <a:defRPr/>
            </a:pPr>
            <a:fld id="{A75E3F62-6C65-9E4C-8A1E-E28515AEFAE1}" type="slidenum">
              <a:rPr lang="en-US" altLang="en-US"/>
              <a:pPr>
                <a:defRPr/>
              </a:pPr>
              <a:t>‹#›</a:t>
            </a:fld>
            <a:endParaRPr lang="en-US" altLang="en-US"/>
          </a:p>
        </p:txBody>
      </p:sp>
    </p:spTree>
    <p:extLst>
      <p:ext uri="{BB962C8B-B14F-4D97-AF65-F5344CB8AC3E}">
        <p14:creationId xmlns:p14="http://schemas.microsoft.com/office/powerpoint/2010/main" val="469443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5E0994-9266-E240-8FC0-76DC522D1099}"/>
              </a:ext>
            </a:extLst>
          </p:cNvPr>
          <p:cNvSpPr>
            <a:spLocks noGrp="1"/>
          </p:cNvSpPr>
          <p:nvPr>
            <p:ph type="dt" sz="half" idx="10"/>
          </p:nvPr>
        </p:nvSpPr>
        <p:spPr/>
        <p:txBody>
          <a:bodyPr/>
          <a:lstStyle>
            <a:lvl1pPr>
              <a:defRPr/>
            </a:lvl1pPr>
          </a:lstStyle>
          <a:p>
            <a:pPr>
              <a:defRPr/>
            </a:pPr>
            <a:fld id="{9237200F-057B-3A46-A599-8CA9851BE96C}" type="datetimeFigureOut">
              <a:rPr lang="en-US"/>
              <a:pPr>
                <a:defRPr/>
              </a:pPr>
              <a:t>3/3/20</a:t>
            </a:fld>
            <a:endParaRPr lang="en-US"/>
          </a:p>
        </p:txBody>
      </p:sp>
      <p:sp>
        <p:nvSpPr>
          <p:cNvPr id="5" name="Footer Placeholder 4">
            <a:extLst>
              <a:ext uri="{FF2B5EF4-FFF2-40B4-BE49-F238E27FC236}">
                <a16:creationId xmlns:a16="http://schemas.microsoft.com/office/drawing/2014/main" id="{C7F8EEBD-174F-8F47-AD5B-1C419903F8B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538668-D6FF-224D-90E0-E2FCFE9B74B7}"/>
              </a:ext>
            </a:extLst>
          </p:cNvPr>
          <p:cNvSpPr>
            <a:spLocks noGrp="1"/>
          </p:cNvSpPr>
          <p:nvPr>
            <p:ph type="sldNum" sz="quarter" idx="12"/>
          </p:nvPr>
        </p:nvSpPr>
        <p:spPr/>
        <p:txBody>
          <a:bodyPr/>
          <a:lstStyle>
            <a:lvl1pPr>
              <a:defRPr/>
            </a:lvl1pPr>
          </a:lstStyle>
          <a:p>
            <a:pPr>
              <a:defRPr/>
            </a:pPr>
            <a:fld id="{8DCC7627-CCB3-104E-8894-9DB286DA865B}" type="slidenum">
              <a:rPr lang="en-US" altLang="en-US"/>
              <a:pPr>
                <a:defRPr/>
              </a:pPr>
              <a:t>‹#›</a:t>
            </a:fld>
            <a:endParaRPr lang="en-US" altLang="en-US"/>
          </a:p>
        </p:txBody>
      </p:sp>
    </p:spTree>
    <p:extLst>
      <p:ext uri="{BB962C8B-B14F-4D97-AF65-F5344CB8AC3E}">
        <p14:creationId xmlns:p14="http://schemas.microsoft.com/office/powerpoint/2010/main" val="369546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4C5AC6-8318-EC45-92DB-5C49D50A2B93}"/>
              </a:ext>
            </a:extLst>
          </p:cNvPr>
          <p:cNvSpPr>
            <a:spLocks noGrp="1"/>
          </p:cNvSpPr>
          <p:nvPr>
            <p:ph type="dt" sz="half" idx="10"/>
          </p:nvPr>
        </p:nvSpPr>
        <p:spPr/>
        <p:txBody>
          <a:bodyPr/>
          <a:lstStyle>
            <a:lvl1pPr>
              <a:defRPr/>
            </a:lvl1pPr>
          </a:lstStyle>
          <a:p>
            <a:pPr>
              <a:defRPr/>
            </a:pPr>
            <a:fld id="{FEAA14A6-D31B-CF40-B436-347ABF7A8730}" type="datetimeFigureOut">
              <a:rPr lang="en-US"/>
              <a:pPr>
                <a:defRPr/>
              </a:pPr>
              <a:t>3/3/20</a:t>
            </a:fld>
            <a:endParaRPr lang="en-US"/>
          </a:p>
        </p:txBody>
      </p:sp>
      <p:sp>
        <p:nvSpPr>
          <p:cNvPr id="5" name="Footer Placeholder 4">
            <a:extLst>
              <a:ext uri="{FF2B5EF4-FFF2-40B4-BE49-F238E27FC236}">
                <a16:creationId xmlns:a16="http://schemas.microsoft.com/office/drawing/2014/main" id="{09445D47-2FB7-E148-BDB9-386F86B4EF4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99D43CD-2B12-804D-80CD-55197C050714}"/>
              </a:ext>
            </a:extLst>
          </p:cNvPr>
          <p:cNvSpPr>
            <a:spLocks noGrp="1"/>
          </p:cNvSpPr>
          <p:nvPr>
            <p:ph type="sldNum" sz="quarter" idx="12"/>
          </p:nvPr>
        </p:nvSpPr>
        <p:spPr/>
        <p:txBody>
          <a:bodyPr/>
          <a:lstStyle>
            <a:lvl1pPr>
              <a:defRPr/>
            </a:lvl1pPr>
          </a:lstStyle>
          <a:p>
            <a:pPr>
              <a:defRPr/>
            </a:pPr>
            <a:fld id="{92A35966-8BA3-CE4B-96FE-42488A1EAA7C}" type="slidenum">
              <a:rPr lang="en-US" altLang="en-US"/>
              <a:pPr>
                <a:defRPr/>
              </a:pPr>
              <a:t>‹#›</a:t>
            </a:fld>
            <a:endParaRPr lang="en-US" altLang="en-US"/>
          </a:p>
        </p:txBody>
      </p:sp>
    </p:spTree>
    <p:extLst>
      <p:ext uri="{BB962C8B-B14F-4D97-AF65-F5344CB8AC3E}">
        <p14:creationId xmlns:p14="http://schemas.microsoft.com/office/powerpoint/2010/main" val="1399220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D4EC7E-016B-764E-9C3C-D02A99D4E71C}"/>
              </a:ext>
            </a:extLst>
          </p:cNvPr>
          <p:cNvSpPr>
            <a:spLocks noGrp="1"/>
          </p:cNvSpPr>
          <p:nvPr>
            <p:ph type="dt" sz="half" idx="10"/>
          </p:nvPr>
        </p:nvSpPr>
        <p:spPr/>
        <p:txBody>
          <a:bodyPr/>
          <a:lstStyle>
            <a:lvl1pPr>
              <a:defRPr/>
            </a:lvl1pPr>
          </a:lstStyle>
          <a:p>
            <a:pPr>
              <a:defRPr/>
            </a:pPr>
            <a:fld id="{D92B7249-75CF-2645-AD41-7284A04272F4}" type="datetimeFigureOut">
              <a:rPr lang="en-US"/>
              <a:pPr>
                <a:defRPr/>
              </a:pPr>
              <a:t>3/3/20</a:t>
            </a:fld>
            <a:endParaRPr lang="en-US"/>
          </a:p>
        </p:txBody>
      </p:sp>
      <p:sp>
        <p:nvSpPr>
          <p:cNvPr id="5" name="Footer Placeholder 4">
            <a:extLst>
              <a:ext uri="{FF2B5EF4-FFF2-40B4-BE49-F238E27FC236}">
                <a16:creationId xmlns:a16="http://schemas.microsoft.com/office/drawing/2014/main" id="{781A2F75-C0B4-7C4F-9F3C-D629C87091E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1AB1214-5DC4-E843-A87C-58EC493CF371}"/>
              </a:ext>
            </a:extLst>
          </p:cNvPr>
          <p:cNvSpPr>
            <a:spLocks noGrp="1"/>
          </p:cNvSpPr>
          <p:nvPr>
            <p:ph type="sldNum" sz="quarter" idx="12"/>
          </p:nvPr>
        </p:nvSpPr>
        <p:spPr/>
        <p:txBody>
          <a:bodyPr/>
          <a:lstStyle>
            <a:lvl1pPr>
              <a:defRPr/>
            </a:lvl1pPr>
          </a:lstStyle>
          <a:p>
            <a:pPr>
              <a:defRPr/>
            </a:pPr>
            <a:fld id="{3320D452-DB08-C94A-874E-A7B7D921B8BD}" type="slidenum">
              <a:rPr lang="en-US" altLang="en-US"/>
              <a:pPr>
                <a:defRPr/>
              </a:pPr>
              <a:t>‹#›</a:t>
            </a:fld>
            <a:endParaRPr lang="en-US" altLang="en-US"/>
          </a:p>
        </p:txBody>
      </p:sp>
    </p:spTree>
    <p:extLst>
      <p:ext uri="{BB962C8B-B14F-4D97-AF65-F5344CB8AC3E}">
        <p14:creationId xmlns:p14="http://schemas.microsoft.com/office/powerpoint/2010/main" val="3917130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8D3574-B14C-1B46-B27D-8A19713F771E}"/>
              </a:ext>
            </a:extLst>
          </p:cNvPr>
          <p:cNvSpPr>
            <a:spLocks noGrp="1"/>
          </p:cNvSpPr>
          <p:nvPr>
            <p:ph type="dt" sz="half" idx="10"/>
          </p:nvPr>
        </p:nvSpPr>
        <p:spPr/>
        <p:txBody>
          <a:bodyPr/>
          <a:lstStyle>
            <a:lvl1pPr>
              <a:defRPr/>
            </a:lvl1pPr>
          </a:lstStyle>
          <a:p>
            <a:pPr>
              <a:defRPr/>
            </a:pPr>
            <a:fld id="{4BC3AA73-957A-3B46-8A66-4CDDFC775159}" type="datetimeFigureOut">
              <a:rPr lang="en-US"/>
              <a:pPr>
                <a:defRPr/>
              </a:pPr>
              <a:t>3/3/20</a:t>
            </a:fld>
            <a:endParaRPr lang="en-US"/>
          </a:p>
        </p:txBody>
      </p:sp>
      <p:sp>
        <p:nvSpPr>
          <p:cNvPr id="5" name="Footer Placeholder 4">
            <a:extLst>
              <a:ext uri="{FF2B5EF4-FFF2-40B4-BE49-F238E27FC236}">
                <a16:creationId xmlns:a16="http://schemas.microsoft.com/office/drawing/2014/main" id="{3D95D333-286B-E045-8D4F-2B53132B99D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AF2A216-B949-5D4C-9F61-F2A4B1EAD399}"/>
              </a:ext>
            </a:extLst>
          </p:cNvPr>
          <p:cNvSpPr>
            <a:spLocks noGrp="1"/>
          </p:cNvSpPr>
          <p:nvPr>
            <p:ph type="sldNum" sz="quarter" idx="12"/>
          </p:nvPr>
        </p:nvSpPr>
        <p:spPr/>
        <p:txBody>
          <a:bodyPr/>
          <a:lstStyle>
            <a:lvl1pPr>
              <a:defRPr/>
            </a:lvl1pPr>
          </a:lstStyle>
          <a:p>
            <a:pPr>
              <a:defRPr/>
            </a:pPr>
            <a:fld id="{52F60D3B-580A-0542-9634-3E2B7683513E}" type="slidenum">
              <a:rPr lang="en-US" altLang="en-US"/>
              <a:pPr>
                <a:defRPr/>
              </a:pPr>
              <a:t>‹#›</a:t>
            </a:fld>
            <a:endParaRPr lang="en-US" altLang="en-US"/>
          </a:p>
        </p:txBody>
      </p:sp>
    </p:spTree>
    <p:extLst>
      <p:ext uri="{BB962C8B-B14F-4D97-AF65-F5344CB8AC3E}">
        <p14:creationId xmlns:p14="http://schemas.microsoft.com/office/powerpoint/2010/main" val="3985199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1CE2F29-8C83-394C-8D7B-D524004DC2EA}"/>
              </a:ext>
            </a:extLst>
          </p:cNvPr>
          <p:cNvSpPr>
            <a:spLocks noGrp="1"/>
          </p:cNvSpPr>
          <p:nvPr>
            <p:ph type="dt" sz="half" idx="10"/>
          </p:nvPr>
        </p:nvSpPr>
        <p:spPr/>
        <p:txBody>
          <a:bodyPr/>
          <a:lstStyle>
            <a:lvl1pPr>
              <a:defRPr/>
            </a:lvl1pPr>
          </a:lstStyle>
          <a:p>
            <a:pPr>
              <a:defRPr/>
            </a:pPr>
            <a:fld id="{19857607-665D-5141-89A1-1482080CDFBE}" type="datetimeFigureOut">
              <a:rPr lang="en-US"/>
              <a:pPr>
                <a:defRPr/>
              </a:pPr>
              <a:t>3/3/20</a:t>
            </a:fld>
            <a:endParaRPr lang="en-US"/>
          </a:p>
        </p:txBody>
      </p:sp>
      <p:sp>
        <p:nvSpPr>
          <p:cNvPr id="6" name="Footer Placeholder 4">
            <a:extLst>
              <a:ext uri="{FF2B5EF4-FFF2-40B4-BE49-F238E27FC236}">
                <a16:creationId xmlns:a16="http://schemas.microsoft.com/office/drawing/2014/main" id="{7CFAD6EA-73F3-6D4F-B79D-4B525295615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EB5D1D6-0335-E147-A5BE-24334C8BC656}"/>
              </a:ext>
            </a:extLst>
          </p:cNvPr>
          <p:cNvSpPr>
            <a:spLocks noGrp="1"/>
          </p:cNvSpPr>
          <p:nvPr>
            <p:ph type="sldNum" sz="quarter" idx="12"/>
          </p:nvPr>
        </p:nvSpPr>
        <p:spPr/>
        <p:txBody>
          <a:bodyPr/>
          <a:lstStyle>
            <a:lvl1pPr>
              <a:defRPr/>
            </a:lvl1pPr>
          </a:lstStyle>
          <a:p>
            <a:pPr>
              <a:defRPr/>
            </a:pPr>
            <a:fld id="{97001151-61F4-3A41-9CC4-A8513393C31D}" type="slidenum">
              <a:rPr lang="en-US" altLang="en-US"/>
              <a:pPr>
                <a:defRPr/>
              </a:pPr>
              <a:t>‹#›</a:t>
            </a:fld>
            <a:endParaRPr lang="en-US" altLang="en-US"/>
          </a:p>
        </p:txBody>
      </p:sp>
    </p:spTree>
    <p:extLst>
      <p:ext uri="{BB962C8B-B14F-4D97-AF65-F5344CB8AC3E}">
        <p14:creationId xmlns:p14="http://schemas.microsoft.com/office/powerpoint/2010/main" val="2125766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30332179-8DA0-2A49-A1DB-B8949D071DC7}"/>
              </a:ext>
            </a:extLst>
          </p:cNvPr>
          <p:cNvSpPr>
            <a:spLocks noGrp="1"/>
          </p:cNvSpPr>
          <p:nvPr>
            <p:ph type="dt" sz="half" idx="10"/>
          </p:nvPr>
        </p:nvSpPr>
        <p:spPr/>
        <p:txBody>
          <a:bodyPr/>
          <a:lstStyle>
            <a:lvl1pPr>
              <a:defRPr/>
            </a:lvl1pPr>
          </a:lstStyle>
          <a:p>
            <a:pPr>
              <a:defRPr/>
            </a:pPr>
            <a:fld id="{AC004F84-74C9-374D-A026-1719B0582328}" type="datetimeFigureOut">
              <a:rPr lang="en-US"/>
              <a:pPr>
                <a:defRPr/>
              </a:pPr>
              <a:t>3/3/20</a:t>
            </a:fld>
            <a:endParaRPr lang="en-US"/>
          </a:p>
        </p:txBody>
      </p:sp>
      <p:sp>
        <p:nvSpPr>
          <p:cNvPr id="8" name="Footer Placeholder 4">
            <a:extLst>
              <a:ext uri="{FF2B5EF4-FFF2-40B4-BE49-F238E27FC236}">
                <a16:creationId xmlns:a16="http://schemas.microsoft.com/office/drawing/2014/main" id="{115B0A36-607E-474A-84A5-8DD0EB7077BB}"/>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7F4F4085-9376-464A-8244-FDD14F7AAA98}"/>
              </a:ext>
            </a:extLst>
          </p:cNvPr>
          <p:cNvSpPr>
            <a:spLocks noGrp="1"/>
          </p:cNvSpPr>
          <p:nvPr>
            <p:ph type="sldNum" sz="quarter" idx="12"/>
          </p:nvPr>
        </p:nvSpPr>
        <p:spPr/>
        <p:txBody>
          <a:bodyPr/>
          <a:lstStyle>
            <a:lvl1pPr>
              <a:defRPr/>
            </a:lvl1pPr>
          </a:lstStyle>
          <a:p>
            <a:pPr>
              <a:defRPr/>
            </a:pPr>
            <a:fld id="{246FBDE6-EB4D-094D-90E7-D6D0A9BC7655}" type="slidenum">
              <a:rPr lang="en-US" altLang="en-US"/>
              <a:pPr>
                <a:defRPr/>
              </a:pPr>
              <a:t>‹#›</a:t>
            </a:fld>
            <a:endParaRPr lang="en-US" altLang="en-US"/>
          </a:p>
        </p:txBody>
      </p:sp>
    </p:spTree>
    <p:extLst>
      <p:ext uri="{BB962C8B-B14F-4D97-AF65-F5344CB8AC3E}">
        <p14:creationId xmlns:p14="http://schemas.microsoft.com/office/powerpoint/2010/main" val="327325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F3519E83-8EAD-1942-BCC6-7B7084C1A723}"/>
              </a:ext>
            </a:extLst>
          </p:cNvPr>
          <p:cNvSpPr>
            <a:spLocks noGrp="1"/>
          </p:cNvSpPr>
          <p:nvPr>
            <p:ph type="dt" sz="half" idx="10"/>
          </p:nvPr>
        </p:nvSpPr>
        <p:spPr/>
        <p:txBody>
          <a:bodyPr/>
          <a:lstStyle>
            <a:lvl1pPr>
              <a:defRPr/>
            </a:lvl1pPr>
          </a:lstStyle>
          <a:p>
            <a:pPr>
              <a:defRPr/>
            </a:pPr>
            <a:fld id="{883F79E0-6646-D44E-A3FC-289F45A9D3FB}" type="datetimeFigureOut">
              <a:rPr lang="en-US"/>
              <a:pPr>
                <a:defRPr/>
              </a:pPr>
              <a:t>3/3/20</a:t>
            </a:fld>
            <a:endParaRPr lang="en-US"/>
          </a:p>
        </p:txBody>
      </p:sp>
      <p:sp>
        <p:nvSpPr>
          <p:cNvPr id="4" name="Footer Placeholder 4">
            <a:extLst>
              <a:ext uri="{FF2B5EF4-FFF2-40B4-BE49-F238E27FC236}">
                <a16:creationId xmlns:a16="http://schemas.microsoft.com/office/drawing/2014/main" id="{E2E3EB1A-2B50-6D4D-A6A9-BA0B00595552}"/>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EA5B644E-32B7-0F43-82A5-32135A5B1671}"/>
              </a:ext>
            </a:extLst>
          </p:cNvPr>
          <p:cNvSpPr>
            <a:spLocks noGrp="1"/>
          </p:cNvSpPr>
          <p:nvPr>
            <p:ph type="sldNum" sz="quarter" idx="12"/>
          </p:nvPr>
        </p:nvSpPr>
        <p:spPr/>
        <p:txBody>
          <a:bodyPr/>
          <a:lstStyle>
            <a:lvl1pPr>
              <a:defRPr/>
            </a:lvl1pPr>
          </a:lstStyle>
          <a:p>
            <a:pPr>
              <a:defRPr/>
            </a:pPr>
            <a:fld id="{C7343D3B-4F52-C242-B4E9-B6E4C5D899D4}" type="slidenum">
              <a:rPr lang="en-US" altLang="en-US"/>
              <a:pPr>
                <a:defRPr/>
              </a:pPr>
              <a:t>‹#›</a:t>
            </a:fld>
            <a:endParaRPr lang="en-US" altLang="en-US"/>
          </a:p>
        </p:txBody>
      </p:sp>
    </p:spTree>
    <p:extLst>
      <p:ext uri="{BB962C8B-B14F-4D97-AF65-F5344CB8AC3E}">
        <p14:creationId xmlns:p14="http://schemas.microsoft.com/office/powerpoint/2010/main" val="989857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45AADBA-423F-4745-9CEC-5E1BF7E245DC}"/>
              </a:ext>
            </a:extLst>
          </p:cNvPr>
          <p:cNvSpPr>
            <a:spLocks noGrp="1"/>
          </p:cNvSpPr>
          <p:nvPr>
            <p:ph type="dt" sz="half" idx="10"/>
          </p:nvPr>
        </p:nvSpPr>
        <p:spPr/>
        <p:txBody>
          <a:bodyPr/>
          <a:lstStyle>
            <a:lvl1pPr>
              <a:defRPr/>
            </a:lvl1pPr>
          </a:lstStyle>
          <a:p>
            <a:pPr>
              <a:defRPr/>
            </a:pPr>
            <a:fld id="{B649AC01-CABF-9B47-BB60-4382EBB532E8}" type="datetimeFigureOut">
              <a:rPr lang="en-US"/>
              <a:pPr>
                <a:defRPr/>
              </a:pPr>
              <a:t>3/3/20</a:t>
            </a:fld>
            <a:endParaRPr lang="en-US"/>
          </a:p>
        </p:txBody>
      </p:sp>
      <p:sp>
        <p:nvSpPr>
          <p:cNvPr id="3" name="Footer Placeholder 4">
            <a:extLst>
              <a:ext uri="{FF2B5EF4-FFF2-40B4-BE49-F238E27FC236}">
                <a16:creationId xmlns:a16="http://schemas.microsoft.com/office/drawing/2014/main" id="{096345FA-C04D-144F-AE95-9B6FDDB32D0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6BF6D5F-8C3E-4241-825E-1B7C1E7DF003}"/>
              </a:ext>
            </a:extLst>
          </p:cNvPr>
          <p:cNvSpPr>
            <a:spLocks noGrp="1"/>
          </p:cNvSpPr>
          <p:nvPr>
            <p:ph type="sldNum" sz="quarter" idx="12"/>
          </p:nvPr>
        </p:nvSpPr>
        <p:spPr/>
        <p:txBody>
          <a:bodyPr/>
          <a:lstStyle>
            <a:lvl1pPr>
              <a:defRPr/>
            </a:lvl1pPr>
          </a:lstStyle>
          <a:p>
            <a:pPr>
              <a:defRPr/>
            </a:pPr>
            <a:fld id="{F91575AA-A74A-9B49-9185-82DB84CA928A}" type="slidenum">
              <a:rPr lang="en-US" altLang="en-US"/>
              <a:pPr>
                <a:defRPr/>
              </a:pPr>
              <a:t>‹#›</a:t>
            </a:fld>
            <a:endParaRPr lang="en-US" altLang="en-US"/>
          </a:p>
        </p:txBody>
      </p:sp>
    </p:spTree>
    <p:extLst>
      <p:ext uri="{BB962C8B-B14F-4D97-AF65-F5344CB8AC3E}">
        <p14:creationId xmlns:p14="http://schemas.microsoft.com/office/powerpoint/2010/main" val="194874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4D39E46-9068-2946-908E-231E64D67641}"/>
              </a:ext>
            </a:extLst>
          </p:cNvPr>
          <p:cNvSpPr>
            <a:spLocks noGrp="1"/>
          </p:cNvSpPr>
          <p:nvPr>
            <p:ph type="dt" sz="half" idx="10"/>
          </p:nvPr>
        </p:nvSpPr>
        <p:spPr/>
        <p:txBody>
          <a:bodyPr/>
          <a:lstStyle>
            <a:lvl1pPr>
              <a:defRPr/>
            </a:lvl1pPr>
          </a:lstStyle>
          <a:p>
            <a:pPr>
              <a:defRPr/>
            </a:pPr>
            <a:fld id="{4C5D3B02-4BF6-7943-912A-6A1299470D3C}" type="datetimeFigureOut">
              <a:rPr lang="en-US"/>
              <a:pPr>
                <a:defRPr/>
              </a:pPr>
              <a:t>3/3/20</a:t>
            </a:fld>
            <a:endParaRPr lang="en-US"/>
          </a:p>
        </p:txBody>
      </p:sp>
      <p:sp>
        <p:nvSpPr>
          <p:cNvPr id="6" name="Footer Placeholder 4">
            <a:extLst>
              <a:ext uri="{FF2B5EF4-FFF2-40B4-BE49-F238E27FC236}">
                <a16:creationId xmlns:a16="http://schemas.microsoft.com/office/drawing/2014/main" id="{B8EFC5CF-07E5-5A41-9AC5-537460B6095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61BEFAB-D1B3-924E-8C6F-4B0458FF84B6}"/>
              </a:ext>
            </a:extLst>
          </p:cNvPr>
          <p:cNvSpPr>
            <a:spLocks noGrp="1"/>
          </p:cNvSpPr>
          <p:nvPr>
            <p:ph type="sldNum" sz="quarter" idx="12"/>
          </p:nvPr>
        </p:nvSpPr>
        <p:spPr/>
        <p:txBody>
          <a:bodyPr/>
          <a:lstStyle>
            <a:lvl1pPr>
              <a:defRPr/>
            </a:lvl1pPr>
          </a:lstStyle>
          <a:p>
            <a:pPr>
              <a:defRPr/>
            </a:pPr>
            <a:fld id="{74D9C5C9-E768-2A42-A3B3-F5EFA382D774}" type="slidenum">
              <a:rPr lang="en-US" altLang="en-US"/>
              <a:pPr>
                <a:defRPr/>
              </a:pPr>
              <a:t>‹#›</a:t>
            </a:fld>
            <a:endParaRPr lang="en-US" altLang="en-US"/>
          </a:p>
        </p:txBody>
      </p:sp>
    </p:spTree>
    <p:extLst>
      <p:ext uri="{BB962C8B-B14F-4D97-AF65-F5344CB8AC3E}">
        <p14:creationId xmlns:p14="http://schemas.microsoft.com/office/powerpoint/2010/main" val="1175478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57D0EDB-E69C-6F41-95E3-14D62E258AA6}"/>
              </a:ext>
            </a:extLst>
          </p:cNvPr>
          <p:cNvSpPr>
            <a:spLocks noGrp="1"/>
          </p:cNvSpPr>
          <p:nvPr>
            <p:ph type="dt" sz="half" idx="10"/>
          </p:nvPr>
        </p:nvSpPr>
        <p:spPr/>
        <p:txBody>
          <a:bodyPr/>
          <a:lstStyle>
            <a:lvl1pPr>
              <a:defRPr/>
            </a:lvl1pPr>
          </a:lstStyle>
          <a:p>
            <a:pPr>
              <a:defRPr/>
            </a:pPr>
            <a:fld id="{C7B5DBBE-FBDF-5F4B-BB14-379A2BAD06CB}" type="datetimeFigureOut">
              <a:rPr lang="en-US"/>
              <a:pPr>
                <a:defRPr/>
              </a:pPr>
              <a:t>3/3/20</a:t>
            </a:fld>
            <a:endParaRPr lang="en-US"/>
          </a:p>
        </p:txBody>
      </p:sp>
      <p:sp>
        <p:nvSpPr>
          <p:cNvPr id="6" name="Footer Placeholder 4">
            <a:extLst>
              <a:ext uri="{FF2B5EF4-FFF2-40B4-BE49-F238E27FC236}">
                <a16:creationId xmlns:a16="http://schemas.microsoft.com/office/drawing/2014/main" id="{0953FC1D-FD35-AA47-8884-AEB1B8E901D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2ABD7E1-D376-8841-AC87-307A71156076}"/>
              </a:ext>
            </a:extLst>
          </p:cNvPr>
          <p:cNvSpPr>
            <a:spLocks noGrp="1"/>
          </p:cNvSpPr>
          <p:nvPr>
            <p:ph type="sldNum" sz="quarter" idx="12"/>
          </p:nvPr>
        </p:nvSpPr>
        <p:spPr/>
        <p:txBody>
          <a:bodyPr/>
          <a:lstStyle>
            <a:lvl1pPr>
              <a:defRPr/>
            </a:lvl1pPr>
          </a:lstStyle>
          <a:p>
            <a:pPr>
              <a:defRPr/>
            </a:pPr>
            <a:fld id="{CA3A23D5-1E08-504A-A985-F4C2602BD71B}" type="slidenum">
              <a:rPr lang="en-US" altLang="en-US"/>
              <a:pPr>
                <a:defRPr/>
              </a:pPr>
              <a:t>‹#›</a:t>
            </a:fld>
            <a:endParaRPr lang="en-US" altLang="en-US"/>
          </a:p>
        </p:txBody>
      </p:sp>
    </p:spTree>
    <p:extLst>
      <p:ext uri="{BB962C8B-B14F-4D97-AF65-F5344CB8AC3E}">
        <p14:creationId xmlns:p14="http://schemas.microsoft.com/office/powerpoint/2010/main" val="3797306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6CDE015-305E-D04A-9C4E-2F2859677D3C}"/>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90CFC671-EEBA-354B-8CA9-B0AB45221AED}"/>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C50AF8E-CDC2-C44C-A281-875185C359DA}"/>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D2239A19-AC16-6846-9E62-C88A50A4C033}" type="datetimeFigureOut">
              <a:rPr lang="en-US"/>
              <a:pPr>
                <a:defRPr/>
              </a:pPr>
              <a:t>3/3/20</a:t>
            </a:fld>
            <a:endParaRPr lang="en-US"/>
          </a:p>
        </p:txBody>
      </p:sp>
      <p:sp>
        <p:nvSpPr>
          <p:cNvPr id="5" name="Footer Placeholder 4">
            <a:extLst>
              <a:ext uri="{FF2B5EF4-FFF2-40B4-BE49-F238E27FC236}">
                <a16:creationId xmlns:a16="http://schemas.microsoft.com/office/drawing/2014/main" id="{6098E8B9-BD30-6846-8F50-91E30A42DD4D}"/>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0A943E40-2DFB-EF4E-AC2E-22714513227B}"/>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pPr>
              <a:defRPr/>
            </a:pPr>
            <a:fld id="{632A1230-B65B-224A-B1C2-733CC9AEF042}" type="slidenum">
              <a:rPr lang="en-US" altLang="en-US"/>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url?sa=i&amp;rct=j&amp;q=&amp;esrc=s&amp;frm=1&amp;source=images&amp;cd=&amp;cad=rja&amp;uact=8&amp;ved=0CAcQjRw&amp;url=http%3A%2F%2Ffreeclothesdesign.com%2Ffree-christian-powerpoint-templates&amp;ei=y2xFVZnKIoaFyQSB64D4Cg&amp;bvm=bv.92291466,d.cGU&amp;psig=AFQjCNHdv_oBtnWXs8SaBb-gJma-byxVFg&amp;ust=1430699571446197"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url?sa=i&amp;rct=j&amp;q=&amp;esrc=s&amp;frm=1&amp;source=images&amp;cd=&amp;cad=rja&amp;uact=8&amp;ved=0CAcQjRw&amp;url=http%3A%2F%2Fwww.crystalgraphics.com%2Fpowerpoint%2Ftemplates.search.details.asp%3Fproduct%3DBible_co_22&amp;ei=eW9FVd-sCtKDyQTbw4CIBg&amp;bvm=bv.92291466,d.cGU&amp;psig=AFQjCNGwuJ5JEhVguGiNCQqBlvRO4wKpBg&amp;ust=1430700240449346"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0.wp.com/www.freeppt.net/template/Bible_with_Cross_christian_ppt_templates.jpg">
            <a:hlinkClick r:id="rId2"/>
            <a:extLst>
              <a:ext uri="{FF2B5EF4-FFF2-40B4-BE49-F238E27FC236}">
                <a16:creationId xmlns:a16="http://schemas.microsoft.com/office/drawing/2014/main" id="{A5B0324D-B7F2-1A43-9BD1-324E659FDA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432"/>
          <a:stretch>
            <a:fillRect/>
          </a:stretch>
        </p:blipFill>
        <p:spPr bwMode="auto">
          <a:xfrm>
            <a:off x="11113"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93B35FC-79D2-B843-BC66-22B75CE7C295}"/>
              </a:ext>
            </a:extLst>
          </p:cNvPr>
          <p:cNvSpPr/>
          <p:nvPr/>
        </p:nvSpPr>
        <p:spPr>
          <a:xfrm>
            <a:off x="1524000" y="590550"/>
            <a:ext cx="5638800" cy="3785652"/>
          </a:xfrm>
          <a:prstGeom prst="rect">
            <a:avLst/>
          </a:prstGeom>
        </p:spPr>
        <p:txBody>
          <a:bodyPr wrap="square">
            <a:spAutoFit/>
          </a:bodyPr>
          <a:lstStyle/>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Studies</a:t>
            </a:r>
          </a:p>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In</a:t>
            </a:r>
          </a:p>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Christianity</a:t>
            </a:r>
            <a:endParaRPr lang="en-US" sz="8000" dirty="0">
              <a:ln w="12700">
                <a:solidFill>
                  <a:srgbClr val="FFFF00"/>
                </a:solidFill>
              </a:l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81763219-3B2D-274C-B703-7E1E47DC38BB}"/>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9353BEC-3EAE-6A41-B098-92E91F73B002}"/>
              </a:ext>
            </a:extLst>
          </p:cNvPr>
          <p:cNvSpPr/>
          <p:nvPr/>
        </p:nvSpPr>
        <p:spPr>
          <a:xfrm>
            <a:off x="1485900" y="819150"/>
            <a:ext cx="6172200" cy="3292475"/>
          </a:xfrm>
          <a:prstGeom prst="rect">
            <a:avLst/>
          </a:prstGeom>
        </p:spPr>
        <p:txBody>
          <a:bodyPr>
            <a:spAutoFit/>
          </a:bodyPr>
          <a:lstStyle/>
          <a:p>
            <a:pPr>
              <a:spcBef>
                <a:spcPts val="0"/>
              </a:spcBef>
              <a:spcAft>
                <a:spcPts val="0"/>
              </a:spcAft>
              <a:defRPr/>
            </a:pPr>
            <a:r>
              <a:rPr lang="en-US" sz="2600" b="1" dirty="0">
                <a:solidFill>
                  <a:srgbClr val="C00000"/>
                </a:solidFill>
                <a:latin typeface="Times New Roman" panose="02020603050405020304" pitchFamily="18" charset="0"/>
                <a:ea typeface="Times New Roman" panose="02020603050405020304" pitchFamily="18" charset="0"/>
              </a:rPr>
              <a:t>Amos 1: 3</a:t>
            </a:r>
            <a:r>
              <a:rPr lang="en-US" sz="2600" b="1" dirty="0">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defRPr/>
            </a:pPr>
            <a:r>
              <a:rPr lang="en-US" sz="2600" b="1" dirty="0">
                <a:solidFill>
                  <a:srgbClr val="000000"/>
                </a:solidFill>
                <a:latin typeface="Arial Narrow" panose="020B0606020202030204" pitchFamily="34" charset="0"/>
                <a:ea typeface="Times New Roman" panose="02020603050405020304" pitchFamily="18" charset="0"/>
              </a:rPr>
              <a:t>Thus says the Lord,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For three transgressions</a:t>
            </a:r>
            <a:r>
              <a:rPr lang="en-US" sz="2600" b="1" dirty="0">
                <a:solidFill>
                  <a:srgbClr val="000000"/>
                </a:solidFill>
                <a:latin typeface="Arial Narrow" panose="020B0606020202030204" pitchFamily="34" charset="0"/>
                <a:ea typeface="Times New Roman" panose="02020603050405020304" pitchFamily="18" charset="0"/>
              </a:rPr>
              <a:t> of Damascus and for four I will not revoke its punishment, because they threshed Gilead with implements of sharp iron.”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2600" b="1" i="1" dirty="0">
              <a:solidFill>
                <a:srgbClr val="501300"/>
              </a:solidFill>
              <a:ea typeface="Times New Roman" panose="02020603050405020304" pitchFamily="18" charset="0"/>
            </a:endParaRPr>
          </a:p>
          <a:p>
            <a:pPr>
              <a:spcBef>
                <a:spcPts val="0"/>
              </a:spcBef>
              <a:spcAft>
                <a:spcPts val="0"/>
              </a:spcAft>
              <a:tabLst>
                <a:tab pos="182880" algn="l"/>
                <a:tab pos="228600" algn="l"/>
              </a:tabLst>
              <a:defRPr/>
            </a:pPr>
            <a:r>
              <a:rPr lang="en-US" sz="2600" b="1" i="1" dirty="0">
                <a:solidFill>
                  <a:srgbClr val="501300"/>
                </a:solidFill>
                <a:ea typeface="Times New Roman" panose="02020603050405020304" pitchFamily="18" charset="0"/>
              </a:rPr>
              <a:t>The Jews defined a Sabbath day’s journey as 1500 steps</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4083481E-A0AE-D64A-95D0-B05E3014CECD}"/>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B4271A3-C9DD-D043-A3C1-1F5DE4305C56}"/>
              </a:ext>
            </a:extLst>
          </p:cNvPr>
          <p:cNvSpPr/>
          <p:nvPr/>
        </p:nvSpPr>
        <p:spPr>
          <a:xfrm>
            <a:off x="1219200" y="1325563"/>
            <a:ext cx="6705600" cy="28924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Matthew 18: 21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Then Peter came and said to Him, "Lord,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how often</a:t>
            </a:r>
            <a:r>
              <a:rPr lang="en-US" sz="2600" b="1" dirty="0">
                <a:solidFill>
                  <a:srgbClr val="000000"/>
                </a:solidFill>
                <a:latin typeface="Arial Narrow" panose="020B0606020202030204" pitchFamily="34" charset="0"/>
                <a:ea typeface="Times New Roman" panose="02020603050405020304" pitchFamily="18" charset="0"/>
              </a:rPr>
              <a:t> shall my brother sin against me and I forgive him? Up to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seven times</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22</a:t>
            </a:r>
            <a:r>
              <a:rPr lang="en-US" sz="2600" b="1" dirty="0">
                <a:solidFill>
                  <a:srgbClr val="000000"/>
                </a:solidFill>
                <a:latin typeface="Arial Narrow" panose="020B0606020202030204" pitchFamily="34" charset="0"/>
                <a:ea typeface="Times New Roman" panose="02020603050405020304" pitchFamily="18" charset="0"/>
              </a:rPr>
              <a:t> Jesus said to him, "I do not say to you, up to seven times, but up to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seventy times seven.</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pic>
        <p:nvPicPr>
          <p:cNvPr id="20484" name="Picture 2">
            <a:extLst>
              <a:ext uri="{FF2B5EF4-FFF2-40B4-BE49-F238E27FC236}">
                <a16:creationId xmlns:a16="http://schemas.microsoft.com/office/drawing/2014/main" id="{345F7B7D-B09C-7F4C-8282-DA3B8AEC3EED}"/>
              </a:ext>
            </a:extLst>
          </p:cNvPr>
          <p:cNvPicPr>
            <a:picLocks noChangeAspect="1"/>
          </p:cNvPicPr>
          <p:nvPr/>
        </p:nvPicPr>
        <p:blipFill>
          <a:blip r:embed="rId4">
            <a:extLst>
              <a:ext uri="{28A0092B-C50C-407E-A947-70E740481C1C}">
                <a14:useLocalDpi xmlns:a14="http://schemas.microsoft.com/office/drawing/2010/main" val="0"/>
              </a:ext>
            </a:extLst>
          </a:blip>
          <a:srcRect t="33704" b="29259"/>
          <a:stretch>
            <a:fillRect/>
          </a:stretch>
        </p:blipFill>
        <p:spPr bwMode="auto">
          <a:xfrm>
            <a:off x="4419600" y="3519488"/>
            <a:ext cx="188595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AFD0989E-DB15-414B-889F-F334161C2064}"/>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CFCC55A-D293-3C44-A3D2-602D70D55734}"/>
              </a:ext>
            </a:extLst>
          </p:cNvPr>
          <p:cNvSpPr/>
          <p:nvPr/>
        </p:nvSpPr>
        <p:spPr>
          <a:xfrm>
            <a:off x="914400" y="590550"/>
            <a:ext cx="7162800" cy="42783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Ephesians 4: 32</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Be kind to one another, tender-hearted,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forgiving each other,</a:t>
            </a:r>
            <a:r>
              <a:rPr lang="en-US" sz="2600" b="1" dirty="0">
                <a:solidFill>
                  <a:srgbClr val="000000"/>
                </a:solidFill>
                <a:latin typeface="Arial Narrow" panose="020B0606020202030204" pitchFamily="34" charset="0"/>
                <a:ea typeface="Times New Roman" panose="02020603050405020304" pitchFamily="18" charset="0"/>
              </a:rPr>
              <a:t> just as God in Christ also has forgiven you.</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12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Colossians 3: 12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So, as those who have been chosen of God, holy and beloved, put on a heart of compassion, kindness, humility, gentleness and patience; </a:t>
            </a:r>
            <a:r>
              <a:rPr lang="en-US" sz="2000" b="1" dirty="0">
                <a:solidFill>
                  <a:srgbClr val="C00000"/>
                </a:solidFill>
                <a:latin typeface="Arial Narrow" panose="020B0606020202030204" pitchFamily="34" charset="0"/>
                <a:ea typeface="Times New Roman" panose="02020603050405020304" pitchFamily="18" charset="0"/>
              </a:rPr>
              <a:t>13 </a:t>
            </a:r>
            <a:r>
              <a:rPr lang="en-US" sz="2600" b="1" dirty="0">
                <a:solidFill>
                  <a:srgbClr val="000000"/>
                </a:solidFill>
                <a:latin typeface="Arial Narrow" panose="020B0606020202030204" pitchFamily="34" charset="0"/>
                <a:ea typeface="Times New Roman" panose="02020603050405020304" pitchFamily="18" charset="0"/>
              </a:rPr>
              <a:t> bearing with one another, and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forgiving each other,</a:t>
            </a:r>
            <a:r>
              <a:rPr lang="en-US" sz="2600" b="1" dirty="0">
                <a:solidFill>
                  <a:srgbClr val="000000"/>
                </a:solidFill>
                <a:latin typeface="Arial Narrow" panose="020B0606020202030204" pitchFamily="34" charset="0"/>
                <a:ea typeface="Times New Roman" panose="02020603050405020304" pitchFamily="18" charset="0"/>
              </a:rPr>
              <a:t> whoever has a complaint against anyone; just as the Lord forgave you, so also should you.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a:extLst>
              <a:ext uri="{FF2B5EF4-FFF2-40B4-BE49-F238E27FC236}">
                <a16:creationId xmlns:a16="http://schemas.microsoft.com/office/drawing/2014/main" id="{368EA509-653E-3E4B-A20D-418120E9B499}"/>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E0D8611-4890-F04D-90A8-24D123502C8D}"/>
              </a:ext>
            </a:extLst>
          </p:cNvPr>
          <p:cNvSpPr/>
          <p:nvPr/>
        </p:nvSpPr>
        <p:spPr>
          <a:xfrm>
            <a:off x="1181100" y="666750"/>
            <a:ext cx="6781800" cy="1077218"/>
          </a:xfrm>
          <a:prstGeom prst="rect">
            <a:avLst/>
          </a:prstGeom>
        </p:spPr>
        <p:txBody>
          <a:bodyPr>
            <a:spAutoFit/>
          </a:bodyPr>
          <a:lstStyle/>
          <a:p>
            <a:pPr algn="ctr">
              <a:defRPr/>
            </a:pPr>
            <a:r>
              <a:rPr lang="en-US" sz="3200" b="1" i="1" dirty="0">
                <a:ln w="12700">
                  <a:solidFill>
                    <a:schemeClr val="tx1"/>
                  </a:solidFill>
                </a:ln>
                <a:solidFill>
                  <a:srgbClr val="7E3F00"/>
                </a:solidFill>
                <a:latin typeface="Comic Sans MS" panose="030F0702030302020204" pitchFamily="66" charset="0"/>
                <a:ea typeface="Times New Roman" panose="02020603050405020304" pitchFamily="18" charset="0"/>
              </a:rPr>
              <a:t>The Christian’s salvation depends on him forgiving others.</a:t>
            </a:r>
            <a:endParaRPr lang="en-US" sz="3200" dirty="0">
              <a:solidFill>
                <a:srgbClr val="7E3F00"/>
              </a:solidFill>
            </a:endParaRPr>
          </a:p>
        </p:txBody>
      </p:sp>
      <p:sp>
        <p:nvSpPr>
          <p:cNvPr id="2" name="Rectangle 1">
            <a:extLst>
              <a:ext uri="{FF2B5EF4-FFF2-40B4-BE49-F238E27FC236}">
                <a16:creationId xmlns:a16="http://schemas.microsoft.com/office/drawing/2014/main" id="{9896CFB4-24AF-1A49-87CD-D13CA1ECB4DC}"/>
              </a:ext>
            </a:extLst>
          </p:cNvPr>
          <p:cNvSpPr/>
          <p:nvPr/>
        </p:nvSpPr>
        <p:spPr>
          <a:xfrm>
            <a:off x="1181100" y="2038350"/>
            <a:ext cx="6781800" cy="20923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Matthew 6: 14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if you forgive others</a:t>
            </a:r>
            <a:r>
              <a:rPr lang="en-US" sz="2600" b="1" dirty="0">
                <a:solidFill>
                  <a:srgbClr val="000000"/>
                </a:solidFill>
                <a:latin typeface="Arial Narrow" panose="020B0606020202030204" pitchFamily="34" charset="0"/>
                <a:ea typeface="Times New Roman" panose="02020603050405020304" pitchFamily="18" charset="0"/>
              </a:rPr>
              <a:t> for their transgressions, your heavenly Father will also forgive you.  </a:t>
            </a:r>
            <a:r>
              <a:rPr lang="en-US" sz="2000" b="1" dirty="0">
                <a:solidFill>
                  <a:srgbClr val="C00000"/>
                </a:solidFill>
                <a:latin typeface="Arial Narrow" panose="020B0606020202030204" pitchFamily="34" charset="0"/>
                <a:ea typeface="Times New Roman" panose="02020603050405020304" pitchFamily="18" charset="0"/>
              </a:rPr>
              <a:t>15</a:t>
            </a:r>
            <a:r>
              <a:rPr lang="en-US" sz="2600" b="1" dirty="0">
                <a:solidFill>
                  <a:srgbClr val="C00000"/>
                </a:solidFill>
                <a:latin typeface="Arial Narrow" panose="020B0606020202030204" pitchFamily="34" charset="0"/>
                <a:ea typeface="Times New Roman" panose="02020603050405020304" pitchFamily="18" charset="0"/>
              </a:rPr>
              <a:t>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But if you do not forgive</a:t>
            </a:r>
            <a:r>
              <a:rPr lang="en-US" sz="2600" b="1" dirty="0">
                <a:solidFill>
                  <a:srgbClr val="000000"/>
                </a:solidFill>
                <a:latin typeface="Arial Narrow" panose="020B0606020202030204" pitchFamily="34" charset="0"/>
                <a:ea typeface="Times New Roman" panose="02020603050405020304" pitchFamily="18" charset="0"/>
              </a:rPr>
              <a:t> others, then your Father will not forgive your transgressions.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DE256E27-7CCB-9046-B437-8625B21D7AC1}"/>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12700" y="12700"/>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9614551-D768-7B4D-9286-F5068CB86D51}"/>
              </a:ext>
            </a:extLst>
          </p:cNvPr>
          <p:cNvSpPr/>
          <p:nvPr/>
        </p:nvSpPr>
        <p:spPr>
          <a:xfrm>
            <a:off x="997542" y="1885950"/>
            <a:ext cx="7124701" cy="923330"/>
          </a:xfrm>
          <a:prstGeom prst="rect">
            <a:avLst/>
          </a:prstGeom>
        </p:spPr>
        <p:txBody>
          <a:bodyPr>
            <a:spAutoFit/>
          </a:bodyPr>
          <a:lstStyle/>
          <a:p>
            <a:pPr>
              <a:defRPr/>
            </a:pPr>
            <a:r>
              <a:rPr lang="en-US" sz="5200" b="1" dirty="0">
                <a:ln w="19050">
                  <a:solidFill>
                    <a:srgbClr val="640000"/>
                  </a:solidFill>
                </a:ln>
                <a:solidFill>
                  <a:srgbClr val="000092"/>
                </a:solidFill>
                <a:latin typeface="Times New Roman" panose="02020603050405020304" pitchFamily="18" charset="0"/>
                <a:ea typeface="SimSun" panose="02010600030101010101" pitchFamily="2" charset="-122"/>
                <a:cs typeface="Times New Roman" panose="02020603050405020304" pitchFamily="18" charset="0"/>
              </a:rPr>
              <a:t>II</a:t>
            </a:r>
            <a:r>
              <a:rPr lang="en-US" sz="5400" b="1" i="1" dirty="0">
                <a:ln w="19050">
                  <a:solidFill>
                    <a:srgbClr val="640000"/>
                  </a:solidFill>
                </a:ln>
                <a:solidFill>
                  <a:srgbClr val="000092"/>
                </a:solidFill>
                <a:latin typeface="Times New Roman" panose="02020603050405020304" pitchFamily="18" charset="0"/>
                <a:ea typeface="SimSun" panose="02010600030101010101" pitchFamily="2" charset="-122"/>
                <a:cs typeface="Times New Roman" panose="02020603050405020304" pitchFamily="18" charset="0"/>
              </a:rPr>
              <a:t>. </a:t>
            </a:r>
            <a:r>
              <a:rPr lang="en-US" sz="5400" b="1" i="1" dirty="0">
                <a:ln w="19050">
                  <a:solidFill>
                    <a:srgbClr val="640000"/>
                  </a:solidFill>
                </a:ln>
                <a:solidFill>
                  <a:srgbClr val="000092"/>
                </a:solidFill>
                <a:latin typeface="ArabBruD" panose="03060802060502020204" pitchFamily="66" charset="0"/>
                <a:ea typeface="SimSun" panose="02010600030101010101" pitchFamily="2" charset="-122"/>
              </a:rPr>
              <a:t>Forgiveness Defined.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234C85A0-BE0C-B845-97DB-250232AB035D}"/>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034247D-D0C5-744C-9015-6C433E6A304D}"/>
              </a:ext>
            </a:extLst>
          </p:cNvPr>
          <p:cNvSpPr/>
          <p:nvPr/>
        </p:nvSpPr>
        <p:spPr>
          <a:xfrm>
            <a:off x="1790700" y="1200150"/>
            <a:ext cx="5562600" cy="2124075"/>
          </a:xfrm>
          <a:prstGeom prst="rect">
            <a:avLst/>
          </a:prstGeom>
        </p:spPr>
        <p:txBody>
          <a:bodyPr>
            <a:spAutoFit/>
          </a:bodyPr>
          <a:lstStyle/>
          <a:p>
            <a:pPr>
              <a:lnSpc>
                <a:spcPct val="150000"/>
              </a:lnSpc>
              <a:spcBef>
                <a:spcPts val="0"/>
              </a:spcBef>
              <a:spcAft>
                <a:spcPts val="0"/>
              </a:spcAft>
              <a:tabLst>
                <a:tab pos="182880" algn="l"/>
              </a:tabLst>
              <a:defRPr/>
            </a:pPr>
            <a:r>
              <a:rPr lang="en-US" sz="3200" b="1" dirty="0">
                <a:solidFill>
                  <a:srgbClr val="000000"/>
                </a:solidFill>
                <a:latin typeface="ArabBruD" panose="03060802060502020204" pitchFamily="66" charset="0"/>
                <a:ea typeface="Times New Roman" panose="02020603050405020304" pitchFamily="18" charset="0"/>
              </a:rPr>
              <a:t>Webster defines forgiveness as : </a:t>
            </a:r>
          </a:p>
          <a:p>
            <a:pPr>
              <a:lnSpc>
                <a:spcPct val="150000"/>
              </a:lnSpc>
              <a:spcBef>
                <a:spcPts val="0"/>
              </a:spcBef>
              <a:spcAft>
                <a:spcPts val="0"/>
              </a:spcAft>
              <a:tabLst>
                <a:tab pos="182880" algn="l"/>
              </a:tabLst>
              <a:defRPr/>
            </a:pPr>
            <a:r>
              <a:rPr lang="en-US" sz="2800" b="1" dirty="0">
                <a:solidFill>
                  <a:srgbClr val="000000"/>
                </a:solidFill>
                <a:latin typeface="Times New Roman" panose="02020603050405020304" pitchFamily="18" charset="0"/>
                <a:ea typeface="Times New Roman" panose="02020603050405020304" pitchFamily="18" charset="0"/>
              </a:rPr>
              <a:t>1.</a:t>
            </a:r>
            <a:r>
              <a:rPr lang="en-US" sz="2800" dirty="0">
                <a:solidFill>
                  <a:srgbClr val="000000"/>
                </a:solidFill>
                <a:latin typeface="Times New Roman" panose="02020603050405020304" pitchFamily="18" charset="0"/>
                <a:ea typeface="Times New Roman" panose="02020603050405020304" pitchFamily="18" charset="0"/>
              </a:rPr>
              <a:t>  : </a:t>
            </a:r>
            <a:r>
              <a:rPr lang="en-US" sz="2800" dirty="0">
                <a:solidFill>
                  <a:srgbClr val="000092"/>
                </a:solidFill>
                <a:latin typeface="+mn-lt"/>
                <a:ea typeface="Times New Roman" panose="02020603050405020304" pitchFamily="18" charset="0"/>
              </a:rPr>
              <a:t>to stop feeling anger </a:t>
            </a:r>
          </a:p>
          <a:p>
            <a:pPr>
              <a:lnSpc>
                <a:spcPct val="150000"/>
              </a:lnSpc>
              <a:spcBef>
                <a:spcPts val="0"/>
              </a:spcBef>
              <a:spcAft>
                <a:spcPts val="0"/>
              </a:spcAft>
              <a:tabLst>
                <a:tab pos="182880" algn="l"/>
              </a:tabLst>
              <a:defRPr/>
            </a:pPr>
            <a:r>
              <a:rPr lang="en-US" sz="2800" b="1" dirty="0">
                <a:solidFill>
                  <a:srgbClr val="000000"/>
                </a:solidFill>
                <a:latin typeface="Times New Roman" panose="02020603050405020304" pitchFamily="18" charset="0"/>
                <a:ea typeface="Times New Roman" panose="02020603050405020304" pitchFamily="18" charset="0"/>
              </a:rPr>
              <a:t>2.</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ea typeface="Times New Roman" panose="02020603050405020304" pitchFamily="18" charset="0"/>
              </a:rPr>
              <a:t>: </a:t>
            </a:r>
            <a:r>
              <a:rPr lang="en-US" sz="2800" dirty="0">
                <a:solidFill>
                  <a:srgbClr val="000092"/>
                </a:solidFill>
                <a:latin typeface="+mn-lt"/>
                <a:ea typeface="Times New Roman" panose="02020603050405020304" pitchFamily="18" charset="0"/>
              </a:rPr>
              <a:t>to stop requiring payment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37640E31-2C59-1241-83E3-81E1090DC145}"/>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E1EBDD27-2659-DE46-A00D-98DDB6CBFE4B}"/>
              </a:ext>
            </a:extLst>
          </p:cNvPr>
          <p:cNvSpPr/>
          <p:nvPr/>
        </p:nvSpPr>
        <p:spPr>
          <a:xfrm>
            <a:off x="381000" y="17463"/>
            <a:ext cx="8382000" cy="4940300"/>
          </a:xfrm>
          <a:prstGeom prst="rect">
            <a:avLst/>
          </a:prstGeom>
        </p:spPr>
        <p:txBody>
          <a:bodyPr>
            <a:spAutoFit/>
          </a:bodyPr>
          <a:lstStyle/>
          <a:p>
            <a:pPr>
              <a:lnSpc>
                <a:spcPct val="150000"/>
              </a:lnSpc>
              <a:spcBef>
                <a:spcPts val="0"/>
              </a:spcBef>
              <a:spcAft>
                <a:spcPts val="0"/>
              </a:spcAft>
              <a:tabLst>
                <a:tab pos="182880" algn="l"/>
              </a:tabLst>
              <a:defRPr/>
            </a:pPr>
            <a:r>
              <a:rPr lang="en-US" sz="2800" b="1" dirty="0">
                <a:solidFill>
                  <a:srgbClr val="000000"/>
                </a:solidFill>
                <a:latin typeface="ArabBruD" panose="03060802060502020204" pitchFamily="66" charset="0"/>
                <a:ea typeface="Times New Roman" panose="02020603050405020304" pitchFamily="18" charset="0"/>
              </a:rPr>
              <a:t>Strong’s Enhanced Lexicon defines  two words </a:t>
            </a:r>
            <a:r>
              <a:rPr lang="en-US" b="1" dirty="0">
                <a:solidFill>
                  <a:srgbClr val="000000"/>
                </a:solidFill>
                <a:latin typeface="Times New Roman" panose="02020603050405020304" pitchFamily="18" charset="0"/>
                <a:ea typeface="Times New Roman" panose="02020603050405020304" pitchFamily="18" charset="0"/>
              </a:rPr>
              <a:t>:</a:t>
            </a:r>
          </a:p>
          <a:p>
            <a:pPr>
              <a:lnSpc>
                <a:spcPct val="150000"/>
              </a:lnSpc>
              <a:spcBef>
                <a:spcPts val="0"/>
              </a:spcBef>
              <a:spcAft>
                <a:spcPts val="0"/>
              </a:spcAft>
              <a:tabLst>
                <a:tab pos="182880" algn="l"/>
              </a:tabLst>
              <a:defRPr/>
            </a:pPr>
            <a:r>
              <a:rPr lang="en-US" sz="2600" b="1" dirty="0">
                <a:solidFill>
                  <a:srgbClr val="000000"/>
                </a:solidFill>
                <a:latin typeface="Times New Roman" panose="02020603050405020304" pitchFamily="18" charset="0"/>
                <a:ea typeface="Times New Roman" panose="02020603050405020304" pitchFamily="18" charset="0"/>
              </a:rPr>
              <a:t>     1. </a:t>
            </a: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Matthew 18 ,   Mark 11</a:t>
            </a:r>
            <a:endParaRPr lang="en-US" sz="2600" dirty="0">
              <a:solidFill>
                <a:srgbClr val="C00000"/>
              </a:solidFill>
              <a:latin typeface="Times New Roman" panose="02020603050405020304" pitchFamily="18" charset="0"/>
              <a:ea typeface="Times New Roman" panose="02020603050405020304" pitchFamily="18" charset="0"/>
            </a:endParaRPr>
          </a:p>
          <a:p>
            <a:pPr>
              <a:spcBef>
                <a:spcPts val="0"/>
              </a:spcBef>
              <a:spcAft>
                <a:spcPts val="0"/>
              </a:spcAft>
              <a:defRPr/>
            </a:pPr>
            <a:r>
              <a:rPr lang="en-US" sz="2600" dirty="0">
                <a:latin typeface="Times New Roman" panose="02020603050405020304" pitchFamily="18" charset="0"/>
                <a:ea typeface="Times New Roman" panose="02020603050405020304" pitchFamily="18" charset="0"/>
              </a:rPr>
              <a:t>           </a:t>
            </a:r>
            <a:r>
              <a:rPr lang="en-US" sz="2600" b="1" dirty="0">
                <a:solidFill>
                  <a:srgbClr val="000086"/>
                </a:solidFill>
                <a:latin typeface="Arial Narrow" panose="020B0606020202030204" pitchFamily="34" charset="0"/>
                <a:ea typeface="Times New Roman" panose="02020603050405020304" pitchFamily="18" charset="0"/>
              </a:rPr>
              <a:t>Forgive</a:t>
            </a:r>
            <a:r>
              <a:rPr lang="en-US" sz="2600" dirty="0">
                <a:latin typeface="Times New Roman" panose="02020603050405020304" pitchFamily="18" charset="0"/>
                <a:ea typeface="Times New Roman" panose="02020603050405020304" pitchFamily="18" charset="0"/>
              </a:rPr>
              <a:t> </a:t>
            </a:r>
            <a:r>
              <a:rPr lang="en-US" sz="2600" dirty="0">
                <a:solidFill>
                  <a:srgbClr val="000092"/>
                </a:solidFill>
                <a:latin typeface="Times New Roman" panose="02020603050405020304" pitchFamily="18" charset="0"/>
                <a:ea typeface="Times New Roman" panose="02020603050405020304" pitchFamily="18" charset="0"/>
              </a:rPr>
              <a:t>: </a:t>
            </a:r>
            <a:r>
              <a:rPr lang="en-US" sz="2600" dirty="0" err="1">
                <a:solidFill>
                  <a:srgbClr val="000000"/>
                </a:solidFill>
                <a:latin typeface="Charis SIL"/>
                <a:ea typeface="Times New Roman" panose="02020603050405020304" pitchFamily="18" charset="0"/>
              </a:rPr>
              <a:t>aphiemi</a:t>
            </a:r>
            <a:r>
              <a:rPr lang="en-US" sz="2600" dirty="0">
                <a:solidFill>
                  <a:srgbClr val="000000"/>
                </a:solidFill>
                <a:latin typeface="Charis SIL"/>
                <a:ea typeface="Times New Roman" panose="02020603050405020304" pitchFamily="18" charset="0"/>
              </a:rPr>
              <a:t> : </a:t>
            </a:r>
            <a:r>
              <a:rPr lang="en-US" sz="2000" b="1" cap="small" dirty="0">
                <a:solidFill>
                  <a:srgbClr val="000000"/>
                </a:solidFill>
                <a:ea typeface="Times New Roman" panose="02020603050405020304" pitchFamily="18" charset="0"/>
              </a:rPr>
              <a:t>1</a:t>
            </a:r>
            <a:r>
              <a:rPr lang="en-US" sz="2600" dirty="0">
                <a:solidFill>
                  <a:srgbClr val="000092"/>
                </a:solidFill>
                <a:latin typeface="Times New Roman" panose="02020603050405020304" pitchFamily="18" charset="0"/>
                <a:ea typeface="Times New Roman" panose="02020603050405020304" pitchFamily="18" charset="0"/>
              </a:rPr>
              <a:t> </a:t>
            </a:r>
            <a:r>
              <a:rPr lang="en-US" sz="2600" dirty="0">
                <a:solidFill>
                  <a:srgbClr val="000092"/>
                </a:solidFill>
                <a:latin typeface="+mn-lt"/>
                <a:ea typeface="Times New Roman" panose="02020603050405020304" pitchFamily="18" charset="0"/>
              </a:rPr>
              <a:t>to send away. </a:t>
            </a:r>
            <a:r>
              <a:rPr lang="en-US" sz="2000" cap="small" dirty="0">
                <a:solidFill>
                  <a:srgbClr val="000000"/>
                </a:solidFill>
                <a:latin typeface="+mn-lt"/>
                <a:ea typeface="Times New Roman" panose="02020603050405020304" pitchFamily="18" charset="0"/>
              </a:rPr>
              <a:t>1a</a:t>
            </a:r>
            <a:r>
              <a:rPr lang="en-US" sz="2600" dirty="0">
                <a:solidFill>
                  <a:srgbClr val="000092"/>
                </a:solidFill>
                <a:latin typeface="+mn-lt"/>
                <a:ea typeface="Times New Roman" panose="02020603050405020304" pitchFamily="18" charset="0"/>
              </a:rPr>
              <a:t> to bid going away or depart. </a:t>
            </a:r>
            <a:r>
              <a:rPr lang="en-US" sz="2000" i="1" cap="small" dirty="0">
                <a:solidFill>
                  <a:srgbClr val="000000"/>
                </a:solidFill>
                <a:latin typeface="+mn-lt"/>
                <a:ea typeface="Times New Roman" panose="02020603050405020304" pitchFamily="18" charset="0"/>
              </a:rPr>
              <a:t>1a1</a:t>
            </a:r>
            <a:r>
              <a:rPr lang="en-US" sz="2600" dirty="0">
                <a:solidFill>
                  <a:srgbClr val="000092"/>
                </a:solidFill>
                <a:latin typeface="+mn-lt"/>
                <a:ea typeface="Times New Roman" panose="02020603050405020304" pitchFamily="18" charset="0"/>
              </a:rPr>
              <a:t> of a husband divorcing his wife. </a:t>
            </a:r>
            <a:r>
              <a:rPr lang="en-US" sz="2000" cap="small" dirty="0">
                <a:solidFill>
                  <a:srgbClr val="000000"/>
                </a:solidFill>
                <a:latin typeface="+mn-lt"/>
                <a:ea typeface="Times New Roman" panose="02020603050405020304" pitchFamily="18" charset="0"/>
              </a:rPr>
              <a:t>1b</a:t>
            </a:r>
            <a:r>
              <a:rPr lang="en-US" sz="2600" dirty="0">
                <a:solidFill>
                  <a:srgbClr val="000092"/>
                </a:solidFill>
                <a:latin typeface="+mn-lt"/>
                <a:ea typeface="Times New Roman" panose="02020603050405020304" pitchFamily="18" charset="0"/>
              </a:rPr>
              <a:t> to send forth, yield up, to expire. </a:t>
            </a:r>
            <a:r>
              <a:rPr lang="en-US" sz="2000" cap="small" dirty="0">
                <a:solidFill>
                  <a:srgbClr val="000000"/>
                </a:solidFill>
                <a:latin typeface="+mn-lt"/>
                <a:ea typeface="Times New Roman" panose="02020603050405020304" pitchFamily="18" charset="0"/>
              </a:rPr>
              <a:t>1c</a:t>
            </a:r>
            <a:r>
              <a:rPr lang="en-US" sz="2600" dirty="0">
                <a:solidFill>
                  <a:srgbClr val="000000"/>
                </a:solidFill>
                <a:latin typeface="+mn-lt"/>
                <a:ea typeface="Times New Roman" panose="02020603050405020304" pitchFamily="18" charset="0"/>
              </a:rPr>
              <a:t> </a:t>
            </a:r>
            <a:r>
              <a:rPr lang="en-US" sz="2600" dirty="0">
                <a:solidFill>
                  <a:srgbClr val="000092"/>
                </a:solidFill>
                <a:latin typeface="+mn-lt"/>
                <a:ea typeface="Times New Roman" panose="02020603050405020304" pitchFamily="18" charset="0"/>
              </a:rPr>
              <a:t>to let go, let alone, let be. </a:t>
            </a:r>
            <a:r>
              <a:rPr lang="en-US" sz="2000" i="1" cap="small" dirty="0">
                <a:solidFill>
                  <a:srgbClr val="000000"/>
                </a:solidFill>
                <a:latin typeface="+mn-lt"/>
                <a:ea typeface="Times New Roman" panose="02020603050405020304" pitchFamily="18" charset="0"/>
              </a:rPr>
              <a:t>1c1</a:t>
            </a:r>
            <a:r>
              <a:rPr lang="en-US" sz="2600" dirty="0">
                <a:solidFill>
                  <a:srgbClr val="000092"/>
                </a:solidFill>
                <a:latin typeface="+mn-lt"/>
                <a:ea typeface="Times New Roman" panose="02020603050405020304" pitchFamily="18" charset="0"/>
              </a:rPr>
              <a:t> </a:t>
            </a:r>
            <a:r>
              <a:rPr lang="en-US" sz="2600" u="sng" dirty="0">
                <a:solidFill>
                  <a:srgbClr val="000092"/>
                </a:solidFill>
                <a:latin typeface="+mn-lt"/>
                <a:ea typeface="Times New Roman" panose="02020603050405020304" pitchFamily="18" charset="0"/>
              </a:rPr>
              <a:t>to disregard. </a:t>
            </a:r>
            <a:r>
              <a:rPr lang="en-US" sz="2000" i="1" cap="small" dirty="0">
                <a:solidFill>
                  <a:srgbClr val="000000"/>
                </a:solidFill>
                <a:latin typeface="+mn-lt"/>
                <a:ea typeface="Times New Roman" panose="02020603050405020304" pitchFamily="18" charset="0"/>
              </a:rPr>
              <a:t>1c2</a:t>
            </a:r>
            <a:r>
              <a:rPr lang="en-US" sz="2600" dirty="0">
                <a:solidFill>
                  <a:srgbClr val="000000"/>
                </a:solidFill>
                <a:latin typeface="+mn-lt"/>
                <a:ea typeface="Times New Roman" panose="02020603050405020304" pitchFamily="18" charset="0"/>
              </a:rPr>
              <a:t> </a:t>
            </a:r>
            <a:r>
              <a:rPr lang="en-US" sz="2600" dirty="0">
                <a:solidFill>
                  <a:srgbClr val="000092"/>
                </a:solidFill>
                <a:latin typeface="+mn-lt"/>
                <a:ea typeface="Times New Roman" panose="02020603050405020304" pitchFamily="18" charset="0"/>
              </a:rPr>
              <a:t>to leave, not to discuss now, (a topic).   </a:t>
            </a:r>
          </a:p>
          <a:p>
            <a:pPr>
              <a:spcBef>
                <a:spcPts val="0"/>
              </a:spcBef>
              <a:spcAft>
                <a:spcPts val="0"/>
              </a:spcAft>
              <a:defRPr/>
            </a:pPr>
            <a:r>
              <a:rPr lang="en-US" sz="2600" b="1" dirty="0">
                <a:solidFill>
                  <a:srgbClr val="000000"/>
                </a:solidFill>
                <a:latin typeface="Times New Roman" panose="02020603050405020304" pitchFamily="18" charset="0"/>
                <a:ea typeface="Times New Roman" panose="02020603050405020304" pitchFamily="18" charset="0"/>
              </a:rPr>
              <a:t>     2.</a:t>
            </a: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Ephesian 4: 32 ,  Colossians 3:13</a:t>
            </a:r>
            <a:endParaRPr lang="en-US" sz="2600" dirty="0">
              <a:solidFill>
                <a:srgbClr val="C00000"/>
              </a:solidFill>
              <a:latin typeface="Times New Roman" panose="02020603050405020304" pitchFamily="18" charset="0"/>
              <a:ea typeface="Times New Roman" panose="02020603050405020304" pitchFamily="18" charset="0"/>
            </a:endParaRPr>
          </a:p>
          <a:p>
            <a:pPr>
              <a:spcBef>
                <a:spcPts val="0"/>
              </a:spcBef>
              <a:spcAft>
                <a:spcPts val="0"/>
              </a:spcAft>
              <a:defRPr/>
            </a:pPr>
            <a:r>
              <a:rPr lang="en-US" sz="2600" dirty="0">
                <a:latin typeface="Times New Roman" panose="02020603050405020304" pitchFamily="18" charset="0"/>
                <a:ea typeface="Times New Roman" panose="02020603050405020304" pitchFamily="18" charset="0"/>
              </a:rPr>
              <a:t>           </a:t>
            </a:r>
            <a:r>
              <a:rPr lang="en-US" sz="2600" b="1" dirty="0">
                <a:solidFill>
                  <a:srgbClr val="000086"/>
                </a:solidFill>
                <a:latin typeface="Arial Narrow" panose="020B0606020202030204" pitchFamily="34" charset="0"/>
                <a:ea typeface="Times New Roman" panose="02020603050405020304" pitchFamily="18" charset="0"/>
              </a:rPr>
              <a:t>Forgive</a:t>
            </a:r>
            <a:r>
              <a:rPr lang="en-US" sz="2600" dirty="0">
                <a:latin typeface="Times New Roman" panose="02020603050405020304" pitchFamily="18" charset="0"/>
                <a:ea typeface="Times New Roman" panose="02020603050405020304" pitchFamily="18" charset="0"/>
              </a:rPr>
              <a:t> </a:t>
            </a:r>
            <a:r>
              <a:rPr lang="en-US" sz="2600" dirty="0">
                <a:solidFill>
                  <a:srgbClr val="000092"/>
                </a:solidFill>
                <a:latin typeface="Times New Roman" panose="02020603050405020304" pitchFamily="18" charset="0"/>
                <a:ea typeface="Times New Roman" panose="02020603050405020304" pitchFamily="18" charset="0"/>
              </a:rPr>
              <a:t>:</a:t>
            </a:r>
            <a:r>
              <a:rPr lang="en-US" sz="2600" dirty="0">
                <a:solidFill>
                  <a:srgbClr val="000092"/>
                </a:solidFill>
                <a:ea typeface="Times New Roman" panose="02020603050405020304" pitchFamily="18" charset="0"/>
              </a:rPr>
              <a:t> </a:t>
            </a:r>
            <a:r>
              <a:rPr lang="en-US" sz="2600" dirty="0" err="1">
                <a:solidFill>
                  <a:srgbClr val="000000"/>
                </a:solidFill>
                <a:ea typeface="Times New Roman" panose="02020603050405020304" pitchFamily="18" charset="0"/>
              </a:rPr>
              <a:t>charizomai</a:t>
            </a:r>
            <a:r>
              <a:rPr lang="en-US" sz="2600" dirty="0">
                <a:solidFill>
                  <a:srgbClr val="000000"/>
                </a:solidFill>
                <a:ea typeface="Times New Roman" panose="02020603050405020304" pitchFamily="18" charset="0"/>
              </a:rPr>
              <a:t> : </a:t>
            </a:r>
            <a:r>
              <a:rPr lang="en-US" sz="2000" b="1" cap="small" dirty="0">
                <a:solidFill>
                  <a:srgbClr val="000000"/>
                </a:solidFill>
                <a:ea typeface="Times New Roman" panose="02020603050405020304" pitchFamily="18" charset="0"/>
              </a:rPr>
              <a:t>1</a:t>
            </a:r>
            <a:r>
              <a:rPr lang="en-US" sz="2600" dirty="0">
                <a:solidFill>
                  <a:srgbClr val="000092"/>
                </a:solidFill>
                <a:latin typeface="Times New Roman" panose="02020603050405020304" pitchFamily="18" charset="0"/>
                <a:ea typeface="Times New Roman" panose="02020603050405020304" pitchFamily="18" charset="0"/>
              </a:rPr>
              <a:t> </a:t>
            </a:r>
            <a:r>
              <a:rPr lang="en-US" sz="2600" dirty="0">
                <a:solidFill>
                  <a:srgbClr val="000092"/>
                </a:solidFill>
                <a:latin typeface="+mn-lt"/>
                <a:ea typeface="Times New Roman" panose="02020603050405020304" pitchFamily="18" charset="0"/>
              </a:rPr>
              <a:t>to do something pleasant or agreeable (to one), to do a </a:t>
            </a:r>
            <a:r>
              <a:rPr lang="en-US" sz="2600" dirty="0" err="1">
                <a:solidFill>
                  <a:srgbClr val="000092"/>
                </a:solidFill>
                <a:latin typeface="+mn-lt"/>
                <a:ea typeface="Times New Roman" panose="02020603050405020304" pitchFamily="18" charset="0"/>
              </a:rPr>
              <a:t>favour</a:t>
            </a:r>
            <a:r>
              <a:rPr lang="en-US" sz="2600" dirty="0">
                <a:solidFill>
                  <a:srgbClr val="000092"/>
                </a:solidFill>
                <a:latin typeface="+mn-lt"/>
                <a:ea typeface="Times New Roman" panose="02020603050405020304" pitchFamily="18" charset="0"/>
              </a:rPr>
              <a:t> to, gratify. </a:t>
            </a:r>
            <a:r>
              <a:rPr lang="en-US" sz="2000" cap="small" dirty="0">
                <a:solidFill>
                  <a:srgbClr val="000000"/>
                </a:solidFill>
                <a:latin typeface="+mn-lt"/>
                <a:ea typeface="Times New Roman" panose="02020603050405020304" pitchFamily="18" charset="0"/>
              </a:rPr>
              <a:t>1a</a:t>
            </a:r>
            <a:r>
              <a:rPr lang="en-US" sz="2600" dirty="0">
                <a:solidFill>
                  <a:srgbClr val="000092"/>
                </a:solidFill>
                <a:latin typeface="+mn-lt"/>
                <a:ea typeface="Times New Roman" panose="02020603050405020304" pitchFamily="18" charset="0"/>
              </a:rPr>
              <a:t> to show one’s self gracious, kind, benevolent. </a:t>
            </a:r>
            <a:r>
              <a:rPr lang="en-US" sz="2000" cap="small" dirty="0">
                <a:solidFill>
                  <a:srgbClr val="000000"/>
                </a:solidFill>
                <a:latin typeface="+mn-lt"/>
                <a:ea typeface="Times New Roman" panose="02020603050405020304" pitchFamily="18" charset="0"/>
              </a:rPr>
              <a:t>1b</a:t>
            </a:r>
            <a:r>
              <a:rPr lang="en-US" sz="2600" dirty="0">
                <a:solidFill>
                  <a:srgbClr val="000092"/>
                </a:solidFill>
                <a:latin typeface="+mn-lt"/>
                <a:ea typeface="Times New Roman" panose="02020603050405020304" pitchFamily="18" charset="0"/>
              </a:rPr>
              <a:t> </a:t>
            </a:r>
            <a:r>
              <a:rPr lang="en-US" sz="2600" u="sng" dirty="0">
                <a:solidFill>
                  <a:srgbClr val="000092"/>
                </a:solidFill>
                <a:latin typeface="+mn-lt"/>
                <a:ea typeface="Times New Roman" panose="02020603050405020304" pitchFamily="18" charset="0"/>
              </a:rPr>
              <a:t>to grant forgiveness</a:t>
            </a:r>
            <a:r>
              <a:rPr lang="en-US" sz="2600" dirty="0">
                <a:solidFill>
                  <a:srgbClr val="000092"/>
                </a:solidFill>
                <a:latin typeface="+mn-lt"/>
                <a:ea typeface="Times New Roman" panose="02020603050405020304" pitchFamily="18" charset="0"/>
              </a:rPr>
              <a:t>, to pardon. </a:t>
            </a:r>
            <a:r>
              <a:rPr lang="en-US" sz="2000" cap="small" dirty="0">
                <a:solidFill>
                  <a:srgbClr val="000000"/>
                </a:solidFill>
                <a:latin typeface="+mn-lt"/>
                <a:ea typeface="Times New Roman" panose="02020603050405020304" pitchFamily="18" charset="0"/>
              </a:rPr>
              <a:t>1c</a:t>
            </a:r>
            <a:r>
              <a:rPr lang="en-US" sz="2600" dirty="0">
                <a:solidFill>
                  <a:srgbClr val="000092"/>
                </a:solidFill>
                <a:latin typeface="+mn-lt"/>
                <a:ea typeface="Times New Roman" panose="02020603050405020304" pitchFamily="18" charset="0"/>
              </a:rPr>
              <a:t> to give graciously, give freely, bestow.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1746" name="Picture 1">
            <a:extLst>
              <a:ext uri="{FF2B5EF4-FFF2-40B4-BE49-F238E27FC236}">
                <a16:creationId xmlns:a16="http://schemas.microsoft.com/office/drawing/2014/main" id="{B9213AEE-89A4-4949-A430-276C2DB356D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Rectangle 2">
            <a:extLst>
              <a:ext uri="{FF2B5EF4-FFF2-40B4-BE49-F238E27FC236}">
                <a16:creationId xmlns:a16="http://schemas.microsoft.com/office/drawing/2014/main" id="{8A4B4DB9-88E1-274D-9321-DC3D9F20D4D1}"/>
              </a:ext>
            </a:extLst>
          </p:cNvPr>
          <p:cNvSpPr>
            <a:spLocks noChangeArrowheads="1"/>
          </p:cNvSpPr>
          <p:nvPr/>
        </p:nvSpPr>
        <p:spPr bwMode="auto">
          <a:xfrm>
            <a:off x="1676400" y="3867150"/>
            <a:ext cx="6477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6000" b="1">
                <a:solidFill>
                  <a:srgbClr val="000000"/>
                </a:solidFill>
                <a:latin typeface="Times New Roman" panose="02020603050405020304" pitchFamily="18" charset="0"/>
                <a:cs typeface="Times New Roman" panose="02020603050405020304" pitchFamily="18" charset="0"/>
              </a:rPr>
              <a:t>“</a:t>
            </a:r>
            <a:r>
              <a:rPr lang="en-US" altLang="en-US" sz="6000" b="1">
                <a:solidFill>
                  <a:srgbClr val="000086"/>
                </a:solidFill>
                <a:latin typeface="ArabBruD" pitchFamily="66" charset="0"/>
                <a:cs typeface="Times New Roman" panose="02020603050405020304" pitchFamily="18" charset="0"/>
              </a:rPr>
              <a:t>certificate of debt</a:t>
            </a:r>
            <a:r>
              <a:rPr lang="en-US" altLang="en-US" sz="6000" b="1">
                <a:solidFill>
                  <a:srgbClr val="000000"/>
                </a:solidFill>
                <a:latin typeface="ArabBruD" pitchFamily="66" charset="0"/>
                <a:cs typeface="Times New Roman" panose="02020603050405020304" pitchFamily="18" charset="0"/>
              </a:rPr>
              <a:t>”</a:t>
            </a:r>
            <a:endParaRPr lang="en-US" altLang="en-US">
              <a:latin typeface="ArabBruD" pitchFamily="66"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F5562693-C5B4-F946-B4E1-15E95745CF39}"/>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412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B0F5074-0E26-E841-B20C-C048D18A7744}"/>
              </a:ext>
            </a:extLst>
          </p:cNvPr>
          <p:cNvSpPr/>
          <p:nvPr/>
        </p:nvSpPr>
        <p:spPr>
          <a:xfrm>
            <a:off x="838200" y="1885950"/>
            <a:ext cx="7353301" cy="923330"/>
          </a:xfrm>
          <a:prstGeom prst="rect">
            <a:avLst/>
          </a:prstGeom>
        </p:spPr>
        <p:txBody>
          <a:bodyPr>
            <a:spAutoFit/>
          </a:bodyPr>
          <a:lstStyle/>
          <a:p>
            <a:pPr>
              <a:defRPr/>
            </a:pPr>
            <a:r>
              <a:rPr lang="en-US" sz="5200" b="1" dirty="0">
                <a:ln w="19050">
                  <a:solidFill>
                    <a:srgbClr val="640000"/>
                  </a:solidFill>
                </a:ln>
                <a:solidFill>
                  <a:srgbClr val="000092"/>
                </a:solidFill>
                <a:latin typeface="Times New Roman" panose="02020603050405020304" pitchFamily="18" charset="0"/>
                <a:ea typeface="SimSun" panose="02010600030101010101" pitchFamily="2" charset="-122"/>
                <a:cs typeface="Times New Roman" panose="02020603050405020304" pitchFamily="18" charset="0"/>
              </a:rPr>
              <a:t>III</a:t>
            </a:r>
            <a:r>
              <a:rPr lang="en-US" sz="5400" b="1" i="1" dirty="0">
                <a:ln w="19050">
                  <a:solidFill>
                    <a:srgbClr val="640000"/>
                  </a:solidFill>
                </a:ln>
                <a:solidFill>
                  <a:srgbClr val="000092"/>
                </a:solidFill>
                <a:latin typeface="Times New Roman" panose="02020603050405020304" pitchFamily="18" charset="0"/>
                <a:ea typeface="SimSun" panose="02010600030101010101" pitchFamily="2" charset="-122"/>
                <a:cs typeface="Times New Roman" panose="02020603050405020304" pitchFamily="18" charset="0"/>
              </a:rPr>
              <a:t>. </a:t>
            </a:r>
            <a:r>
              <a:rPr lang="en-US" sz="5400" b="1" i="1" dirty="0">
                <a:ln w="19050">
                  <a:solidFill>
                    <a:srgbClr val="640000"/>
                  </a:solidFill>
                </a:ln>
                <a:solidFill>
                  <a:srgbClr val="000092"/>
                </a:solidFill>
                <a:latin typeface="ArabBruD" panose="03060802060502020204" pitchFamily="66" charset="0"/>
                <a:ea typeface="SimSun" panose="02010600030101010101" pitchFamily="2" charset="-122"/>
              </a:rPr>
              <a:t>Forgiveness is  not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a:extLst>
              <a:ext uri="{FF2B5EF4-FFF2-40B4-BE49-F238E27FC236}">
                <a16:creationId xmlns:a16="http://schemas.microsoft.com/office/drawing/2014/main" id="{EA2D8415-5BD8-0549-A24F-84B0B97A6A6D}"/>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E114B0E6-CF8D-0145-AD8E-64F59EC879BF}"/>
              </a:ext>
            </a:extLst>
          </p:cNvPr>
          <p:cNvSpPr/>
          <p:nvPr/>
        </p:nvSpPr>
        <p:spPr>
          <a:xfrm>
            <a:off x="1181100" y="1200150"/>
            <a:ext cx="6781800" cy="2431435"/>
          </a:xfrm>
          <a:prstGeom prst="rect">
            <a:avLst/>
          </a:prstGeom>
        </p:spPr>
        <p:txBody>
          <a:bodyPr>
            <a:spAutoFit/>
          </a:bodyPr>
          <a:lstStyle/>
          <a:p>
            <a:pPr algn="ctr">
              <a:defRPr/>
            </a:pPr>
            <a:r>
              <a:rPr lang="en-US" sz="4400" b="1" i="1" dirty="0">
                <a:ln w="12700">
                  <a:solidFill>
                    <a:schemeClr val="tx1"/>
                  </a:solidFill>
                </a:ln>
                <a:solidFill>
                  <a:srgbClr val="000092"/>
                </a:solidFill>
                <a:latin typeface="ArabBruD" panose="03060802060502020204" pitchFamily="66" charset="0"/>
              </a:rPr>
              <a:t>It is not to approve of or accept the wrong committed.</a:t>
            </a:r>
          </a:p>
          <a:p>
            <a:pPr algn="ctr">
              <a:defRPr/>
            </a:pPr>
            <a:endParaRPr lang="en-US" sz="3200" b="1" i="1" dirty="0">
              <a:ln w="12700">
                <a:solidFill>
                  <a:schemeClr val="tx1"/>
                </a:solidFill>
              </a:ln>
              <a:solidFill>
                <a:srgbClr val="000092"/>
              </a:solidFill>
              <a:latin typeface="Comic Sans MS" panose="030F0702030302020204" pitchFamily="66" charset="0"/>
            </a:endParaRPr>
          </a:p>
          <a:p>
            <a:pPr algn="ctr">
              <a:defRPr/>
            </a:pPr>
            <a:r>
              <a:rPr lang="en-US" sz="3200" b="1" i="1" dirty="0">
                <a:ln w="12700">
                  <a:solidFill>
                    <a:schemeClr val="tx1"/>
                  </a:solidFill>
                </a:ln>
                <a:solidFill>
                  <a:srgbClr val="000000"/>
                </a:solidFill>
                <a:latin typeface="Comic Sans MS" panose="030F0702030302020204" pitchFamily="66" charset="0"/>
              </a:rPr>
              <a:t>“Go and sin no more.”</a:t>
            </a:r>
            <a:endParaRPr lang="en-US" sz="3200" dirty="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ppt-lt.crystalgraphics.com/lt_bible_co_22_powerpoint_templates_title_slide.jpg">
            <a:hlinkClick r:id="rId2"/>
            <a:extLst>
              <a:ext uri="{FF2B5EF4-FFF2-40B4-BE49-F238E27FC236}">
                <a16:creationId xmlns:a16="http://schemas.microsoft.com/office/drawing/2014/main" id="{B1CD824E-F37B-2C4C-AB92-30A7F5DF72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3334"/>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6BF44A7-2346-0140-8B7D-F1A8B61F9BCD}"/>
              </a:ext>
            </a:extLst>
          </p:cNvPr>
          <p:cNvSpPr/>
          <p:nvPr/>
        </p:nvSpPr>
        <p:spPr>
          <a:xfrm>
            <a:off x="1169918" y="2387084"/>
            <a:ext cx="6804170" cy="1815882"/>
          </a:xfrm>
          <a:prstGeom prst="rect">
            <a:avLst/>
          </a:prstGeom>
        </p:spPr>
        <p:txBody>
          <a:bodyPr wrap="none">
            <a:spAutoFit/>
          </a:bodyPr>
          <a:lstStyle/>
          <a:p>
            <a:pPr algn="ctr">
              <a:defRPr/>
            </a:pPr>
            <a:r>
              <a:rPr lang="en-US" sz="4800" b="1" i="1" dirty="0">
                <a:ln w="9525">
                  <a:solidFill>
                    <a:srgbClr val="00FF00"/>
                  </a:solidFill>
                </a:ln>
                <a:solidFill>
                  <a:srgbClr val="9FFF9F"/>
                </a:solidFill>
                <a:latin typeface="ArabBruD" panose="03060802060502020204" pitchFamily="66" charset="0"/>
                <a:ea typeface="SimSun" panose="02010600030101010101" pitchFamily="2" charset="-122"/>
              </a:rPr>
              <a:t>The Christian Lifestyle #9</a:t>
            </a:r>
          </a:p>
          <a:p>
            <a:pPr algn="ctr">
              <a:defRPr/>
            </a:pPr>
            <a:endParaRPr lang="en-US" sz="1400" b="1" i="1" dirty="0">
              <a:ln w="9525">
                <a:solidFill>
                  <a:srgbClr val="00FF00"/>
                </a:solidFill>
              </a:ln>
              <a:solidFill>
                <a:srgbClr val="9FFF9F"/>
              </a:solidFill>
              <a:latin typeface="ArabBruD" panose="03060802060502020204" pitchFamily="66" charset="0"/>
              <a:ea typeface="SimSun" panose="02010600030101010101" pitchFamily="2" charset="-122"/>
            </a:endParaRPr>
          </a:p>
          <a:p>
            <a:pPr algn="ctr">
              <a:defRPr/>
            </a:pPr>
            <a:r>
              <a:rPr lang="en-US" sz="5000" b="1" i="1" dirty="0">
                <a:ln w="9525">
                  <a:solidFill>
                    <a:srgbClr val="00FF00"/>
                  </a:solidFill>
                </a:ln>
                <a:solidFill>
                  <a:srgbClr val="9FFF9F"/>
                </a:solidFill>
                <a:latin typeface="ArabBruD" panose="03060802060502020204" pitchFamily="66" charset="0"/>
                <a:ea typeface="SimSun" panose="02010600030101010101" pitchFamily="2" charset="-122"/>
              </a:rPr>
              <a:t>A Forgiving Heart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a:extLst>
              <a:ext uri="{FF2B5EF4-FFF2-40B4-BE49-F238E27FC236}">
                <a16:creationId xmlns:a16="http://schemas.microsoft.com/office/drawing/2014/main" id="{61FE49AC-16E1-654D-B32B-E8F1CC46B819}"/>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B6E1FD3-4F64-294E-8F87-3AE28692B451}"/>
              </a:ext>
            </a:extLst>
          </p:cNvPr>
          <p:cNvSpPr/>
          <p:nvPr/>
        </p:nvSpPr>
        <p:spPr>
          <a:xfrm>
            <a:off x="900960" y="1428750"/>
            <a:ext cx="7086600" cy="769441"/>
          </a:xfrm>
          <a:prstGeom prst="rect">
            <a:avLst/>
          </a:prstGeom>
        </p:spPr>
        <p:txBody>
          <a:bodyPr>
            <a:spAutoFit/>
          </a:bodyPr>
          <a:lstStyle/>
          <a:p>
            <a:pPr algn="ctr">
              <a:defRPr/>
            </a:pPr>
            <a:r>
              <a:rPr lang="en-US" sz="4400" b="1" i="1" dirty="0">
                <a:ln w="12700">
                  <a:solidFill>
                    <a:schemeClr val="tx1"/>
                  </a:solidFill>
                </a:ln>
                <a:solidFill>
                  <a:srgbClr val="000092"/>
                </a:solidFill>
                <a:latin typeface="ArabBruD" panose="03060802060502020204" pitchFamily="66" charset="0"/>
                <a:ea typeface="Times New Roman" panose="02020603050405020304" pitchFamily="18" charset="0"/>
              </a:rPr>
              <a:t>It is not to excuse the wrong.</a:t>
            </a:r>
            <a:endParaRPr lang="en-US" sz="4400" dirty="0">
              <a:solidFill>
                <a:srgbClr val="000092"/>
              </a:solidFill>
              <a:latin typeface="ArabBruD" panose="03060802060502020204" pitchFamily="66" charset="0"/>
            </a:endParaRPr>
          </a:p>
        </p:txBody>
      </p:sp>
      <p:sp>
        <p:nvSpPr>
          <p:cNvPr id="2" name="Rectangle 1">
            <a:extLst>
              <a:ext uri="{FF2B5EF4-FFF2-40B4-BE49-F238E27FC236}">
                <a16:creationId xmlns:a16="http://schemas.microsoft.com/office/drawing/2014/main" id="{47AD60B2-6D81-E54E-BCA3-98642EB427BD}"/>
              </a:ext>
            </a:extLst>
          </p:cNvPr>
          <p:cNvSpPr/>
          <p:nvPr/>
        </p:nvSpPr>
        <p:spPr>
          <a:xfrm>
            <a:off x="1828800" y="3257550"/>
            <a:ext cx="5230920" cy="523220"/>
          </a:xfrm>
          <a:prstGeom prst="rect">
            <a:avLst/>
          </a:prstGeom>
        </p:spPr>
        <p:txBody>
          <a:bodyPr wrap="none">
            <a:spAutoFit/>
          </a:bodyPr>
          <a:lstStyle/>
          <a:p>
            <a:pPr algn="ctr">
              <a:defRPr/>
            </a:pPr>
            <a:r>
              <a:rPr lang="en-US" sz="2800" b="1" i="1" dirty="0">
                <a:ln w="12700">
                  <a:solidFill>
                    <a:schemeClr val="tx1"/>
                  </a:solidFill>
                </a:ln>
                <a:solidFill>
                  <a:srgbClr val="000000"/>
                </a:solidFill>
                <a:latin typeface="Comic Sans MS" panose="030F0702030302020204" pitchFamily="66" charset="0"/>
              </a:rPr>
              <a:t>“It really wasn’t a big deal.”</a:t>
            </a:r>
            <a:endParaRPr lang="en-US" sz="2800" dirty="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a:extLst>
              <a:ext uri="{FF2B5EF4-FFF2-40B4-BE49-F238E27FC236}">
                <a16:creationId xmlns:a16="http://schemas.microsoft.com/office/drawing/2014/main" id="{4C0C76EE-66FE-424F-BE7D-5E7312106919}"/>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6F29E33-A8C8-B147-B907-204DAD2E7BF9}"/>
              </a:ext>
            </a:extLst>
          </p:cNvPr>
          <p:cNvSpPr/>
          <p:nvPr/>
        </p:nvSpPr>
        <p:spPr>
          <a:xfrm>
            <a:off x="900960" y="1428750"/>
            <a:ext cx="7086600" cy="769441"/>
          </a:xfrm>
          <a:prstGeom prst="rect">
            <a:avLst/>
          </a:prstGeom>
        </p:spPr>
        <p:txBody>
          <a:bodyPr>
            <a:spAutoFit/>
          </a:bodyPr>
          <a:lstStyle/>
          <a:p>
            <a:pPr algn="ctr">
              <a:defRPr/>
            </a:pPr>
            <a:r>
              <a:rPr lang="en-US" sz="4400" b="1" i="1" dirty="0">
                <a:ln w="12700">
                  <a:solidFill>
                    <a:schemeClr val="tx1"/>
                  </a:solidFill>
                </a:ln>
                <a:solidFill>
                  <a:srgbClr val="000092"/>
                </a:solidFill>
                <a:latin typeface="ArabBruD" panose="03060802060502020204" pitchFamily="66" charset="0"/>
                <a:ea typeface="Times New Roman" panose="02020603050405020304" pitchFamily="18" charset="0"/>
              </a:rPr>
              <a:t>It is not to justify the offense.</a:t>
            </a:r>
            <a:endParaRPr lang="en-US" sz="4400" dirty="0">
              <a:solidFill>
                <a:srgbClr val="000092"/>
              </a:solidFill>
              <a:latin typeface="ArabBruD" panose="03060802060502020204" pitchFamily="66" charset="0"/>
            </a:endParaRPr>
          </a:p>
        </p:txBody>
      </p:sp>
      <p:sp>
        <p:nvSpPr>
          <p:cNvPr id="2" name="Rectangle 1">
            <a:extLst>
              <a:ext uri="{FF2B5EF4-FFF2-40B4-BE49-F238E27FC236}">
                <a16:creationId xmlns:a16="http://schemas.microsoft.com/office/drawing/2014/main" id="{B05A1859-C663-A14B-BA81-C7FCBD67715C}"/>
              </a:ext>
            </a:extLst>
          </p:cNvPr>
          <p:cNvSpPr/>
          <p:nvPr/>
        </p:nvSpPr>
        <p:spPr>
          <a:xfrm>
            <a:off x="2534121" y="3147625"/>
            <a:ext cx="3820277" cy="523220"/>
          </a:xfrm>
          <a:prstGeom prst="rect">
            <a:avLst/>
          </a:prstGeom>
        </p:spPr>
        <p:txBody>
          <a:bodyPr wrap="none">
            <a:spAutoFit/>
          </a:bodyPr>
          <a:lstStyle/>
          <a:p>
            <a:pPr algn="ctr">
              <a:defRPr/>
            </a:pPr>
            <a:r>
              <a:rPr lang="en-US" sz="2800" b="1" i="1" dirty="0">
                <a:ln w="12700">
                  <a:solidFill>
                    <a:schemeClr val="tx1"/>
                  </a:solidFill>
                </a:ln>
                <a:solidFill>
                  <a:srgbClr val="000000"/>
                </a:solidFill>
                <a:latin typeface="Comic Sans MS" panose="030F0702030302020204" pitchFamily="66" charset="0"/>
              </a:rPr>
              <a:t>“You didn’t mean it.”</a:t>
            </a:r>
            <a:endParaRPr lang="en-US" sz="2800" dirty="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a:extLst>
              <a:ext uri="{FF2B5EF4-FFF2-40B4-BE49-F238E27FC236}">
                <a16:creationId xmlns:a16="http://schemas.microsoft.com/office/drawing/2014/main" id="{30D72741-66A6-A74A-83F4-155875026DBC}"/>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39B0DDD-16BC-5740-983F-5E4A2BF9B25F}"/>
              </a:ext>
            </a:extLst>
          </p:cNvPr>
          <p:cNvSpPr/>
          <p:nvPr/>
        </p:nvSpPr>
        <p:spPr>
          <a:xfrm>
            <a:off x="602879" y="1428750"/>
            <a:ext cx="7682760" cy="769441"/>
          </a:xfrm>
          <a:prstGeom prst="rect">
            <a:avLst/>
          </a:prstGeom>
        </p:spPr>
        <p:txBody>
          <a:bodyPr>
            <a:spAutoFit/>
          </a:bodyPr>
          <a:lstStyle/>
          <a:p>
            <a:pPr algn="ctr">
              <a:defRPr/>
            </a:pPr>
            <a:r>
              <a:rPr lang="en-US" sz="4400" b="1" i="1" dirty="0">
                <a:ln w="12700">
                  <a:solidFill>
                    <a:schemeClr val="tx1"/>
                  </a:solidFill>
                </a:ln>
                <a:solidFill>
                  <a:srgbClr val="000092"/>
                </a:solidFill>
                <a:latin typeface="ArabBruD" panose="03060802060502020204" pitchFamily="66" charset="0"/>
                <a:ea typeface="Times New Roman" panose="02020603050405020304" pitchFamily="18" charset="0"/>
              </a:rPr>
              <a:t>It is not to pardoning the wrong.</a:t>
            </a:r>
            <a:endParaRPr lang="en-US" sz="4400" dirty="0">
              <a:solidFill>
                <a:srgbClr val="000092"/>
              </a:solidFill>
              <a:latin typeface="ArabBruD" panose="03060802060502020204" pitchFamily="66" charset="0"/>
            </a:endParaRPr>
          </a:p>
        </p:txBody>
      </p:sp>
      <p:sp>
        <p:nvSpPr>
          <p:cNvPr id="2" name="Rectangle 1">
            <a:extLst>
              <a:ext uri="{FF2B5EF4-FFF2-40B4-BE49-F238E27FC236}">
                <a16:creationId xmlns:a16="http://schemas.microsoft.com/office/drawing/2014/main" id="{6660DF16-B0DD-D644-8A7F-29FA8746FCEA}"/>
              </a:ext>
            </a:extLst>
          </p:cNvPr>
          <p:cNvSpPr/>
          <p:nvPr/>
        </p:nvSpPr>
        <p:spPr>
          <a:xfrm>
            <a:off x="1750252" y="3028950"/>
            <a:ext cx="5388013" cy="954107"/>
          </a:xfrm>
          <a:prstGeom prst="rect">
            <a:avLst/>
          </a:prstGeom>
        </p:spPr>
        <p:txBody>
          <a:bodyPr wrap="none">
            <a:spAutoFit/>
          </a:bodyPr>
          <a:lstStyle/>
          <a:p>
            <a:pPr algn="ctr">
              <a:defRPr/>
            </a:pPr>
            <a:r>
              <a:rPr lang="en-US" sz="2800" b="1" i="1" dirty="0">
                <a:ln w="12700">
                  <a:solidFill>
                    <a:schemeClr val="tx1"/>
                  </a:solidFill>
                </a:ln>
                <a:solidFill>
                  <a:srgbClr val="000000"/>
                </a:solidFill>
                <a:latin typeface="Comic Sans MS" panose="030F0702030302020204" pitchFamily="66" charset="0"/>
              </a:rPr>
              <a:t>The offender must deal with</a:t>
            </a:r>
          </a:p>
          <a:p>
            <a:pPr algn="ctr">
              <a:defRPr/>
            </a:pPr>
            <a:r>
              <a:rPr lang="en-US" sz="2800" b="1" i="1" dirty="0">
                <a:ln w="12700">
                  <a:solidFill>
                    <a:schemeClr val="tx1"/>
                  </a:solidFill>
                </a:ln>
                <a:solidFill>
                  <a:srgbClr val="000000"/>
                </a:solidFill>
                <a:latin typeface="Comic Sans MS" panose="030F0702030302020204" pitchFamily="66" charset="0"/>
              </a:rPr>
              <a:t>sin, guilt, consequences, etc.</a:t>
            </a:r>
            <a:endParaRPr lang="en-US" sz="2800" dirty="0">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a:extLst>
              <a:ext uri="{FF2B5EF4-FFF2-40B4-BE49-F238E27FC236}">
                <a16:creationId xmlns:a16="http://schemas.microsoft.com/office/drawing/2014/main" id="{2A828633-6F1B-E045-B2F3-4843BF51CD43}"/>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5A3FE54-A373-5741-9358-10499008A0FC}"/>
              </a:ext>
            </a:extLst>
          </p:cNvPr>
          <p:cNvSpPr/>
          <p:nvPr/>
        </p:nvSpPr>
        <p:spPr>
          <a:xfrm>
            <a:off x="602879" y="1428750"/>
            <a:ext cx="7682760" cy="769441"/>
          </a:xfrm>
          <a:prstGeom prst="rect">
            <a:avLst/>
          </a:prstGeom>
        </p:spPr>
        <p:txBody>
          <a:bodyPr>
            <a:spAutoFit/>
          </a:bodyPr>
          <a:lstStyle/>
          <a:p>
            <a:pPr algn="ctr">
              <a:defRPr/>
            </a:pPr>
            <a:r>
              <a:rPr lang="en-US" sz="4400" b="1" i="1" dirty="0">
                <a:ln w="12700">
                  <a:solidFill>
                    <a:schemeClr val="tx1"/>
                  </a:solidFill>
                </a:ln>
                <a:solidFill>
                  <a:srgbClr val="000092"/>
                </a:solidFill>
                <a:latin typeface="ArabBruD" panose="03060802060502020204" pitchFamily="66" charset="0"/>
                <a:ea typeface="Times New Roman" panose="02020603050405020304" pitchFamily="18" charset="0"/>
              </a:rPr>
              <a:t>It is not reconciliation.</a:t>
            </a:r>
            <a:endParaRPr lang="en-US" sz="4400" dirty="0">
              <a:solidFill>
                <a:srgbClr val="000092"/>
              </a:solidFill>
              <a:latin typeface="ArabBruD" panose="03060802060502020204" pitchFamily="66" charset="0"/>
            </a:endParaRPr>
          </a:p>
        </p:txBody>
      </p:sp>
      <p:sp>
        <p:nvSpPr>
          <p:cNvPr id="2" name="Rectangle 1">
            <a:extLst>
              <a:ext uri="{FF2B5EF4-FFF2-40B4-BE49-F238E27FC236}">
                <a16:creationId xmlns:a16="http://schemas.microsoft.com/office/drawing/2014/main" id="{7C18B71A-8340-9842-B3BC-A018D446F05C}"/>
              </a:ext>
            </a:extLst>
          </p:cNvPr>
          <p:cNvSpPr/>
          <p:nvPr/>
        </p:nvSpPr>
        <p:spPr>
          <a:xfrm>
            <a:off x="1264553" y="3147625"/>
            <a:ext cx="6359434" cy="954107"/>
          </a:xfrm>
          <a:prstGeom prst="rect">
            <a:avLst/>
          </a:prstGeom>
        </p:spPr>
        <p:txBody>
          <a:bodyPr wrap="none">
            <a:spAutoFit/>
          </a:bodyPr>
          <a:lstStyle/>
          <a:p>
            <a:pPr algn="ctr">
              <a:defRPr/>
            </a:pPr>
            <a:r>
              <a:rPr lang="en-US" sz="2800" b="1" i="1" dirty="0">
                <a:ln w="12700">
                  <a:solidFill>
                    <a:schemeClr val="tx1"/>
                  </a:solidFill>
                </a:ln>
                <a:solidFill>
                  <a:srgbClr val="000000"/>
                </a:solidFill>
                <a:latin typeface="Comic Sans MS" panose="030F0702030302020204" pitchFamily="66" charset="0"/>
              </a:rPr>
              <a:t>Forgiveness is not about restoring</a:t>
            </a:r>
          </a:p>
          <a:p>
            <a:pPr algn="ctr">
              <a:defRPr/>
            </a:pPr>
            <a:r>
              <a:rPr lang="en-US" sz="2800" b="1" i="1" dirty="0">
                <a:ln w="12700">
                  <a:solidFill>
                    <a:schemeClr val="tx1"/>
                  </a:solidFill>
                </a:ln>
                <a:solidFill>
                  <a:srgbClr val="000000"/>
                </a:solidFill>
                <a:latin typeface="Comic Sans MS" panose="030F0702030302020204" pitchFamily="66" charset="0"/>
              </a:rPr>
              <a:t>warm and fussy feelings.</a:t>
            </a:r>
            <a:endParaRPr lang="en-US" sz="2800" dirty="0">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a:extLst>
              <a:ext uri="{FF2B5EF4-FFF2-40B4-BE49-F238E27FC236}">
                <a16:creationId xmlns:a16="http://schemas.microsoft.com/office/drawing/2014/main" id="{25F78DD7-E93C-C648-AE85-76F9E639343D}"/>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EE7C59E8-E7F1-1040-A9CA-A85052F24E20}"/>
              </a:ext>
            </a:extLst>
          </p:cNvPr>
          <p:cNvSpPr/>
          <p:nvPr/>
        </p:nvSpPr>
        <p:spPr>
          <a:xfrm>
            <a:off x="730620" y="1352550"/>
            <a:ext cx="7682760" cy="769441"/>
          </a:xfrm>
          <a:prstGeom prst="rect">
            <a:avLst/>
          </a:prstGeom>
        </p:spPr>
        <p:txBody>
          <a:bodyPr>
            <a:spAutoFit/>
          </a:bodyPr>
          <a:lstStyle/>
          <a:p>
            <a:pPr algn="ctr">
              <a:defRPr/>
            </a:pPr>
            <a:r>
              <a:rPr lang="en-US" sz="4400" b="1" i="1" dirty="0">
                <a:ln w="12700">
                  <a:solidFill>
                    <a:schemeClr val="tx1"/>
                  </a:solidFill>
                </a:ln>
                <a:solidFill>
                  <a:srgbClr val="000092"/>
                </a:solidFill>
                <a:latin typeface="ArabBruD" panose="03060802060502020204" pitchFamily="66" charset="0"/>
                <a:ea typeface="Times New Roman" panose="02020603050405020304" pitchFamily="18" charset="0"/>
              </a:rPr>
              <a:t>It is not to repress one’s feelings.</a:t>
            </a:r>
            <a:endParaRPr lang="en-US" sz="4400" dirty="0">
              <a:solidFill>
                <a:srgbClr val="000092"/>
              </a:solidFill>
              <a:latin typeface="ArabBruD" panose="03060802060502020204" pitchFamily="66" charset="0"/>
            </a:endParaRPr>
          </a:p>
        </p:txBody>
      </p:sp>
      <p:sp>
        <p:nvSpPr>
          <p:cNvPr id="2" name="Rectangle 1">
            <a:extLst>
              <a:ext uri="{FF2B5EF4-FFF2-40B4-BE49-F238E27FC236}">
                <a16:creationId xmlns:a16="http://schemas.microsoft.com/office/drawing/2014/main" id="{5F196028-AF4C-6040-8B24-10E3D8127859}"/>
              </a:ext>
            </a:extLst>
          </p:cNvPr>
          <p:cNvSpPr/>
          <p:nvPr/>
        </p:nvSpPr>
        <p:spPr>
          <a:xfrm>
            <a:off x="1600200" y="2647950"/>
            <a:ext cx="5668538" cy="523220"/>
          </a:xfrm>
          <a:prstGeom prst="rect">
            <a:avLst/>
          </a:prstGeom>
        </p:spPr>
        <p:txBody>
          <a:bodyPr wrap="none">
            <a:spAutoFit/>
          </a:bodyPr>
          <a:lstStyle/>
          <a:p>
            <a:pPr algn="ctr">
              <a:defRPr/>
            </a:pPr>
            <a:r>
              <a:rPr lang="en-US" sz="2800" b="1" i="1" dirty="0">
                <a:ln w="12700">
                  <a:solidFill>
                    <a:schemeClr val="tx1"/>
                  </a:solidFill>
                </a:ln>
                <a:solidFill>
                  <a:srgbClr val="000000"/>
                </a:solidFill>
                <a:latin typeface="Comic Sans MS" panose="030F0702030302020204" pitchFamily="66" charset="0"/>
              </a:rPr>
              <a:t>“I don’t want to talk about it.”</a:t>
            </a:r>
            <a:endParaRPr lang="en-US" sz="2800" dirty="0">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a:extLst>
              <a:ext uri="{FF2B5EF4-FFF2-40B4-BE49-F238E27FC236}">
                <a16:creationId xmlns:a16="http://schemas.microsoft.com/office/drawing/2014/main" id="{42F810EE-5B63-4B4E-836E-7F5807E5B0BF}"/>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B7A1CE5-FE9A-D549-89A3-AAB1782C347A}"/>
              </a:ext>
            </a:extLst>
          </p:cNvPr>
          <p:cNvSpPr/>
          <p:nvPr/>
        </p:nvSpPr>
        <p:spPr>
          <a:xfrm>
            <a:off x="730620" y="1352550"/>
            <a:ext cx="7682760" cy="769441"/>
          </a:xfrm>
          <a:prstGeom prst="rect">
            <a:avLst/>
          </a:prstGeom>
        </p:spPr>
        <p:txBody>
          <a:bodyPr>
            <a:spAutoFit/>
          </a:bodyPr>
          <a:lstStyle/>
          <a:p>
            <a:pPr algn="ctr">
              <a:defRPr/>
            </a:pPr>
            <a:r>
              <a:rPr lang="en-US" sz="4400" b="1" i="1" dirty="0">
                <a:ln w="12700">
                  <a:solidFill>
                    <a:schemeClr val="tx1"/>
                  </a:solidFill>
                </a:ln>
                <a:solidFill>
                  <a:srgbClr val="000092"/>
                </a:solidFill>
                <a:latin typeface="ArabBruD" panose="03060802060502020204" pitchFamily="66" charset="0"/>
                <a:ea typeface="Times New Roman" panose="02020603050405020304" pitchFamily="18" charset="0"/>
              </a:rPr>
              <a:t>It is not forgetting the offense.</a:t>
            </a:r>
            <a:endParaRPr lang="en-US" sz="4400" dirty="0">
              <a:solidFill>
                <a:srgbClr val="000092"/>
              </a:solidFill>
              <a:latin typeface="ArabBruD" panose="03060802060502020204" pitchFamily="66" charset="0"/>
            </a:endParaRPr>
          </a:p>
        </p:txBody>
      </p:sp>
      <p:sp>
        <p:nvSpPr>
          <p:cNvPr id="2" name="Rectangle 1">
            <a:extLst>
              <a:ext uri="{FF2B5EF4-FFF2-40B4-BE49-F238E27FC236}">
                <a16:creationId xmlns:a16="http://schemas.microsoft.com/office/drawing/2014/main" id="{96E6A972-D20E-DD45-86C9-58959BC37D56}"/>
              </a:ext>
            </a:extLst>
          </p:cNvPr>
          <p:cNvSpPr/>
          <p:nvPr/>
        </p:nvSpPr>
        <p:spPr>
          <a:xfrm>
            <a:off x="946648" y="2953635"/>
            <a:ext cx="7250704" cy="523220"/>
          </a:xfrm>
          <a:prstGeom prst="rect">
            <a:avLst/>
          </a:prstGeom>
        </p:spPr>
        <p:txBody>
          <a:bodyPr wrap="none">
            <a:spAutoFit/>
          </a:bodyPr>
          <a:lstStyle/>
          <a:p>
            <a:pPr algn="ctr">
              <a:defRPr/>
            </a:pPr>
            <a:r>
              <a:rPr lang="en-US" sz="2800" b="1" i="1" dirty="0">
                <a:ln w="12700">
                  <a:solidFill>
                    <a:schemeClr val="tx1"/>
                  </a:solidFill>
                </a:ln>
                <a:solidFill>
                  <a:srgbClr val="000000"/>
                </a:solidFill>
                <a:latin typeface="Comic Sans MS" panose="030F0702030302020204" pitchFamily="66" charset="0"/>
              </a:rPr>
              <a:t>“I can forgive, but I can never forget.”</a:t>
            </a:r>
            <a:endParaRPr lang="en-US" sz="2800" dirty="0">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
            <a:extLst>
              <a:ext uri="{FF2B5EF4-FFF2-40B4-BE49-F238E27FC236}">
                <a16:creationId xmlns:a16="http://schemas.microsoft.com/office/drawing/2014/main" id="{71FA4E2B-21F7-FB49-8808-76D416FE827B}"/>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1E06AF6-985F-DE4D-89CB-27241CCF9E0D}"/>
              </a:ext>
            </a:extLst>
          </p:cNvPr>
          <p:cNvSpPr/>
          <p:nvPr/>
        </p:nvSpPr>
        <p:spPr>
          <a:xfrm>
            <a:off x="1371600" y="971550"/>
            <a:ext cx="6858000" cy="28924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Jeremiah 31: 34</a:t>
            </a:r>
            <a:r>
              <a:rPr lang="en-US" sz="2600" dirty="0">
                <a:solidFill>
                  <a:srgbClr val="C00000"/>
                </a:solidFill>
                <a:latin typeface="Times New Roman" panose="02020603050405020304" pitchFamily="18" charset="0"/>
                <a:ea typeface="Times New Roman" panose="02020603050405020304" pitchFamily="18" charset="0"/>
              </a:rPr>
              <a:t> </a:t>
            </a:r>
            <a:endParaRPr lang="en-US" sz="2600" b="1" dirty="0">
              <a:solidFill>
                <a:srgbClr val="C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They will not teach again, each man his neighbor and each man his brother, saying, 'Know the Lord,' for they will all know Me, from the least of them to the greatest of them," declares the Lord, "for I will forgive their iniquity, and </a:t>
            </a:r>
            <a:r>
              <a:rPr lang="en-US" sz="2600" b="1" u="sng" dirty="0">
                <a:solidFill>
                  <a:srgbClr val="760076"/>
                </a:solidFill>
                <a:uFill>
                  <a:solidFill>
                    <a:srgbClr val="000000"/>
                  </a:solidFill>
                </a:uFill>
                <a:latin typeface="Arial Narrow" panose="020B0606020202030204" pitchFamily="34" charset="0"/>
                <a:ea typeface="Times New Roman" panose="02020603050405020304" pitchFamily="18" charset="0"/>
              </a:rPr>
              <a:t>their sin I will remember no more</a:t>
            </a:r>
            <a:r>
              <a:rPr lang="en-US" sz="2600" b="1" u="sng" dirty="0">
                <a:solidFill>
                  <a:srgbClr val="000086"/>
                </a:solidFill>
                <a:latin typeface="Arial Narrow" panose="020B0606020202030204" pitchFamily="34" charset="0"/>
                <a:ea typeface="Times New Roman" panose="02020603050405020304" pitchFamily="18" charset="0"/>
              </a:rPr>
              <a:t>.”</a:t>
            </a:r>
            <a:endParaRPr lang="en-US" sz="2600" u="sng"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a:extLst>
              <a:ext uri="{FF2B5EF4-FFF2-40B4-BE49-F238E27FC236}">
                <a16:creationId xmlns:a16="http://schemas.microsoft.com/office/drawing/2014/main" id="{7F88313C-79B1-6C42-91C2-0FA8D1B25D36}"/>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8F2427DD-F67D-B344-AF8C-4C03B7ECEED2}"/>
              </a:ext>
            </a:extLst>
          </p:cNvPr>
          <p:cNvSpPr/>
          <p:nvPr/>
        </p:nvSpPr>
        <p:spPr>
          <a:xfrm>
            <a:off x="1066800" y="528114"/>
            <a:ext cx="7162800" cy="584775"/>
          </a:xfrm>
          <a:prstGeom prst="rect">
            <a:avLst/>
          </a:prstGeom>
        </p:spPr>
        <p:txBody>
          <a:bodyPr>
            <a:spAutoFit/>
          </a:bodyPr>
          <a:lstStyle/>
          <a:p>
            <a:pPr algn="ctr">
              <a:defRPr/>
            </a:pPr>
            <a:r>
              <a:rPr lang="en-US" sz="3000" b="1" i="1" dirty="0">
                <a:ln w="12700">
                  <a:solidFill>
                    <a:schemeClr val="tx1"/>
                  </a:solidFill>
                </a:ln>
                <a:solidFill>
                  <a:srgbClr val="7E3F00"/>
                </a:solidFill>
                <a:latin typeface="Comic Sans MS" panose="030F0702030302020204" pitchFamily="66" charset="0"/>
                <a:ea typeface="Times New Roman" panose="02020603050405020304" pitchFamily="18" charset="0"/>
              </a:rPr>
              <a:t>All words in the bible are not literal</a:t>
            </a:r>
            <a:r>
              <a:rPr lang="en-US" sz="3200" b="1" i="1" dirty="0">
                <a:ln w="12700">
                  <a:solidFill>
                    <a:schemeClr val="tx1"/>
                  </a:solidFill>
                </a:ln>
                <a:solidFill>
                  <a:srgbClr val="7E3F00"/>
                </a:solidFill>
                <a:latin typeface="Comic Sans MS" panose="030F0702030302020204" pitchFamily="66" charset="0"/>
                <a:ea typeface="Times New Roman" panose="02020603050405020304" pitchFamily="18" charset="0"/>
              </a:rPr>
              <a:t>. </a:t>
            </a:r>
            <a:endParaRPr lang="en-US" sz="3200" dirty="0">
              <a:solidFill>
                <a:srgbClr val="000092"/>
              </a:solidFill>
              <a:latin typeface="ArabBruD" panose="03060802060502020204" pitchFamily="66" charset="0"/>
            </a:endParaRPr>
          </a:p>
        </p:txBody>
      </p:sp>
      <p:sp>
        <p:nvSpPr>
          <p:cNvPr id="2" name="Rectangle 1">
            <a:extLst>
              <a:ext uri="{FF2B5EF4-FFF2-40B4-BE49-F238E27FC236}">
                <a16:creationId xmlns:a16="http://schemas.microsoft.com/office/drawing/2014/main" id="{642BC2FB-1A9F-C84E-8D30-1948FB9B52DB}"/>
              </a:ext>
            </a:extLst>
          </p:cNvPr>
          <p:cNvSpPr/>
          <p:nvPr/>
        </p:nvSpPr>
        <p:spPr>
          <a:xfrm>
            <a:off x="1060450" y="1276350"/>
            <a:ext cx="6324600" cy="3292475"/>
          </a:xfrm>
          <a:prstGeom prst="rect">
            <a:avLst/>
          </a:prstGeom>
        </p:spPr>
        <p:txBody>
          <a:bodyPr>
            <a:spAutoFit/>
          </a:bodyPr>
          <a:lstStyle>
            <a:lvl1pPr>
              <a:tabLst>
                <a:tab pos="182563"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9pPr>
          </a:lstStyle>
          <a:p>
            <a:r>
              <a:rPr lang="en-US" altLang="en-US" sz="2600" b="1">
                <a:solidFill>
                  <a:srgbClr val="C00000"/>
                </a:solidFill>
                <a:latin typeface="Times New Roman" panose="02020603050405020304" pitchFamily="18" charset="0"/>
                <a:cs typeface="Times New Roman" panose="02020603050405020304" pitchFamily="18" charset="0"/>
              </a:rPr>
              <a:t>Isaiah 1: 18</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4020202020204" pitchFamily="34" charset="0"/>
              <a:cs typeface="Times New Roman" panose="02020603050405020304" pitchFamily="18" charset="0"/>
            </a:endParaRPr>
          </a:p>
          <a:p>
            <a:r>
              <a:rPr lang="en-US" altLang="en-US" sz="2600" b="1">
                <a:solidFill>
                  <a:srgbClr val="000000"/>
                </a:solidFill>
                <a:latin typeface="Arial Narrow" panose="020B0604020202020204" pitchFamily="34" charset="0"/>
                <a:cs typeface="Times New Roman" panose="02020603050405020304" pitchFamily="18" charset="0"/>
              </a:rPr>
              <a:t>Though your</a:t>
            </a:r>
            <a:r>
              <a:rPr lang="en-US" altLang="en-US" sz="2600" b="1">
                <a:solidFill>
                  <a:srgbClr val="000086"/>
                </a:solidFill>
                <a:latin typeface="Arial Narrow" panose="020B0604020202020204" pitchFamily="34" charset="0"/>
                <a:cs typeface="Times New Roman" panose="02020603050405020304" pitchFamily="18" charset="0"/>
              </a:rPr>
              <a:t> </a:t>
            </a:r>
            <a:r>
              <a:rPr lang="en-US" altLang="en-US" sz="2600" b="1" u="sng">
                <a:solidFill>
                  <a:srgbClr val="760076"/>
                </a:solidFill>
                <a:latin typeface="Arial Narrow" panose="020B0604020202020204" pitchFamily="34" charset="0"/>
                <a:cs typeface="Times New Roman" panose="02020603050405020304" pitchFamily="18" charset="0"/>
              </a:rPr>
              <a:t>sins are as scarlet</a:t>
            </a:r>
            <a:r>
              <a:rPr lang="en-US" altLang="en-US" sz="2600" b="1">
                <a:solidFill>
                  <a:srgbClr val="000086"/>
                </a:solidFill>
                <a:latin typeface="Arial Narrow" panose="020B0604020202020204" pitchFamily="34" charset="0"/>
                <a:cs typeface="Times New Roman" panose="02020603050405020304" pitchFamily="18" charset="0"/>
              </a:rPr>
              <a:t>, </a:t>
            </a:r>
          </a:p>
          <a:p>
            <a:r>
              <a:rPr lang="en-US" altLang="en-US" sz="2600" b="1">
                <a:solidFill>
                  <a:srgbClr val="000000"/>
                </a:solidFill>
                <a:latin typeface="Arial Narrow" panose="020B0604020202020204" pitchFamily="34" charset="0"/>
                <a:cs typeface="Times New Roman" panose="02020603050405020304" pitchFamily="18" charset="0"/>
              </a:rPr>
              <a:t>they will be</a:t>
            </a:r>
            <a:r>
              <a:rPr lang="en-US" altLang="en-US" sz="2600" b="1">
                <a:solidFill>
                  <a:srgbClr val="000086"/>
                </a:solidFill>
                <a:latin typeface="Arial Narrow" panose="020B0604020202020204" pitchFamily="34" charset="0"/>
                <a:cs typeface="Times New Roman" panose="02020603050405020304" pitchFamily="18" charset="0"/>
              </a:rPr>
              <a:t> </a:t>
            </a:r>
            <a:r>
              <a:rPr lang="en-US" altLang="en-US" sz="2600" b="1" u="sng">
                <a:solidFill>
                  <a:srgbClr val="760076"/>
                </a:solidFill>
                <a:latin typeface="Arial Narrow" panose="020B0604020202020204" pitchFamily="34" charset="0"/>
                <a:cs typeface="Times New Roman" panose="02020603050405020304" pitchFamily="18" charset="0"/>
              </a:rPr>
              <a:t>as white as</a:t>
            </a:r>
            <a:r>
              <a:rPr lang="en-US" altLang="en-US" sz="2600" b="1">
                <a:solidFill>
                  <a:srgbClr val="000086"/>
                </a:solidFill>
                <a:latin typeface="Arial Narrow" panose="020B0604020202020204" pitchFamily="34" charset="0"/>
                <a:cs typeface="Times New Roman" panose="02020603050405020304" pitchFamily="18" charset="0"/>
              </a:rPr>
              <a:t> </a:t>
            </a:r>
            <a:r>
              <a:rPr lang="en-US" altLang="en-US" sz="2600" b="1">
                <a:solidFill>
                  <a:srgbClr val="000000"/>
                </a:solidFill>
                <a:latin typeface="Arial Narrow" panose="020B0604020202020204" pitchFamily="34" charset="0"/>
                <a:cs typeface="Times New Roman" panose="02020603050405020304" pitchFamily="18" charset="0"/>
              </a:rPr>
              <a:t>snow; ...</a:t>
            </a:r>
            <a:endParaRPr lang="en-US" altLang="en-US" sz="2600">
              <a:latin typeface="Times New Roman" panose="02020603050405020304" pitchFamily="18" charset="0"/>
              <a:cs typeface="Times New Roman" panose="02020603050405020304" pitchFamily="18" charset="0"/>
            </a:endParaRPr>
          </a:p>
          <a:p>
            <a:r>
              <a:rPr lang="en-US" altLang="en-US" sz="2600" b="1">
                <a:solidFill>
                  <a:srgbClr val="C00000"/>
                </a:solidFill>
                <a:latin typeface="Times New Roman" panose="02020603050405020304" pitchFamily="18" charset="0"/>
                <a:cs typeface="Times New Roman" panose="02020603050405020304" pitchFamily="18" charset="0"/>
              </a:rPr>
              <a:t>Isaiah 38: 17</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4020202020204" pitchFamily="34" charset="0"/>
              <a:cs typeface="Times New Roman" panose="02020603050405020304" pitchFamily="18" charset="0"/>
            </a:endParaRPr>
          </a:p>
          <a:p>
            <a:r>
              <a:rPr lang="en-US" altLang="en-US" sz="2600" b="1">
                <a:solidFill>
                  <a:srgbClr val="000000"/>
                </a:solidFill>
                <a:latin typeface="Arial Narrow" panose="020B0604020202020204" pitchFamily="34" charset="0"/>
                <a:cs typeface="Times New Roman" panose="02020603050405020304" pitchFamily="18" charset="0"/>
              </a:rPr>
              <a:t>For You have</a:t>
            </a:r>
            <a:r>
              <a:rPr lang="en-US" altLang="en-US" sz="2600" b="1">
                <a:solidFill>
                  <a:srgbClr val="000086"/>
                </a:solidFill>
                <a:latin typeface="Arial Narrow" panose="020B0604020202020204" pitchFamily="34" charset="0"/>
                <a:cs typeface="Times New Roman" panose="02020603050405020304" pitchFamily="18" charset="0"/>
              </a:rPr>
              <a:t> </a:t>
            </a:r>
            <a:r>
              <a:rPr lang="en-US" altLang="en-US" sz="2600" b="1">
                <a:solidFill>
                  <a:srgbClr val="000086"/>
                </a:solidFill>
                <a:latin typeface="Tahoma" panose="020B0604030504040204" pitchFamily="34" charset="0"/>
                <a:cs typeface="Times New Roman" panose="02020603050405020304" pitchFamily="18" charset="0"/>
              </a:rPr>
              <a:t>﻿﻿</a:t>
            </a:r>
            <a:r>
              <a:rPr lang="en-US" altLang="en-US" sz="2600" b="1" u="sng">
                <a:solidFill>
                  <a:srgbClr val="760076"/>
                </a:solidFill>
                <a:latin typeface="Arial Narrow" panose="020B0604020202020204" pitchFamily="34" charset="0"/>
                <a:cs typeface="Times New Roman" panose="02020603050405020304" pitchFamily="18" charset="0"/>
              </a:rPr>
              <a:t>cast all my sins behind</a:t>
            </a:r>
            <a:r>
              <a:rPr lang="en-US" altLang="en-US" sz="2600" b="1">
                <a:solidFill>
                  <a:srgbClr val="000086"/>
                </a:solidFill>
                <a:latin typeface="Arial Narrow" panose="020B0604020202020204" pitchFamily="34" charset="0"/>
                <a:cs typeface="Times New Roman" panose="02020603050405020304" pitchFamily="18" charset="0"/>
              </a:rPr>
              <a:t> </a:t>
            </a:r>
            <a:r>
              <a:rPr lang="en-US" altLang="en-US" sz="2600" b="1">
                <a:solidFill>
                  <a:srgbClr val="000000"/>
                </a:solidFill>
                <a:latin typeface="Arial Narrow" panose="020B0604020202020204" pitchFamily="34" charset="0"/>
                <a:cs typeface="Times New Roman" panose="02020603050405020304" pitchFamily="18" charset="0"/>
              </a:rPr>
              <a:t>Your back</a:t>
            </a:r>
            <a:endParaRPr lang="en-US" altLang="en-US" sz="2600">
              <a:latin typeface="Times New Roman" panose="02020603050405020304" pitchFamily="18" charset="0"/>
              <a:cs typeface="Times New Roman" panose="02020603050405020304" pitchFamily="18" charset="0"/>
            </a:endParaRPr>
          </a:p>
          <a:p>
            <a:r>
              <a:rPr lang="en-US" altLang="en-US" sz="2600" b="1">
                <a:solidFill>
                  <a:srgbClr val="C00000"/>
                </a:solidFill>
                <a:latin typeface="Times New Roman" panose="02020603050405020304" pitchFamily="18" charset="0"/>
                <a:cs typeface="Times New Roman" panose="02020603050405020304" pitchFamily="18" charset="0"/>
              </a:rPr>
              <a:t>Psalms 103: 12</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4020202020204" pitchFamily="34" charset="0"/>
              <a:cs typeface="Times New Roman" panose="02020603050405020304" pitchFamily="18" charset="0"/>
            </a:endParaRPr>
          </a:p>
          <a:p>
            <a:r>
              <a:rPr lang="en-US" altLang="en-US" sz="2600" b="1">
                <a:solidFill>
                  <a:srgbClr val="000000"/>
                </a:solidFill>
                <a:latin typeface="Arial Narrow" panose="020B0604020202020204" pitchFamily="34" charset="0"/>
                <a:cs typeface="Times New Roman" panose="02020603050405020304" pitchFamily="18" charset="0"/>
              </a:rPr>
              <a:t>Just</a:t>
            </a:r>
            <a:r>
              <a:rPr lang="en-US" altLang="en-US" sz="2600" b="1">
                <a:solidFill>
                  <a:srgbClr val="000086"/>
                </a:solidFill>
                <a:latin typeface="Arial Narrow" panose="020B0604020202020204" pitchFamily="34" charset="0"/>
                <a:cs typeface="Times New Roman" panose="02020603050405020304" pitchFamily="18" charset="0"/>
              </a:rPr>
              <a:t> </a:t>
            </a:r>
            <a:r>
              <a:rPr lang="en-US" altLang="en-US" sz="2600" b="1" u="sng">
                <a:solidFill>
                  <a:srgbClr val="760076"/>
                </a:solidFill>
                <a:latin typeface="Arial Narrow" panose="020B0604020202020204" pitchFamily="34" charset="0"/>
                <a:cs typeface="Times New Roman" panose="02020603050405020304" pitchFamily="18" charset="0"/>
              </a:rPr>
              <a:t>as far as the east is from the west</a:t>
            </a:r>
            <a:r>
              <a:rPr lang="en-US" altLang="en-US" sz="2600" b="1">
                <a:solidFill>
                  <a:srgbClr val="000086"/>
                </a:solidFill>
                <a:latin typeface="Arial Narrow" panose="020B0604020202020204" pitchFamily="34" charset="0"/>
                <a:cs typeface="Times New Roman" panose="02020603050405020304" pitchFamily="18" charset="0"/>
              </a:rPr>
              <a:t>, </a:t>
            </a:r>
            <a:r>
              <a:rPr lang="en-US" altLang="en-US" sz="2600" b="1">
                <a:solidFill>
                  <a:srgbClr val="000000"/>
                </a:solidFill>
                <a:latin typeface="Arial Narrow" panose="020B0604020202020204" pitchFamily="34" charset="0"/>
                <a:cs typeface="Times New Roman" panose="02020603050405020304" pitchFamily="18" charset="0"/>
              </a:rPr>
              <a:t>so far has He removed our transgressions from us.</a:t>
            </a:r>
            <a:endParaRPr lang="en-US" altLang="en-US" sz="2600">
              <a:latin typeface="Times New Roman" panose="02020603050405020304" pitchFamily="18"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a:extLst>
              <a:ext uri="{FF2B5EF4-FFF2-40B4-BE49-F238E27FC236}">
                <a16:creationId xmlns:a16="http://schemas.microsoft.com/office/drawing/2014/main" id="{AF728BE3-C2A0-5147-9B50-B938D8D85DBB}"/>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4219AB7-33C2-6542-9DB9-16425F92FEFF}"/>
              </a:ext>
            </a:extLst>
          </p:cNvPr>
          <p:cNvSpPr/>
          <p:nvPr/>
        </p:nvSpPr>
        <p:spPr>
          <a:xfrm>
            <a:off x="1241610" y="994602"/>
            <a:ext cx="6660780" cy="1446550"/>
          </a:xfrm>
          <a:prstGeom prst="rect">
            <a:avLst/>
          </a:prstGeom>
        </p:spPr>
        <p:txBody>
          <a:bodyPr>
            <a:spAutoFit/>
          </a:bodyPr>
          <a:lstStyle/>
          <a:p>
            <a:pPr algn="ctr">
              <a:defRPr/>
            </a:pPr>
            <a:r>
              <a:rPr lang="en-US" sz="4400" b="1" i="1" dirty="0">
                <a:ln w="12700">
                  <a:solidFill>
                    <a:schemeClr val="tx1"/>
                  </a:solidFill>
                </a:ln>
                <a:solidFill>
                  <a:srgbClr val="000092"/>
                </a:solidFill>
                <a:latin typeface="ArabBruD" panose="03060802060502020204" pitchFamily="66" charset="0"/>
                <a:ea typeface="Times New Roman" panose="02020603050405020304" pitchFamily="18" charset="0"/>
              </a:rPr>
              <a:t>It is not pretending you were </a:t>
            </a:r>
          </a:p>
          <a:p>
            <a:pPr algn="ctr">
              <a:defRPr/>
            </a:pPr>
            <a:r>
              <a:rPr lang="en-US" sz="4400" b="1" i="1" dirty="0">
                <a:ln w="12700">
                  <a:solidFill>
                    <a:schemeClr val="tx1"/>
                  </a:solidFill>
                </a:ln>
                <a:solidFill>
                  <a:srgbClr val="000092"/>
                </a:solidFill>
                <a:latin typeface="ArabBruD" panose="03060802060502020204" pitchFamily="66" charset="0"/>
                <a:ea typeface="Times New Roman" panose="02020603050405020304" pitchFamily="18" charset="0"/>
              </a:rPr>
              <a:t>not hurt by the offense.</a:t>
            </a:r>
            <a:endParaRPr lang="en-US" sz="4400" dirty="0">
              <a:solidFill>
                <a:srgbClr val="000092"/>
              </a:solidFill>
              <a:latin typeface="ArabBruD" panose="03060802060502020204" pitchFamily="66" charset="0"/>
            </a:endParaRPr>
          </a:p>
        </p:txBody>
      </p:sp>
      <p:sp>
        <p:nvSpPr>
          <p:cNvPr id="2" name="Rectangle 1">
            <a:extLst>
              <a:ext uri="{FF2B5EF4-FFF2-40B4-BE49-F238E27FC236}">
                <a16:creationId xmlns:a16="http://schemas.microsoft.com/office/drawing/2014/main" id="{519BC81D-7BBD-4C42-A5E5-5E8A80A6E761}"/>
              </a:ext>
            </a:extLst>
          </p:cNvPr>
          <p:cNvSpPr/>
          <p:nvPr/>
        </p:nvSpPr>
        <p:spPr>
          <a:xfrm>
            <a:off x="847272" y="2953635"/>
            <a:ext cx="7449475" cy="954107"/>
          </a:xfrm>
          <a:prstGeom prst="rect">
            <a:avLst/>
          </a:prstGeom>
        </p:spPr>
        <p:txBody>
          <a:bodyPr wrap="none">
            <a:spAutoFit/>
          </a:bodyPr>
          <a:lstStyle/>
          <a:p>
            <a:pPr algn="ctr">
              <a:defRPr/>
            </a:pPr>
            <a:r>
              <a:rPr lang="en-US" sz="2800" b="1" i="1" dirty="0">
                <a:ln w="12700">
                  <a:solidFill>
                    <a:schemeClr val="tx1"/>
                  </a:solidFill>
                </a:ln>
                <a:solidFill>
                  <a:srgbClr val="000000"/>
                </a:solidFill>
                <a:latin typeface="Comic Sans MS" panose="030F0702030302020204" pitchFamily="66" charset="0"/>
              </a:rPr>
              <a:t>“Sticks and stones may break my bones, </a:t>
            </a:r>
          </a:p>
          <a:p>
            <a:pPr algn="ctr">
              <a:defRPr/>
            </a:pPr>
            <a:r>
              <a:rPr lang="en-US" sz="2800" b="1" i="1" dirty="0">
                <a:ln w="12700">
                  <a:solidFill>
                    <a:schemeClr val="tx1"/>
                  </a:solidFill>
                </a:ln>
                <a:solidFill>
                  <a:srgbClr val="000000"/>
                </a:solidFill>
                <a:latin typeface="Comic Sans MS" panose="030F0702030302020204" pitchFamily="66" charset="0"/>
              </a:rPr>
              <a:t>but words will never hurt me.”  </a:t>
            </a:r>
            <a:r>
              <a:rPr lang="en-US" sz="2800" b="1" i="1" dirty="0">
                <a:ln w="12700">
                  <a:solidFill>
                    <a:schemeClr val="tx1"/>
                  </a:solidFill>
                </a:ln>
                <a:solidFill>
                  <a:srgbClr val="000092"/>
                </a:solidFill>
                <a:latin typeface="Calibri" panose="020F0502020204030204" pitchFamily="34" charset="0"/>
                <a:cs typeface="Calibri" panose="020F0502020204030204" pitchFamily="34" charset="0"/>
              </a:rPr>
              <a:t>Not True</a:t>
            </a:r>
            <a:endParaRPr lang="en-US" sz="2800" dirty="0">
              <a:solidFill>
                <a:srgbClr val="000092"/>
              </a:solidFill>
              <a:latin typeface="Calibri" panose="020F0502020204030204" pitchFamily="34" charset="0"/>
              <a:cs typeface="Calibri" panose="020F050202020403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a:extLst>
              <a:ext uri="{FF2B5EF4-FFF2-40B4-BE49-F238E27FC236}">
                <a16:creationId xmlns:a16="http://schemas.microsoft.com/office/drawing/2014/main" id="{E9F277DB-66EA-6342-97BE-FC4BF21CB4E4}"/>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BFFE9AC-3AF6-AE43-A122-F0CA4A146D65}"/>
              </a:ext>
            </a:extLst>
          </p:cNvPr>
          <p:cNvSpPr/>
          <p:nvPr/>
        </p:nvSpPr>
        <p:spPr>
          <a:xfrm>
            <a:off x="1219200" y="1333156"/>
            <a:ext cx="6660780" cy="769441"/>
          </a:xfrm>
          <a:prstGeom prst="rect">
            <a:avLst/>
          </a:prstGeom>
        </p:spPr>
        <p:txBody>
          <a:bodyPr>
            <a:spAutoFit/>
          </a:bodyPr>
          <a:lstStyle/>
          <a:p>
            <a:pPr algn="ctr">
              <a:defRPr/>
            </a:pPr>
            <a:r>
              <a:rPr lang="en-US" sz="4400" b="1" i="1" dirty="0">
                <a:ln w="12700">
                  <a:solidFill>
                    <a:schemeClr val="tx1"/>
                  </a:solidFill>
                </a:ln>
                <a:solidFill>
                  <a:srgbClr val="000092"/>
                </a:solidFill>
                <a:latin typeface="ArabBruD" panose="03060802060502020204" pitchFamily="66" charset="0"/>
                <a:ea typeface="Times New Roman" panose="02020603050405020304" pitchFamily="18" charset="0"/>
              </a:rPr>
              <a:t>Forgiving is not optional. </a:t>
            </a:r>
            <a:endParaRPr lang="en-US" sz="4400" dirty="0">
              <a:solidFill>
                <a:srgbClr val="000092"/>
              </a:solidFill>
              <a:latin typeface="ArabBruD" panose="03060802060502020204" pitchFamily="66" charset="0"/>
            </a:endParaRPr>
          </a:p>
        </p:txBody>
      </p:sp>
      <p:sp>
        <p:nvSpPr>
          <p:cNvPr id="2" name="Rectangle 1">
            <a:extLst>
              <a:ext uri="{FF2B5EF4-FFF2-40B4-BE49-F238E27FC236}">
                <a16:creationId xmlns:a16="http://schemas.microsoft.com/office/drawing/2014/main" id="{AC867C59-60AB-D244-8D93-C2513DBF5CD3}"/>
              </a:ext>
            </a:extLst>
          </p:cNvPr>
          <p:cNvSpPr/>
          <p:nvPr/>
        </p:nvSpPr>
        <p:spPr>
          <a:xfrm>
            <a:off x="2551265" y="2953635"/>
            <a:ext cx="4041492" cy="954107"/>
          </a:xfrm>
          <a:prstGeom prst="rect">
            <a:avLst/>
          </a:prstGeom>
        </p:spPr>
        <p:txBody>
          <a:bodyPr wrap="none">
            <a:spAutoFit/>
          </a:bodyPr>
          <a:lstStyle/>
          <a:p>
            <a:pPr algn="ctr">
              <a:defRPr/>
            </a:pPr>
            <a:r>
              <a:rPr lang="en-US" sz="2800" b="1" i="1" dirty="0">
                <a:ln w="12700">
                  <a:solidFill>
                    <a:schemeClr val="tx1"/>
                  </a:solidFill>
                </a:ln>
                <a:solidFill>
                  <a:srgbClr val="000000"/>
                </a:solidFill>
                <a:latin typeface="Comic Sans MS" panose="030F0702030302020204" pitchFamily="66" charset="0"/>
              </a:rPr>
              <a:t>“After what she did,</a:t>
            </a:r>
          </a:p>
          <a:p>
            <a:pPr algn="ctr">
              <a:defRPr/>
            </a:pPr>
            <a:r>
              <a:rPr lang="en-US" sz="2800" b="1" i="1" dirty="0">
                <a:ln w="12700">
                  <a:solidFill>
                    <a:schemeClr val="tx1"/>
                  </a:solidFill>
                </a:ln>
                <a:solidFill>
                  <a:srgbClr val="000000"/>
                </a:solidFill>
                <a:latin typeface="Comic Sans MS" panose="030F0702030302020204" pitchFamily="66" charset="0"/>
              </a:rPr>
              <a:t> I never forgive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a:extLst>
              <a:ext uri="{FF2B5EF4-FFF2-40B4-BE49-F238E27FC236}">
                <a16:creationId xmlns:a16="http://schemas.microsoft.com/office/drawing/2014/main" id="{21C8383A-E959-684B-A8A4-A537B0BE6B05}"/>
              </a:ext>
            </a:extLst>
          </p:cNvPr>
          <p:cNvPicPr>
            <a:picLocks noChangeAspect="1"/>
          </p:cNvPicPr>
          <p:nvPr/>
        </p:nvPicPr>
        <p:blipFill>
          <a:blip r:embed="rId3">
            <a:extLst>
              <a:ext uri="{28A0092B-C50C-407E-A947-70E740481C1C}">
                <a14:useLocalDpi xmlns:a14="http://schemas.microsoft.com/office/drawing/2010/main" val="0"/>
              </a:ext>
            </a:extLst>
          </a:blip>
          <a:srcRect t="2151"/>
          <a:stretch>
            <a:fillRect/>
          </a:stretch>
        </p:blipFill>
        <p:spPr bwMode="auto">
          <a:xfrm>
            <a:off x="0" y="-2222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3F14B93-6C4A-DA42-A64C-6BE42EF48064}"/>
              </a:ext>
            </a:extLst>
          </p:cNvPr>
          <p:cNvSpPr/>
          <p:nvPr/>
        </p:nvSpPr>
        <p:spPr>
          <a:xfrm>
            <a:off x="1295400" y="1047750"/>
            <a:ext cx="6553200" cy="2585323"/>
          </a:xfrm>
          <a:prstGeom prst="rect">
            <a:avLst/>
          </a:prstGeom>
        </p:spPr>
        <p:txBody>
          <a:bodyPr>
            <a:spAutoFit/>
          </a:bodyPr>
          <a:lstStyle/>
          <a:p>
            <a:pPr algn="ctr">
              <a:defRPr/>
            </a:pPr>
            <a:r>
              <a:rPr lang="en-US" sz="5400" b="1" i="1" dirty="0">
                <a:ln w="19050">
                  <a:solidFill>
                    <a:srgbClr val="640000"/>
                  </a:solidFill>
                </a:ln>
                <a:latin typeface="ArabBruD" panose="03060802060502020204" pitchFamily="66" charset="0"/>
                <a:ea typeface="SimSun" panose="02010600030101010101" pitchFamily="2" charset="-122"/>
              </a:rPr>
              <a:t>Is this lesson is not</a:t>
            </a:r>
          </a:p>
          <a:p>
            <a:pPr algn="ctr">
              <a:defRPr/>
            </a:pPr>
            <a:r>
              <a:rPr lang="en-US" sz="5400" b="1" i="1" dirty="0">
                <a:ln w="19050">
                  <a:solidFill>
                    <a:srgbClr val="640000"/>
                  </a:solidFill>
                </a:ln>
                <a:latin typeface="ArabBruD" panose="03060802060502020204" pitchFamily="66" charset="0"/>
                <a:ea typeface="SimSun" panose="02010600030101010101" pitchFamily="2" charset="-122"/>
              </a:rPr>
              <a:t>for new or causal</a:t>
            </a:r>
          </a:p>
          <a:p>
            <a:pPr algn="ctr">
              <a:defRPr/>
            </a:pPr>
            <a:r>
              <a:rPr lang="en-US" sz="5400" b="1" i="1" dirty="0">
                <a:ln w="19050">
                  <a:solidFill>
                    <a:srgbClr val="640000"/>
                  </a:solidFill>
                </a:ln>
                <a:latin typeface="ArabBruD" panose="03060802060502020204" pitchFamily="66" charset="0"/>
                <a:ea typeface="SimSun" panose="02010600030101010101" pitchFamily="2" charset="-122"/>
              </a:rPr>
              <a:t>Christians.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a:extLst>
              <a:ext uri="{FF2B5EF4-FFF2-40B4-BE49-F238E27FC236}">
                <a16:creationId xmlns:a16="http://schemas.microsoft.com/office/drawing/2014/main" id="{4BD61D2C-E286-8E45-8BD9-15F4D287FDE1}"/>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16551B2-BE8F-E649-9E11-0342A3D8EA11}"/>
              </a:ext>
            </a:extLst>
          </p:cNvPr>
          <p:cNvSpPr/>
          <p:nvPr/>
        </p:nvSpPr>
        <p:spPr>
          <a:xfrm>
            <a:off x="1371600" y="775230"/>
            <a:ext cx="6858000" cy="1077218"/>
          </a:xfrm>
          <a:prstGeom prst="rect">
            <a:avLst/>
          </a:prstGeom>
        </p:spPr>
        <p:txBody>
          <a:bodyPr>
            <a:spAutoFit/>
          </a:bodyPr>
          <a:lstStyle/>
          <a:p>
            <a:pPr algn="ctr">
              <a:defRPr/>
            </a:pPr>
            <a:r>
              <a:rPr lang="en-US" sz="3200" b="1" i="1" dirty="0">
                <a:ln w="12700">
                  <a:solidFill>
                    <a:schemeClr val="tx1"/>
                  </a:solidFill>
                </a:ln>
                <a:solidFill>
                  <a:srgbClr val="7E3F00"/>
                </a:solidFill>
                <a:latin typeface="Comic Sans MS" panose="030F0702030302020204" pitchFamily="66" charset="0"/>
                <a:ea typeface="Times New Roman" panose="02020603050405020304" pitchFamily="18" charset="0"/>
              </a:rPr>
              <a:t>Forging others is a clearly stated</a:t>
            </a:r>
          </a:p>
          <a:p>
            <a:pPr algn="ctr">
              <a:defRPr/>
            </a:pPr>
            <a:r>
              <a:rPr lang="en-US" sz="3200" b="1" i="1" dirty="0">
                <a:ln w="12700">
                  <a:solidFill>
                    <a:schemeClr val="tx1"/>
                  </a:solidFill>
                </a:ln>
                <a:solidFill>
                  <a:srgbClr val="7E3F00"/>
                </a:solidFill>
                <a:latin typeface="Comic Sans MS" panose="030F0702030302020204" pitchFamily="66" charset="0"/>
              </a:rPr>
              <a:t>and unambiguous command.</a:t>
            </a:r>
            <a:endParaRPr lang="en-US" sz="3200" dirty="0">
              <a:solidFill>
                <a:srgbClr val="7E3F00"/>
              </a:solidFill>
            </a:endParaRPr>
          </a:p>
        </p:txBody>
      </p:sp>
      <p:sp>
        <p:nvSpPr>
          <p:cNvPr id="2" name="Rectangle 1">
            <a:extLst>
              <a:ext uri="{FF2B5EF4-FFF2-40B4-BE49-F238E27FC236}">
                <a16:creationId xmlns:a16="http://schemas.microsoft.com/office/drawing/2014/main" id="{E04413CB-94E4-1046-AE6A-7939975428A6}"/>
              </a:ext>
            </a:extLst>
          </p:cNvPr>
          <p:cNvSpPr/>
          <p:nvPr/>
        </p:nvSpPr>
        <p:spPr>
          <a:xfrm>
            <a:off x="1371600" y="2382838"/>
            <a:ext cx="6629400" cy="16922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Colossians 3: 13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bearing with one another, and </a:t>
            </a:r>
            <a:r>
              <a:rPr lang="en-US" sz="2600" b="1" u="heavy" dirty="0">
                <a:solidFill>
                  <a:srgbClr val="480048"/>
                </a:solidFill>
                <a:uFill>
                  <a:solidFill>
                    <a:srgbClr val="000000"/>
                  </a:solidFill>
                </a:uFill>
                <a:latin typeface="Arial Narrow" panose="020B0606020202030204" pitchFamily="34" charset="0"/>
                <a:ea typeface="Times New Roman" panose="02020603050405020304" pitchFamily="18" charset="0"/>
              </a:rPr>
              <a:t>forgiving</a:t>
            </a:r>
            <a:r>
              <a:rPr lang="en-US" sz="2600" b="1" u="heavy" dirty="0">
                <a:solidFill>
                  <a:srgbClr val="760076"/>
                </a:solidFill>
                <a:uFill>
                  <a:solidFill>
                    <a:srgbClr val="000000"/>
                  </a:solidFill>
                </a:uFill>
                <a:latin typeface="Arial Narrow" panose="020B0606020202030204" pitchFamily="34" charset="0"/>
                <a:ea typeface="Times New Roman" panose="02020603050405020304" pitchFamily="18" charset="0"/>
              </a:rPr>
              <a:t> each other</a:t>
            </a:r>
            <a:r>
              <a:rPr lang="en-US" sz="2600" b="1" dirty="0">
                <a:solidFill>
                  <a:srgbClr val="000086"/>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whoever has a complaint against anyone; just as the Lord forgave you, so also should you.</a:t>
            </a:r>
            <a:endParaRPr lang="en-US" sz="2600" dirty="0">
              <a:solidFill>
                <a:srgbClr val="000000"/>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a:extLst>
              <a:ext uri="{FF2B5EF4-FFF2-40B4-BE49-F238E27FC236}">
                <a16:creationId xmlns:a16="http://schemas.microsoft.com/office/drawing/2014/main" id="{573DB04D-FEB8-6948-8478-33059AC2930E}"/>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354CFD75-3CAD-DB40-BF77-47DE683AE920}"/>
              </a:ext>
            </a:extLst>
          </p:cNvPr>
          <p:cNvSpPr/>
          <p:nvPr/>
        </p:nvSpPr>
        <p:spPr>
          <a:xfrm>
            <a:off x="1828800" y="742950"/>
            <a:ext cx="5715000" cy="584775"/>
          </a:xfrm>
          <a:prstGeom prst="rect">
            <a:avLst/>
          </a:prstGeom>
        </p:spPr>
        <p:txBody>
          <a:bodyPr>
            <a:spAutoFit/>
          </a:bodyPr>
          <a:lstStyle/>
          <a:p>
            <a:pPr algn="ctr">
              <a:defRPr/>
            </a:pPr>
            <a:r>
              <a:rPr lang="en-US" sz="3200" b="1" i="1" dirty="0">
                <a:ln w="12700">
                  <a:solidFill>
                    <a:schemeClr val="tx1"/>
                  </a:solidFill>
                </a:ln>
                <a:solidFill>
                  <a:srgbClr val="7E3F00"/>
                </a:solidFill>
                <a:latin typeface="Comic Sans MS" panose="030F0702030302020204" pitchFamily="66" charset="0"/>
                <a:ea typeface="Times New Roman" panose="02020603050405020304" pitchFamily="18" charset="0"/>
              </a:rPr>
              <a:t>Unforgiving people are lost.</a:t>
            </a:r>
            <a:endParaRPr lang="en-US" sz="3200" dirty="0">
              <a:solidFill>
                <a:srgbClr val="7E3F00"/>
              </a:solidFill>
            </a:endParaRPr>
          </a:p>
        </p:txBody>
      </p:sp>
      <p:sp>
        <p:nvSpPr>
          <p:cNvPr id="2" name="Rectangle 1">
            <a:extLst>
              <a:ext uri="{FF2B5EF4-FFF2-40B4-BE49-F238E27FC236}">
                <a16:creationId xmlns:a16="http://schemas.microsoft.com/office/drawing/2014/main" id="{DAF4D02A-BBAC-8A4E-85A7-72913D9C8EDB}"/>
              </a:ext>
            </a:extLst>
          </p:cNvPr>
          <p:cNvSpPr/>
          <p:nvPr/>
        </p:nvSpPr>
        <p:spPr>
          <a:xfrm>
            <a:off x="1828800" y="1657350"/>
            <a:ext cx="6096000" cy="26781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Matthew 6: 15</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a:t>
            </a:r>
            <a:r>
              <a:rPr lang="en-US" sz="2600" b="1" u="heavy" dirty="0">
                <a:solidFill>
                  <a:srgbClr val="760076"/>
                </a:solidFill>
                <a:uFill>
                  <a:solidFill>
                    <a:srgbClr val="000000"/>
                  </a:solidFill>
                </a:uFill>
                <a:latin typeface="Arial Narrow" panose="020B0606020202030204" pitchFamily="34" charset="0"/>
                <a:ea typeface="Times New Roman" panose="02020603050405020304" pitchFamily="18" charset="0"/>
              </a:rPr>
              <a:t>if you do not</a:t>
            </a:r>
            <a:r>
              <a:rPr lang="en-US" sz="2600" b="1" dirty="0">
                <a:solidFill>
                  <a:srgbClr val="000086"/>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forgive others, then your</a:t>
            </a:r>
            <a:r>
              <a:rPr lang="en-US" sz="2600" b="1" dirty="0">
                <a:solidFill>
                  <a:srgbClr val="000086"/>
                </a:solidFill>
                <a:latin typeface="Arial Narrow" panose="020B0606020202030204" pitchFamily="34" charset="0"/>
                <a:ea typeface="Times New Roman" panose="02020603050405020304" pitchFamily="18" charset="0"/>
              </a:rPr>
              <a:t> </a:t>
            </a:r>
            <a:r>
              <a:rPr lang="en-US" sz="2600" b="1" u="heavy" dirty="0">
                <a:solidFill>
                  <a:srgbClr val="760076"/>
                </a:solidFill>
                <a:uFill>
                  <a:solidFill>
                    <a:srgbClr val="000000"/>
                  </a:solidFill>
                </a:uFill>
                <a:latin typeface="Arial Narrow" panose="020B0606020202030204" pitchFamily="34" charset="0"/>
                <a:ea typeface="Times New Roman" panose="02020603050405020304" pitchFamily="18" charset="0"/>
              </a:rPr>
              <a:t>Father will not</a:t>
            </a:r>
            <a:r>
              <a:rPr lang="en-US" sz="2600" b="1" dirty="0">
                <a:solidFill>
                  <a:srgbClr val="000086"/>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forgive your transgressions.</a:t>
            </a:r>
            <a:r>
              <a:rPr lang="en-US" sz="2600" dirty="0">
                <a:solidFill>
                  <a:srgbClr val="000000"/>
                </a:solidFill>
                <a:ea typeface="Times New Roman" panose="02020603050405020304" pitchFamily="18" charset="0"/>
              </a:rPr>
              <a:t> </a:t>
            </a:r>
          </a:p>
          <a:p>
            <a:pPr>
              <a:spcBef>
                <a:spcPts val="0"/>
              </a:spcBef>
              <a:spcAft>
                <a:spcPts val="0"/>
              </a:spcAft>
              <a:tabLst>
                <a:tab pos="182880" algn="l"/>
                <a:tab pos="228600" algn="l"/>
              </a:tabLst>
              <a:defRPr/>
            </a:pPr>
            <a:endParaRPr lang="en-US" sz="12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Galatians 6: 7</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 God is not mocked; for</a:t>
            </a:r>
            <a:r>
              <a:rPr lang="en-US" sz="2600" b="1" dirty="0">
                <a:solidFill>
                  <a:srgbClr val="000086"/>
                </a:solidFill>
                <a:latin typeface="Arial Narrow" panose="020B0606020202030204" pitchFamily="34" charset="0"/>
                <a:ea typeface="Times New Roman" panose="02020603050405020304" pitchFamily="18" charset="0"/>
              </a:rPr>
              <a:t> </a:t>
            </a:r>
            <a:r>
              <a:rPr lang="en-US" sz="2600" b="1" u="heavy" dirty="0">
                <a:solidFill>
                  <a:srgbClr val="760076"/>
                </a:solidFill>
                <a:uFill>
                  <a:solidFill>
                    <a:srgbClr val="000000"/>
                  </a:solidFill>
                </a:uFill>
                <a:latin typeface="Arial Narrow" panose="020B0606020202030204" pitchFamily="34" charset="0"/>
                <a:ea typeface="Times New Roman" panose="02020603050405020304" pitchFamily="18" charset="0"/>
              </a:rPr>
              <a:t>whatever a man sows</a:t>
            </a:r>
            <a:r>
              <a:rPr lang="en-US" sz="2600" b="1" dirty="0">
                <a:solidFill>
                  <a:srgbClr val="000086"/>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this he will also reap.</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a:extLst>
              <a:ext uri="{FF2B5EF4-FFF2-40B4-BE49-F238E27FC236}">
                <a16:creationId xmlns:a16="http://schemas.microsoft.com/office/drawing/2014/main" id="{813D0888-BABC-4A42-9ACA-38CA7647762F}"/>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31750"/>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7820AD2-F133-E54A-A13E-D70AED579901}"/>
              </a:ext>
            </a:extLst>
          </p:cNvPr>
          <p:cNvSpPr/>
          <p:nvPr/>
        </p:nvSpPr>
        <p:spPr>
          <a:xfrm>
            <a:off x="1219200" y="1504950"/>
            <a:ext cx="6324601" cy="1754326"/>
          </a:xfrm>
          <a:prstGeom prst="rect">
            <a:avLst/>
          </a:prstGeom>
        </p:spPr>
        <p:txBody>
          <a:bodyPr>
            <a:spAutoFit/>
          </a:bodyPr>
          <a:lstStyle/>
          <a:p>
            <a:pPr>
              <a:defRPr/>
            </a:pPr>
            <a:r>
              <a:rPr lang="en-US" sz="5200" b="1" dirty="0">
                <a:ln w="19050">
                  <a:solidFill>
                    <a:srgbClr val="640000"/>
                  </a:solidFill>
                </a:ln>
                <a:solidFill>
                  <a:srgbClr val="000092"/>
                </a:solidFill>
                <a:latin typeface="Times New Roman" panose="02020603050405020304" pitchFamily="18" charset="0"/>
                <a:ea typeface="SimSun" panose="02010600030101010101" pitchFamily="2" charset="-122"/>
                <a:cs typeface="Times New Roman" panose="02020603050405020304" pitchFamily="18" charset="0"/>
              </a:rPr>
              <a:t>IV</a:t>
            </a:r>
            <a:r>
              <a:rPr lang="en-US" sz="5400" b="1" i="1" dirty="0">
                <a:ln w="19050">
                  <a:solidFill>
                    <a:srgbClr val="640000"/>
                  </a:solidFill>
                </a:ln>
                <a:solidFill>
                  <a:srgbClr val="000092"/>
                </a:solidFill>
                <a:latin typeface="Times New Roman" panose="02020603050405020304" pitchFamily="18" charset="0"/>
                <a:ea typeface="SimSun" panose="02010600030101010101" pitchFamily="2" charset="-122"/>
                <a:cs typeface="Times New Roman" panose="02020603050405020304" pitchFamily="18" charset="0"/>
              </a:rPr>
              <a:t>.  </a:t>
            </a:r>
            <a:r>
              <a:rPr lang="en-US" sz="5400" b="1" i="1" dirty="0">
                <a:ln w="19050">
                  <a:solidFill>
                    <a:srgbClr val="640000"/>
                  </a:solidFill>
                </a:ln>
                <a:solidFill>
                  <a:srgbClr val="000092"/>
                </a:solidFill>
                <a:latin typeface="ArabBruD" panose="03060802060502020204" pitchFamily="66" charset="0"/>
                <a:ea typeface="SimSun" panose="02010600030101010101" pitchFamily="2" charset="-122"/>
              </a:rPr>
              <a:t>Developing a</a:t>
            </a:r>
          </a:p>
          <a:p>
            <a:pPr>
              <a:defRPr/>
            </a:pPr>
            <a:r>
              <a:rPr lang="en-US" sz="5400" b="1" i="1" dirty="0">
                <a:ln w="19050">
                  <a:solidFill>
                    <a:srgbClr val="640000"/>
                  </a:solidFill>
                </a:ln>
                <a:solidFill>
                  <a:srgbClr val="000092"/>
                </a:solidFill>
                <a:latin typeface="ArabBruD" panose="03060802060502020204" pitchFamily="66" charset="0"/>
                <a:ea typeface="SimSun" panose="02010600030101010101" pitchFamily="2" charset="-122"/>
              </a:rPr>
              <a:t>       forgiving heart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a:extLst>
              <a:ext uri="{FF2B5EF4-FFF2-40B4-BE49-F238E27FC236}">
                <a16:creationId xmlns:a16="http://schemas.microsoft.com/office/drawing/2014/main" id="{19720F7B-85A3-6E4F-8935-57D29710690E}"/>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3175"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CC1C179-460F-5E4D-8844-D9A7EC4A1BC5}"/>
              </a:ext>
            </a:extLst>
          </p:cNvPr>
          <p:cNvSpPr/>
          <p:nvPr/>
        </p:nvSpPr>
        <p:spPr>
          <a:xfrm>
            <a:off x="1760078" y="759500"/>
            <a:ext cx="6477000" cy="584775"/>
          </a:xfrm>
          <a:prstGeom prst="rect">
            <a:avLst/>
          </a:prstGeom>
        </p:spPr>
        <p:txBody>
          <a:bodyPr>
            <a:spAutoFit/>
          </a:bodyPr>
          <a:lstStyle/>
          <a:p>
            <a:pPr algn="ctr">
              <a:defRPr/>
            </a:pPr>
            <a:r>
              <a:rPr lang="en-US" sz="3200" b="1" i="1" dirty="0">
                <a:ln w="12700">
                  <a:solidFill>
                    <a:schemeClr val="tx1"/>
                  </a:solidFill>
                </a:ln>
                <a:solidFill>
                  <a:srgbClr val="7E3F00"/>
                </a:solidFill>
                <a:latin typeface="Comic Sans MS" panose="030F0702030302020204" pitchFamily="66" charset="0"/>
                <a:ea typeface="Times New Roman" panose="02020603050405020304" pitchFamily="18" charset="0"/>
              </a:rPr>
              <a:t>Forgiving others requires faith.</a:t>
            </a:r>
            <a:endParaRPr lang="en-US" sz="3200" dirty="0">
              <a:solidFill>
                <a:srgbClr val="000092"/>
              </a:solidFill>
              <a:latin typeface="ArabBruD" panose="03060802060502020204" pitchFamily="66" charset="0"/>
            </a:endParaRPr>
          </a:p>
        </p:txBody>
      </p:sp>
      <p:sp>
        <p:nvSpPr>
          <p:cNvPr id="2" name="Rectangle 1">
            <a:extLst>
              <a:ext uri="{FF2B5EF4-FFF2-40B4-BE49-F238E27FC236}">
                <a16:creationId xmlns:a16="http://schemas.microsoft.com/office/drawing/2014/main" id="{57F23001-E183-AE4B-B18B-EB296139069B}"/>
              </a:ext>
            </a:extLst>
          </p:cNvPr>
          <p:cNvSpPr/>
          <p:nvPr/>
        </p:nvSpPr>
        <p:spPr>
          <a:xfrm>
            <a:off x="1790700" y="1504950"/>
            <a:ext cx="6248400" cy="2892425"/>
          </a:xfrm>
          <a:prstGeom prst="rect">
            <a:avLst/>
          </a:prstGeom>
        </p:spPr>
        <p:txBody>
          <a:bodyPr>
            <a:spAutoFit/>
          </a:bodyPr>
          <a:lstStyle/>
          <a:p>
            <a:pPr>
              <a:spcBef>
                <a:spcPts val="0"/>
              </a:spcBef>
              <a:spcAft>
                <a:spcPts val="0"/>
              </a:spcAft>
              <a:defRPr/>
            </a:pPr>
            <a:r>
              <a:rPr lang="en-US" sz="2600" b="1" dirty="0">
                <a:solidFill>
                  <a:srgbClr val="C00000"/>
                </a:solidFill>
                <a:latin typeface="Times New Roman" panose="02020603050405020304" pitchFamily="18" charset="0"/>
                <a:ea typeface="Times New Roman" panose="02020603050405020304" pitchFamily="18" charset="0"/>
              </a:rPr>
              <a:t>Luke 17: 3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defRPr/>
            </a:pPr>
            <a:r>
              <a:rPr lang="en-US" sz="2600" b="1" dirty="0">
                <a:solidFill>
                  <a:srgbClr val="000000"/>
                </a:solidFill>
                <a:latin typeface="Arial Narrow" panose="020B0606020202030204" pitchFamily="34" charset="0"/>
                <a:ea typeface="Times New Roman" panose="02020603050405020304" pitchFamily="18" charset="0"/>
              </a:rPr>
              <a:t>Be on your guard! If your brother sins, rebuke him; and if he repents, forgive him.  </a:t>
            </a:r>
            <a:r>
              <a:rPr lang="en-US" sz="2000" b="1" dirty="0">
                <a:solidFill>
                  <a:srgbClr val="C00000"/>
                </a:solidFill>
                <a:latin typeface="Arial Narrow" panose="020B0606020202030204" pitchFamily="34" charset="0"/>
                <a:ea typeface="Times New Roman" panose="02020603050405020304" pitchFamily="18" charset="0"/>
              </a:rPr>
              <a:t>4</a:t>
            </a:r>
            <a:r>
              <a:rPr lang="en-US" sz="2600" b="1" dirty="0">
                <a:solidFill>
                  <a:srgbClr val="000000"/>
                </a:solidFill>
                <a:latin typeface="Arial Narrow" panose="020B0606020202030204" pitchFamily="34" charset="0"/>
                <a:ea typeface="Times New Roman" panose="02020603050405020304" pitchFamily="18" charset="0"/>
              </a:rPr>
              <a:t> "And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if he sins against you seven times </a:t>
            </a:r>
            <a:r>
              <a:rPr lang="en-US" sz="2600" b="1" dirty="0">
                <a:solidFill>
                  <a:srgbClr val="000000"/>
                </a:solidFill>
                <a:latin typeface="Arial Narrow" panose="020B0606020202030204" pitchFamily="34" charset="0"/>
                <a:ea typeface="Times New Roman" panose="02020603050405020304" pitchFamily="18" charset="0"/>
              </a:rPr>
              <a:t>a day, and returns to you seven times, saying, 'I repent,'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forgive him."</a:t>
            </a:r>
            <a:r>
              <a:rPr lang="en-US" sz="2600" b="1" dirty="0">
                <a:solidFill>
                  <a:srgbClr val="C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5</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The apostles said to the Lord,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"Increase our faith!"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a:extLst>
              <a:ext uri="{FF2B5EF4-FFF2-40B4-BE49-F238E27FC236}">
                <a16:creationId xmlns:a16="http://schemas.microsoft.com/office/drawing/2014/main" id="{44DB3B91-1250-FB4F-8BA1-C7FBE88940CD}"/>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8826CC2-9732-0549-A158-C582F86E8860}"/>
              </a:ext>
            </a:extLst>
          </p:cNvPr>
          <p:cNvSpPr/>
          <p:nvPr/>
        </p:nvSpPr>
        <p:spPr>
          <a:xfrm>
            <a:off x="1066800" y="725488"/>
            <a:ext cx="7010400" cy="3692525"/>
          </a:xfrm>
          <a:prstGeom prst="rect">
            <a:avLst/>
          </a:prstGeom>
        </p:spPr>
        <p:txBody>
          <a:bodyPr>
            <a:spAutoFit/>
          </a:bodyPr>
          <a:lstStyle/>
          <a:p>
            <a:pPr>
              <a:spcBef>
                <a:spcPts val="0"/>
              </a:spcBef>
              <a:spcAft>
                <a:spcPts val="0"/>
              </a:spcAft>
              <a:defRPr/>
            </a:pPr>
            <a:r>
              <a:rPr lang="en-US" sz="2600" b="1" dirty="0">
                <a:solidFill>
                  <a:srgbClr val="C00000"/>
                </a:solidFill>
                <a:latin typeface="Times New Roman" panose="02020603050405020304" pitchFamily="18" charset="0"/>
                <a:ea typeface="Times New Roman" panose="02020603050405020304" pitchFamily="18" charset="0"/>
              </a:rPr>
              <a:t>Romans 12: 18</a:t>
            </a:r>
            <a:r>
              <a:rPr lang="en-US" sz="2600" b="1" dirty="0">
                <a:solidFill>
                  <a:srgbClr val="FF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defRPr/>
            </a:pPr>
            <a:r>
              <a:rPr lang="en-US" sz="2600" b="1" dirty="0">
                <a:solidFill>
                  <a:srgbClr val="000000"/>
                </a:solidFill>
                <a:latin typeface="Arial Narrow" panose="020B0606020202030204" pitchFamily="34" charset="0"/>
                <a:ea typeface="Times New Roman" panose="02020603050405020304" pitchFamily="18" charset="0"/>
              </a:rPr>
              <a:t>If possible, so far as it depends on you, be at peace with all men. </a:t>
            </a:r>
            <a:r>
              <a:rPr lang="en-US" sz="2000" b="1" dirty="0">
                <a:solidFill>
                  <a:srgbClr val="C00000"/>
                </a:solidFill>
                <a:latin typeface="Arial Narrow" panose="020B0606020202030204" pitchFamily="34" charset="0"/>
                <a:ea typeface="Times New Roman" panose="02020603050405020304" pitchFamily="18" charset="0"/>
              </a:rPr>
              <a:t>19</a:t>
            </a:r>
            <a:r>
              <a:rPr lang="en-US" sz="2600" b="1" dirty="0">
                <a:solidFill>
                  <a:srgbClr val="000000"/>
                </a:solidFill>
                <a:latin typeface="Arial Narrow" panose="020B0606020202030204" pitchFamily="34" charset="0"/>
                <a:ea typeface="Times New Roman" panose="02020603050405020304" pitchFamily="18" charset="0"/>
              </a:rPr>
              <a:t>  Never take your own revenge, beloved, but leave room for the wrath of God, for it is written,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"Vengeance is mine, I will repay,“ </a:t>
            </a:r>
            <a:r>
              <a:rPr lang="en-US" sz="2600" b="1" dirty="0">
                <a:solidFill>
                  <a:srgbClr val="000000"/>
                </a:solidFill>
                <a:latin typeface="Arial Narrow" panose="020B0606020202030204" pitchFamily="34" charset="0"/>
                <a:ea typeface="Times New Roman" panose="02020603050405020304" pitchFamily="18" charset="0"/>
              </a:rPr>
              <a:t>says the Lord. </a:t>
            </a:r>
            <a:r>
              <a:rPr lang="en-US" sz="2000" b="1" dirty="0">
                <a:solidFill>
                  <a:srgbClr val="C00000"/>
                </a:solidFill>
                <a:latin typeface="Arial Narrow" panose="020B0606020202030204" pitchFamily="34" charset="0"/>
                <a:ea typeface="Times New Roman" panose="02020603050405020304" pitchFamily="18" charset="0"/>
              </a:rPr>
              <a:t>20</a:t>
            </a:r>
            <a:r>
              <a:rPr lang="en-US" sz="2600" b="1" dirty="0">
                <a:solidFill>
                  <a:srgbClr val="000000"/>
                </a:solidFill>
                <a:latin typeface="Arial Narrow" panose="020B0606020202030204" pitchFamily="34" charset="0"/>
                <a:ea typeface="Times New Roman" panose="02020603050405020304" pitchFamily="18" charset="0"/>
              </a:rPr>
              <a:t> "But if your enemy is hungry, feed him, and if he is thirsty, give him a drink; for in so doing you will heap burning coals on his head." </a:t>
            </a:r>
            <a:r>
              <a:rPr lang="en-US" sz="2000" b="1" dirty="0">
                <a:solidFill>
                  <a:srgbClr val="C00000"/>
                </a:solidFill>
                <a:latin typeface="Arial Narrow" panose="020B0606020202030204" pitchFamily="34" charset="0"/>
                <a:ea typeface="Times New Roman" panose="02020603050405020304" pitchFamily="18" charset="0"/>
              </a:rPr>
              <a:t>21</a:t>
            </a:r>
            <a:r>
              <a:rPr lang="en-US" sz="2600" b="1" dirty="0">
                <a:solidFill>
                  <a:srgbClr val="000000"/>
                </a:solidFill>
                <a:latin typeface="Arial Narrow" panose="020B0606020202030204" pitchFamily="34" charset="0"/>
                <a:ea typeface="Times New Roman" panose="02020603050405020304" pitchFamily="18" charset="0"/>
              </a:rPr>
              <a:t> Do not be overcome by evil, but overcome evil with good.</a:t>
            </a:r>
            <a:r>
              <a:rPr lang="en-US" sz="2600" dirty="0">
                <a:solidFill>
                  <a:srgbClr val="000000"/>
                </a:solidFill>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1">
            <a:extLst>
              <a:ext uri="{FF2B5EF4-FFF2-40B4-BE49-F238E27FC236}">
                <a16:creationId xmlns:a16="http://schemas.microsoft.com/office/drawing/2014/main" id="{A2FB44ED-EE18-974F-B644-C1AC9859F7E8}"/>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18E41A3-4FC6-AF4B-92DC-233CC98709A0}"/>
              </a:ext>
            </a:extLst>
          </p:cNvPr>
          <p:cNvSpPr/>
          <p:nvPr/>
        </p:nvSpPr>
        <p:spPr>
          <a:xfrm>
            <a:off x="685800" y="742950"/>
            <a:ext cx="8153400" cy="3447098"/>
          </a:xfrm>
          <a:prstGeom prst="rect">
            <a:avLst/>
          </a:prstGeom>
        </p:spPr>
        <p:txBody>
          <a:bodyPr>
            <a:spAutoFit/>
          </a:bodyPr>
          <a:lstStyle/>
          <a:p>
            <a:pPr algn="ctr">
              <a:defRPr/>
            </a:pPr>
            <a:r>
              <a:rPr lang="en-US" sz="4000" b="1" i="1" dirty="0">
                <a:ln w="12700">
                  <a:solidFill>
                    <a:schemeClr val="tx1"/>
                  </a:solidFill>
                </a:ln>
                <a:solidFill>
                  <a:srgbClr val="7E3F00"/>
                </a:solidFill>
                <a:latin typeface="ArabBruD" panose="03060802060502020204" pitchFamily="66" charset="0"/>
                <a:ea typeface="Times New Roman" panose="02020603050405020304" pitchFamily="18" charset="0"/>
              </a:rPr>
              <a:t>Though not a man of God Gandhi</a:t>
            </a:r>
          </a:p>
          <a:p>
            <a:pPr algn="ctr">
              <a:defRPr/>
            </a:pPr>
            <a:r>
              <a:rPr lang="en-US" sz="4000" b="1" i="1" dirty="0">
                <a:ln w="12700">
                  <a:solidFill>
                    <a:schemeClr val="tx1"/>
                  </a:solidFill>
                </a:ln>
                <a:solidFill>
                  <a:srgbClr val="7E3F00"/>
                </a:solidFill>
                <a:latin typeface="ArabBruD" panose="03060802060502020204" pitchFamily="66" charset="0"/>
              </a:rPr>
              <a:t>was correct when he said,</a:t>
            </a:r>
          </a:p>
          <a:p>
            <a:pPr algn="ctr">
              <a:defRPr/>
            </a:pPr>
            <a:endParaRPr lang="en-US" b="1" i="1" dirty="0">
              <a:ln w="12700">
                <a:solidFill>
                  <a:schemeClr val="tx1"/>
                </a:solidFill>
              </a:ln>
              <a:solidFill>
                <a:srgbClr val="7E3F00"/>
              </a:solidFill>
              <a:latin typeface="ArabBruD" panose="03060802060502020204" pitchFamily="66" charset="0"/>
            </a:endParaRPr>
          </a:p>
          <a:p>
            <a:pPr algn="ctr">
              <a:defRPr/>
            </a:pPr>
            <a:r>
              <a:rPr lang="en-US" sz="4000" b="1" i="1" dirty="0">
                <a:ln w="12700">
                  <a:solidFill>
                    <a:srgbClr val="4747FF"/>
                  </a:solidFill>
                </a:ln>
                <a:solidFill>
                  <a:srgbClr val="7E3F00"/>
                </a:solidFill>
                <a:latin typeface="ArabBruD" panose="03060802060502020204" pitchFamily="66" charset="0"/>
              </a:rPr>
              <a:t>“ </a:t>
            </a:r>
            <a:r>
              <a:rPr lang="en-US" sz="3200" b="1" i="1" dirty="0">
                <a:ln w="12700">
                  <a:solidFill>
                    <a:srgbClr val="4747FF"/>
                  </a:solidFill>
                </a:ln>
                <a:solidFill>
                  <a:srgbClr val="7E3F00"/>
                </a:solidFill>
                <a:latin typeface="Comic Sans MS" panose="030F0702030302020204" pitchFamily="66" charset="0"/>
              </a:rPr>
              <a:t>The weak can never forgive;</a:t>
            </a:r>
          </a:p>
          <a:p>
            <a:pPr algn="ctr">
              <a:defRPr/>
            </a:pPr>
            <a:r>
              <a:rPr lang="en-US" sz="3200" b="1" i="1" dirty="0">
                <a:ln w="12700">
                  <a:solidFill>
                    <a:srgbClr val="4747FF"/>
                  </a:solidFill>
                </a:ln>
                <a:solidFill>
                  <a:srgbClr val="7E3F00"/>
                </a:solidFill>
                <a:latin typeface="Comic Sans MS" panose="030F0702030302020204" pitchFamily="66" charset="0"/>
              </a:rPr>
              <a:t>forgiveness is the attribute </a:t>
            </a:r>
          </a:p>
          <a:p>
            <a:pPr algn="ctr">
              <a:defRPr/>
            </a:pPr>
            <a:r>
              <a:rPr lang="en-US" sz="3200" b="1" i="1" dirty="0">
                <a:ln w="12700">
                  <a:solidFill>
                    <a:srgbClr val="4747FF"/>
                  </a:solidFill>
                </a:ln>
                <a:solidFill>
                  <a:srgbClr val="7E3F00"/>
                </a:solidFill>
                <a:latin typeface="Comic Sans MS" panose="030F0702030302020204" pitchFamily="66" charset="0"/>
              </a:rPr>
              <a:t>of the strong</a:t>
            </a:r>
            <a:r>
              <a:rPr lang="en-US" sz="4000" b="1" i="1" dirty="0">
                <a:ln w="12700">
                  <a:solidFill>
                    <a:srgbClr val="4747FF"/>
                  </a:solidFill>
                </a:ln>
                <a:solidFill>
                  <a:srgbClr val="7E3F00"/>
                </a:solidFill>
                <a:latin typeface="ArabBruD" panose="03060802060502020204" pitchFamily="66" charset="0"/>
              </a:rPr>
              <a:t>”</a:t>
            </a:r>
            <a:endParaRPr lang="en-US" sz="4000" dirty="0">
              <a:ln w="12700">
                <a:solidFill>
                  <a:srgbClr val="4747FF"/>
                </a:solidFill>
              </a:ln>
              <a:solidFill>
                <a:srgbClr val="7E3F00"/>
              </a:solidFill>
              <a:latin typeface="ArabBruD" panose="03060802060502020204" pitchFamily="66" charset="0"/>
            </a:endParaRPr>
          </a:p>
        </p:txBody>
      </p:sp>
      <p:pic>
        <p:nvPicPr>
          <p:cNvPr id="66564" name="Picture 3">
            <a:extLst>
              <a:ext uri="{FF2B5EF4-FFF2-40B4-BE49-F238E27FC236}">
                <a16:creationId xmlns:a16="http://schemas.microsoft.com/office/drawing/2014/main" id="{CA2D57DE-E1E7-ED4F-BB5C-51015BF4E2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05650" y="3351213"/>
            <a:ext cx="219075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1">
            <a:extLst>
              <a:ext uri="{FF2B5EF4-FFF2-40B4-BE49-F238E27FC236}">
                <a16:creationId xmlns:a16="http://schemas.microsoft.com/office/drawing/2014/main" id="{089F7DB9-8857-0C45-9196-B788B061A392}"/>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00F2650-EEF3-6645-9EF8-7C91D8A25B87}"/>
              </a:ext>
            </a:extLst>
          </p:cNvPr>
          <p:cNvSpPr/>
          <p:nvPr/>
        </p:nvSpPr>
        <p:spPr>
          <a:xfrm>
            <a:off x="685800" y="742950"/>
            <a:ext cx="7315200" cy="3477875"/>
          </a:xfrm>
          <a:prstGeom prst="rect">
            <a:avLst/>
          </a:prstGeom>
        </p:spPr>
        <p:txBody>
          <a:bodyPr>
            <a:spAutoFit/>
          </a:bodyPr>
          <a:lstStyle/>
          <a:p>
            <a:pPr algn="ctr">
              <a:defRPr/>
            </a:pPr>
            <a:r>
              <a:rPr lang="en-US" sz="4000" b="1" i="1" dirty="0">
                <a:ln w="12700">
                  <a:solidFill>
                    <a:schemeClr val="tx1"/>
                  </a:solidFill>
                </a:ln>
                <a:solidFill>
                  <a:srgbClr val="000092"/>
                </a:solidFill>
                <a:latin typeface="ArabBruD" panose="03060802060502020204" pitchFamily="66" charset="0"/>
                <a:ea typeface="Times New Roman" panose="02020603050405020304" pitchFamily="18" charset="0"/>
              </a:rPr>
              <a:t>The famous theologian, C.S. Lewis very astutely said, </a:t>
            </a:r>
          </a:p>
          <a:p>
            <a:pPr algn="ctr">
              <a:defRPr/>
            </a:pPr>
            <a:endParaRPr lang="en-US" sz="2000" b="1" i="1" dirty="0">
              <a:ln w="12700">
                <a:solidFill>
                  <a:schemeClr val="tx1"/>
                </a:solidFill>
              </a:ln>
              <a:solidFill>
                <a:srgbClr val="000092"/>
              </a:solidFill>
              <a:latin typeface="ArabBruD" panose="03060802060502020204" pitchFamily="66" charset="0"/>
              <a:ea typeface="Times New Roman" panose="02020603050405020304" pitchFamily="18" charset="0"/>
            </a:endParaRPr>
          </a:p>
          <a:p>
            <a:pPr algn="ctr">
              <a:defRPr/>
            </a:pPr>
            <a:r>
              <a:rPr lang="en-US" sz="4000" b="1" i="1" dirty="0">
                <a:ln w="12700">
                  <a:solidFill>
                    <a:schemeClr val="tx1"/>
                  </a:solidFill>
                </a:ln>
                <a:solidFill>
                  <a:srgbClr val="000092"/>
                </a:solidFill>
                <a:latin typeface="ArabBruD" panose="03060802060502020204" pitchFamily="66" charset="0"/>
                <a:ea typeface="Times New Roman" panose="02020603050405020304" pitchFamily="18" charset="0"/>
              </a:rPr>
              <a:t>“Everyone thinks forgiveness is a lovely idea until they have something to forgive.”</a:t>
            </a:r>
            <a:endParaRPr lang="en-US" sz="4000" dirty="0">
              <a:solidFill>
                <a:srgbClr val="000092"/>
              </a:solidFill>
              <a:latin typeface="ArabBruD" panose="03060802060502020204" pitchFamily="66"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a:extLst>
              <a:ext uri="{FF2B5EF4-FFF2-40B4-BE49-F238E27FC236}">
                <a16:creationId xmlns:a16="http://schemas.microsoft.com/office/drawing/2014/main" id="{0E15CBF1-36E7-2C47-90A2-D6F2E4712D96}"/>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11BAE29-D9DF-B142-BA6D-5CB442F6289F}"/>
              </a:ext>
            </a:extLst>
          </p:cNvPr>
          <p:cNvSpPr/>
          <p:nvPr/>
        </p:nvSpPr>
        <p:spPr>
          <a:xfrm>
            <a:off x="1295400" y="1276350"/>
            <a:ext cx="6553200" cy="20923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Matthew 6: 14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if you forgive others</a:t>
            </a:r>
            <a:r>
              <a:rPr lang="en-US" sz="2600" b="1" dirty="0">
                <a:solidFill>
                  <a:srgbClr val="000000"/>
                </a:solidFill>
                <a:latin typeface="Arial Narrow" panose="020B0606020202030204" pitchFamily="34" charset="0"/>
                <a:ea typeface="Times New Roman" panose="02020603050405020304" pitchFamily="18" charset="0"/>
              </a:rPr>
              <a:t> for their transgressions, your heavenly Father will also forgive you.  </a:t>
            </a:r>
            <a:r>
              <a:rPr lang="en-US" sz="2000" b="1" dirty="0">
                <a:solidFill>
                  <a:srgbClr val="C00000"/>
                </a:solidFill>
                <a:latin typeface="Arial Narrow" panose="020B0606020202030204" pitchFamily="34" charset="0"/>
                <a:ea typeface="Times New Roman" panose="02020603050405020304" pitchFamily="18" charset="0"/>
              </a:rPr>
              <a:t>15</a:t>
            </a:r>
            <a:r>
              <a:rPr lang="en-US" sz="2600" b="1" dirty="0">
                <a:solidFill>
                  <a:srgbClr val="C00000"/>
                </a:solidFill>
                <a:latin typeface="Arial Narrow" panose="020B0606020202030204" pitchFamily="34" charset="0"/>
                <a:ea typeface="Times New Roman" panose="02020603050405020304" pitchFamily="18" charset="0"/>
              </a:rPr>
              <a:t>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But if you do not forgive</a:t>
            </a:r>
            <a:r>
              <a:rPr lang="en-US" sz="2600" b="1" dirty="0">
                <a:solidFill>
                  <a:srgbClr val="000000"/>
                </a:solidFill>
                <a:latin typeface="Arial Narrow" panose="020B0606020202030204" pitchFamily="34" charset="0"/>
                <a:ea typeface="Times New Roman" panose="02020603050405020304" pitchFamily="18" charset="0"/>
              </a:rPr>
              <a:t> others, then your Father will not forgive your transgressions.</a:t>
            </a:r>
            <a:endParaRPr lang="en-US" sz="26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a:extLst>
              <a:ext uri="{FF2B5EF4-FFF2-40B4-BE49-F238E27FC236}">
                <a16:creationId xmlns:a16="http://schemas.microsoft.com/office/drawing/2014/main" id="{0E901B8E-6060-EC4B-89B6-26D950FEC60E}"/>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28B1106-9DAF-2C45-8398-F91DA2F3B318}"/>
              </a:ext>
            </a:extLst>
          </p:cNvPr>
          <p:cNvSpPr/>
          <p:nvPr/>
        </p:nvSpPr>
        <p:spPr>
          <a:xfrm>
            <a:off x="685800" y="742950"/>
            <a:ext cx="7315200" cy="3477875"/>
          </a:xfrm>
          <a:prstGeom prst="rect">
            <a:avLst/>
          </a:prstGeom>
        </p:spPr>
        <p:txBody>
          <a:bodyPr>
            <a:spAutoFit/>
          </a:bodyPr>
          <a:lstStyle/>
          <a:p>
            <a:pPr algn="ctr">
              <a:defRPr/>
            </a:pPr>
            <a:r>
              <a:rPr lang="en-US" sz="4000" b="1" i="1" dirty="0">
                <a:ln w="12700">
                  <a:solidFill>
                    <a:schemeClr val="tx1"/>
                  </a:solidFill>
                </a:ln>
                <a:solidFill>
                  <a:srgbClr val="000092"/>
                </a:solidFill>
                <a:latin typeface="ArabBruD" panose="03060802060502020204" pitchFamily="66" charset="0"/>
                <a:ea typeface="Times New Roman" panose="02020603050405020304" pitchFamily="18" charset="0"/>
              </a:rPr>
              <a:t>God is willing to keep forgiving ALL your sins,   </a:t>
            </a:r>
            <a:r>
              <a:rPr lang="en-US" sz="4000" b="1" dirty="0">
                <a:ln w="12700">
                  <a:solidFill>
                    <a:schemeClr val="tx1"/>
                  </a:solidFill>
                </a:ln>
                <a:solidFill>
                  <a:srgbClr val="000092"/>
                </a:solidFill>
                <a:latin typeface="ArabBruD" panose="03060802060502020204" pitchFamily="66" charset="0"/>
                <a:ea typeface="Times New Roman" panose="02020603050405020304" pitchFamily="18" charset="0"/>
              </a:rPr>
              <a:t>( 70 x 7 ) </a:t>
            </a:r>
          </a:p>
          <a:p>
            <a:pPr algn="ctr">
              <a:defRPr/>
            </a:pPr>
            <a:endParaRPr lang="en-US" sz="2000" b="1" i="1" dirty="0">
              <a:ln w="12700">
                <a:solidFill>
                  <a:schemeClr val="tx1"/>
                </a:solidFill>
              </a:ln>
              <a:solidFill>
                <a:srgbClr val="000092"/>
              </a:solidFill>
              <a:latin typeface="ArabBruD" panose="03060802060502020204" pitchFamily="66" charset="0"/>
              <a:ea typeface="Times New Roman" panose="02020603050405020304" pitchFamily="18" charset="0"/>
            </a:endParaRPr>
          </a:p>
          <a:p>
            <a:pPr algn="ctr">
              <a:defRPr/>
            </a:pPr>
            <a:r>
              <a:rPr lang="en-US" sz="4000" b="1" i="1" dirty="0">
                <a:ln w="12700">
                  <a:solidFill>
                    <a:schemeClr val="tx1"/>
                  </a:solidFill>
                </a:ln>
                <a:solidFill>
                  <a:srgbClr val="000092"/>
                </a:solidFill>
                <a:latin typeface="ArabBruD" panose="03060802060502020204" pitchFamily="66" charset="0"/>
                <a:ea typeface="Times New Roman" panose="02020603050405020304" pitchFamily="18" charset="0"/>
              </a:rPr>
              <a:t>“</a:t>
            </a:r>
            <a:r>
              <a:rPr lang="en-US" sz="4000" b="1" i="1" dirty="0">
                <a:ln w="12700">
                  <a:solidFill>
                    <a:schemeClr val="tx1"/>
                  </a:solidFill>
                </a:ln>
                <a:solidFill>
                  <a:srgbClr val="3E1B59"/>
                </a:solidFill>
                <a:latin typeface="ArabBruD" panose="03060802060502020204" pitchFamily="66" charset="0"/>
                <a:ea typeface="Times New Roman" panose="02020603050405020304" pitchFamily="18" charset="0"/>
              </a:rPr>
              <a:t>If you will surrender your</a:t>
            </a:r>
          </a:p>
          <a:p>
            <a:pPr algn="ctr">
              <a:defRPr/>
            </a:pPr>
            <a:r>
              <a:rPr lang="en-US" sz="4000" b="1" i="1" dirty="0">
                <a:ln w="12700">
                  <a:solidFill>
                    <a:schemeClr val="tx1"/>
                  </a:solidFill>
                </a:ln>
                <a:solidFill>
                  <a:srgbClr val="3E1B59"/>
                </a:solidFill>
                <a:latin typeface="ArabBruD" panose="03060802060502020204" pitchFamily="66" charset="0"/>
                <a:ea typeface="Times New Roman" panose="02020603050405020304" pitchFamily="18" charset="0"/>
              </a:rPr>
              <a:t>will to His and obey </a:t>
            </a:r>
          </a:p>
          <a:p>
            <a:pPr algn="ctr">
              <a:defRPr/>
            </a:pPr>
            <a:r>
              <a:rPr lang="en-US" sz="4000" b="1" i="1" dirty="0">
                <a:ln w="12700">
                  <a:solidFill>
                    <a:schemeClr val="tx1"/>
                  </a:solidFill>
                </a:ln>
                <a:solidFill>
                  <a:srgbClr val="3E1B59"/>
                </a:solidFill>
                <a:latin typeface="ArabBruD" panose="03060802060502020204" pitchFamily="66" charset="0"/>
                <a:ea typeface="Times New Roman" panose="02020603050405020304" pitchFamily="18" charset="0"/>
              </a:rPr>
              <a:t>His gospel</a:t>
            </a:r>
            <a:r>
              <a:rPr lang="en-US" sz="4000" b="1" i="1" dirty="0">
                <a:ln w="12700">
                  <a:solidFill>
                    <a:schemeClr val="tx1"/>
                  </a:solidFill>
                </a:ln>
                <a:solidFill>
                  <a:srgbClr val="000092"/>
                </a:solidFill>
                <a:latin typeface="ArabBruD" panose="03060802060502020204" pitchFamily="66" charset="0"/>
                <a:ea typeface="Times New Roman" panose="02020603050405020304" pitchFamily="18" charset="0"/>
              </a:rPr>
              <a:t>.”</a:t>
            </a:r>
            <a:endParaRPr lang="en-US" sz="4000" dirty="0">
              <a:solidFill>
                <a:srgbClr val="000092"/>
              </a:solidFill>
              <a:latin typeface="ArabBruD" panose="03060802060502020204" pitchFamily="66"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a:extLst>
              <a:ext uri="{FF2B5EF4-FFF2-40B4-BE49-F238E27FC236}">
                <a16:creationId xmlns:a16="http://schemas.microsoft.com/office/drawing/2014/main" id="{EAC67B57-182D-A346-9DAF-E3E5A52E7E8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463" y="-34925"/>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8DFB0B0-B1C4-DE48-8F61-8D58D74E6BA0}"/>
              </a:ext>
            </a:extLst>
          </p:cNvPr>
          <p:cNvSpPr/>
          <p:nvPr/>
        </p:nvSpPr>
        <p:spPr>
          <a:xfrm>
            <a:off x="4419600" y="285750"/>
            <a:ext cx="4328429" cy="584775"/>
          </a:xfrm>
          <a:prstGeom prst="rect">
            <a:avLst/>
          </a:prstGeom>
        </p:spPr>
        <p:txBody>
          <a:bodyPr wrap="none">
            <a:spAutoFit/>
          </a:bodyPr>
          <a:lstStyle/>
          <a:p>
            <a:pPr>
              <a:defRPr/>
            </a:pPr>
            <a:r>
              <a:rPr lang="en-US" sz="3200" b="1" dirty="0">
                <a:ln w="15875">
                  <a:solidFill>
                    <a:schemeClr val="tx1"/>
                  </a:solidFill>
                </a:ln>
                <a:solidFill>
                  <a:srgbClr val="0028A8"/>
                </a:solidFill>
                <a:latin typeface="Poor Richard" panose="02080502050505020702" pitchFamily="18" charset="0"/>
                <a:ea typeface="Times New Roman" panose="02020603050405020304" pitchFamily="18" charset="0"/>
              </a:rPr>
              <a:t>His Body was broken for us.</a:t>
            </a:r>
            <a:endParaRPr lang="en-US" sz="3200" dirty="0"/>
          </a:p>
        </p:txBody>
      </p:sp>
      <p:sp>
        <p:nvSpPr>
          <p:cNvPr id="3" name="Rectangle 2">
            <a:extLst>
              <a:ext uri="{FF2B5EF4-FFF2-40B4-BE49-F238E27FC236}">
                <a16:creationId xmlns:a16="http://schemas.microsoft.com/office/drawing/2014/main" id="{0D647184-61AB-2543-B544-E5D313614423}"/>
              </a:ext>
            </a:extLst>
          </p:cNvPr>
          <p:cNvSpPr/>
          <p:nvPr/>
        </p:nvSpPr>
        <p:spPr>
          <a:xfrm>
            <a:off x="381000" y="4171950"/>
            <a:ext cx="3805850" cy="553998"/>
          </a:xfrm>
          <a:prstGeom prst="rect">
            <a:avLst/>
          </a:prstGeom>
        </p:spPr>
        <p:txBody>
          <a:bodyPr wrap="none">
            <a:spAutoFit/>
          </a:bodyPr>
          <a:lstStyle/>
          <a:p>
            <a:pPr>
              <a:defRPr/>
            </a:pPr>
            <a:r>
              <a:rPr lang="en-US" sz="3000" b="1" dirty="0">
                <a:ln w="15875">
                  <a:solidFill>
                    <a:schemeClr val="tx1"/>
                  </a:solidFill>
                </a:ln>
                <a:solidFill>
                  <a:srgbClr val="0028A8"/>
                </a:solidFill>
                <a:latin typeface="Poor Richard" panose="02080502050505020702" pitchFamily="18" charset="0"/>
                <a:ea typeface="Times New Roman" panose="02020603050405020304" pitchFamily="18" charset="0"/>
              </a:rPr>
              <a:t>His Blood was shed for us.</a:t>
            </a:r>
            <a:endParaRPr lang="en-US" sz="3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37407527-6BFA-3340-A75F-B5867DB49E55}"/>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FF132960-1E4E-1346-8F72-833C194CC882}"/>
              </a:ext>
            </a:extLst>
          </p:cNvPr>
          <p:cNvSpPr/>
          <p:nvPr/>
        </p:nvSpPr>
        <p:spPr>
          <a:xfrm>
            <a:off x="1066800" y="819150"/>
            <a:ext cx="7162800" cy="33242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12: 1-2</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Therefore I urge you, brethren, by the mercies of God, to present your bodies a living and holy sacrifice, acceptable to God, which is your spiritual service of worship. </a:t>
            </a:r>
            <a:r>
              <a:rPr lang="en-US" sz="2000" b="1" dirty="0">
                <a:solidFill>
                  <a:srgbClr val="C00000"/>
                </a:solidFill>
                <a:latin typeface="Arial Narrow" panose="020B0606020202030204" pitchFamily="34" charset="0"/>
                <a:ea typeface="Times New Roman" panose="02020603050405020304" pitchFamily="18" charset="0"/>
              </a:rPr>
              <a:t>2</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And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do not be conformed</a:t>
            </a:r>
            <a:r>
              <a:rPr lang="en-US" sz="2600" b="1" dirty="0">
                <a:solidFill>
                  <a:srgbClr val="000000"/>
                </a:solidFill>
                <a:latin typeface="Arial Narrow" panose="020B0606020202030204" pitchFamily="34" charset="0"/>
                <a:ea typeface="Times New Roman" panose="02020603050405020304" pitchFamily="18" charset="0"/>
              </a:rPr>
              <a:t> to this world, but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be transformed</a:t>
            </a:r>
            <a:r>
              <a:rPr lang="en-US" sz="2600" b="1" dirty="0">
                <a:solidFill>
                  <a:srgbClr val="000000"/>
                </a:solidFill>
                <a:latin typeface="Arial Narrow" panose="020B0606020202030204" pitchFamily="34" charset="0"/>
                <a:ea typeface="Times New Roman" panose="02020603050405020304" pitchFamily="18" charset="0"/>
              </a:rPr>
              <a:t> by the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renewing of your mind,</a:t>
            </a:r>
            <a:r>
              <a:rPr lang="en-US" sz="2600" b="1" dirty="0">
                <a:solidFill>
                  <a:srgbClr val="000000"/>
                </a:solidFill>
                <a:latin typeface="Arial Narrow" panose="020B0606020202030204" pitchFamily="34" charset="0"/>
                <a:ea typeface="Times New Roman" panose="02020603050405020304" pitchFamily="18" charset="0"/>
              </a:rPr>
              <a:t> so that you may prove what the will of God is, that which is good and acceptable and perfect.      </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B0642795-BE19-3C4E-BCEB-6205AF5C6E83}"/>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A08704D-FFD2-6A4D-840F-E812F07F6ED4}"/>
              </a:ext>
            </a:extLst>
          </p:cNvPr>
          <p:cNvSpPr/>
          <p:nvPr/>
        </p:nvSpPr>
        <p:spPr>
          <a:xfrm>
            <a:off x="800100" y="433388"/>
            <a:ext cx="7543800" cy="42767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Colossians 3: 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Set your mind on the things above</a:t>
            </a:r>
            <a:r>
              <a:rPr lang="en-US" sz="2600" b="1" dirty="0">
                <a:solidFill>
                  <a:srgbClr val="000000"/>
                </a:solidFill>
                <a:latin typeface="Arial Narrow" panose="020B0606020202030204" pitchFamily="34" charset="0"/>
                <a:ea typeface="Times New Roman" panose="02020603050405020304" pitchFamily="18" charset="0"/>
              </a:rPr>
              <a:t>, not on the things that are on earth.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000000"/>
                </a:solidFill>
                <a:latin typeface="Arial Narrow" panose="020B0606020202030204" pitchFamily="34" charset="0"/>
                <a:ea typeface="Times New Roman" panose="02020603050405020304" pitchFamily="18" charset="0"/>
              </a:rPr>
              <a:t> For </a:t>
            </a:r>
            <a:r>
              <a:rPr lang="en-US" sz="2600" b="1" u="heavy" dirty="0">
                <a:solidFill>
                  <a:srgbClr val="000058"/>
                </a:solidFill>
                <a:uFill>
                  <a:solidFill>
                    <a:srgbClr val="000058"/>
                  </a:solidFill>
                </a:uFill>
                <a:latin typeface="Arial Narrow" panose="020B0606020202030204" pitchFamily="34" charset="0"/>
                <a:ea typeface="Times New Roman" panose="02020603050405020304" pitchFamily="18" charset="0"/>
              </a:rPr>
              <a:t>you have died</a:t>
            </a:r>
            <a:r>
              <a:rPr lang="en-US" sz="2600" b="1" dirty="0">
                <a:solidFill>
                  <a:srgbClr val="000000"/>
                </a:solidFill>
                <a:latin typeface="Arial Narrow" panose="020B0606020202030204" pitchFamily="34" charset="0"/>
                <a:ea typeface="Times New Roman" panose="02020603050405020304" pitchFamily="18" charset="0"/>
              </a:rPr>
              <a:t> and your life is hidden with Christ in God.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endParaRPr lang="en-US" sz="12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Romans 8: 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the mind set on the flesh is death, but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the mind set on the Spirit is life and peace,</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7</a:t>
            </a:r>
            <a:r>
              <a:rPr lang="en-US" sz="2600" b="1" dirty="0">
                <a:solidFill>
                  <a:srgbClr val="000000"/>
                </a:solidFill>
                <a:latin typeface="Arial Narrow" panose="020B0606020202030204" pitchFamily="34" charset="0"/>
                <a:ea typeface="Times New Roman" panose="02020603050405020304" pitchFamily="18" charset="0"/>
              </a:rPr>
              <a:t> because the mind set on the flesh is hostile toward God; for it does not subject itself to the law of God, for it is not even able to do so,  </a:t>
            </a:r>
            <a:r>
              <a:rPr lang="en-US" sz="2000" b="1" dirty="0">
                <a:solidFill>
                  <a:srgbClr val="C00000"/>
                </a:solidFill>
                <a:latin typeface="Arial Narrow" panose="020B0606020202030204" pitchFamily="34" charset="0"/>
                <a:ea typeface="Times New Roman" panose="02020603050405020304" pitchFamily="18" charset="0"/>
              </a:rPr>
              <a:t>8</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and those who are in the flesh cannot please God.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1D043123-4840-FB4C-9C30-19B4FED19B7C}"/>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EACF469-5C8F-A14A-800E-6C748410FEE5}"/>
              </a:ext>
            </a:extLst>
          </p:cNvPr>
          <p:cNvSpPr/>
          <p:nvPr/>
        </p:nvSpPr>
        <p:spPr>
          <a:xfrm>
            <a:off x="990600" y="742950"/>
            <a:ext cx="7162800" cy="1569660"/>
          </a:xfrm>
          <a:prstGeom prst="rect">
            <a:avLst/>
          </a:prstGeom>
        </p:spPr>
        <p:txBody>
          <a:bodyPr>
            <a:spAutoFit/>
          </a:bodyPr>
          <a:lstStyle/>
          <a:p>
            <a:pPr algn="ctr">
              <a:defRPr/>
            </a:pPr>
            <a:r>
              <a:rPr lang="en-US" sz="3200" b="1" i="1" dirty="0">
                <a:ln w="12700">
                  <a:solidFill>
                    <a:schemeClr val="tx1"/>
                  </a:solidFill>
                </a:ln>
                <a:solidFill>
                  <a:srgbClr val="7E3F00"/>
                </a:solidFill>
                <a:latin typeface="Comic Sans MS" panose="030F0702030302020204" pitchFamily="66" charset="0"/>
                <a:ea typeface="Times New Roman" panose="02020603050405020304" pitchFamily="18" charset="0"/>
              </a:rPr>
              <a:t>The difference between Christians</a:t>
            </a:r>
          </a:p>
          <a:p>
            <a:pPr algn="ctr">
              <a:defRPr/>
            </a:pPr>
            <a:r>
              <a:rPr lang="en-US" sz="3200" b="1" i="1" dirty="0">
                <a:ln w="12700">
                  <a:solidFill>
                    <a:schemeClr val="tx1"/>
                  </a:solidFill>
                </a:ln>
                <a:solidFill>
                  <a:srgbClr val="7E3F00"/>
                </a:solidFill>
                <a:latin typeface="Comic Sans MS" panose="030F0702030302020204" pitchFamily="66" charset="0"/>
              </a:rPr>
              <a:t>and people of the world should be</a:t>
            </a:r>
          </a:p>
          <a:p>
            <a:pPr algn="ctr">
              <a:defRPr/>
            </a:pPr>
            <a:r>
              <a:rPr lang="en-US" sz="3200" b="1" i="1" dirty="0">
                <a:ln w="12700">
                  <a:solidFill>
                    <a:schemeClr val="tx1"/>
                  </a:solidFill>
                </a:ln>
                <a:solidFill>
                  <a:srgbClr val="7E3F00"/>
                </a:solidFill>
                <a:latin typeface="Comic Sans MS" panose="030F0702030302020204" pitchFamily="66" charset="0"/>
              </a:rPr>
              <a:t>like night and day.</a:t>
            </a:r>
            <a:endParaRPr lang="en-US" sz="3200" dirty="0">
              <a:solidFill>
                <a:srgbClr val="7E3F00"/>
              </a:solidFill>
            </a:endParaRPr>
          </a:p>
        </p:txBody>
      </p:sp>
      <p:sp>
        <p:nvSpPr>
          <p:cNvPr id="2" name="Rectangle 1">
            <a:extLst>
              <a:ext uri="{FF2B5EF4-FFF2-40B4-BE49-F238E27FC236}">
                <a16:creationId xmlns:a16="http://schemas.microsoft.com/office/drawing/2014/main" id="{B3759324-B9EF-8B41-9BF9-1E4647B8F9C3}"/>
              </a:ext>
            </a:extLst>
          </p:cNvPr>
          <p:cNvSpPr/>
          <p:nvPr/>
        </p:nvSpPr>
        <p:spPr>
          <a:xfrm>
            <a:off x="1485900" y="2495550"/>
            <a:ext cx="6172200" cy="16922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Ephesians 5: 8</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Therefore do not be partakers with them; </a:t>
            </a:r>
            <a:r>
              <a:rPr lang="en-US" sz="2600" b="1" dirty="0">
                <a:solidFill>
                  <a:srgbClr val="C00000"/>
                </a:solidFill>
                <a:latin typeface="Arial Narrow" panose="020B0606020202030204" pitchFamily="34" charset="0"/>
                <a:ea typeface="Times New Roman" panose="02020603050405020304" pitchFamily="18" charset="0"/>
              </a:rPr>
              <a:t>8 </a:t>
            </a:r>
            <a:r>
              <a:rPr lang="en-US" sz="2600" b="1" dirty="0">
                <a:solidFill>
                  <a:srgbClr val="000000"/>
                </a:solidFill>
                <a:latin typeface="Arial Narrow" panose="020B0606020202030204" pitchFamily="34" charset="0"/>
                <a:ea typeface="Times New Roman" panose="02020603050405020304" pitchFamily="18" charset="0"/>
              </a:rPr>
              <a:t>for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you were formerly darkness</a:t>
            </a:r>
            <a:r>
              <a:rPr lang="en-US" sz="2600" b="1" dirty="0">
                <a:solidFill>
                  <a:srgbClr val="000000"/>
                </a:solidFill>
                <a:latin typeface="Arial Narrow" panose="020B0606020202030204" pitchFamily="34" charset="0"/>
                <a:ea typeface="Times New Roman" panose="02020603050405020304" pitchFamily="18" charset="0"/>
              </a:rPr>
              <a:t>, but now </a:t>
            </a:r>
            <a:r>
              <a:rPr lang="en-US" sz="2600" b="1" u="heavy" dirty="0">
                <a:solidFill>
                  <a:srgbClr val="480048"/>
                </a:solidFill>
                <a:uFill>
                  <a:solidFill>
                    <a:srgbClr val="000058"/>
                  </a:solidFill>
                </a:uFill>
                <a:latin typeface="Arial Narrow" panose="020B0606020202030204" pitchFamily="34" charset="0"/>
                <a:ea typeface="Times New Roman" panose="02020603050405020304" pitchFamily="18" charset="0"/>
              </a:rPr>
              <a:t>you are Light in the Lord;</a:t>
            </a:r>
            <a:r>
              <a:rPr lang="en-US" sz="2600" b="1" dirty="0">
                <a:solidFill>
                  <a:srgbClr val="000000"/>
                </a:solidFill>
                <a:latin typeface="Arial Narrow" panose="020B0606020202030204" pitchFamily="34" charset="0"/>
                <a:ea typeface="Times New Roman" panose="02020603050405020304" pitchFamily="18" charset="0"/>
              </a:rPr>
              <a:t> walk as children of Light </a:t>
            </a:r>
            <a:endParaRPr lang="en-US" sz="2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8DE69221-0F2F-6B4C-9052-E850971CB862}"/>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2EC1034-B8AF-1C45-9893-38C8641AE0FE}"/>
              </a:ext>
            </a:extLst>
          </p:cNvPr>
          <p:cNvSpPr/>
          <p:nvPr/>
        </p:nvSpPr>
        <p:spPr>
          <a:xfrm>
            <a:off x="990600" y="742950"/>
            <a:ext cx="6019800" cy="646331"/>
          </a:xfrm>
          <a:prstGeom prst="rect">
            <a:avLst/>
          </a:prstGeom>
        </p:spPr>
        <p:txBody>
          <a:bodyPr>
            <a:spAutoFit/>
          </a:bodyPr>
          <a:lstStyle/>
          <a:p>
            <a:pPr algn="ctr">
              <a:defRPr/>
            </a:pPr>
            <a:r>
              <a:rPr lang="en-US" sz="3600" b="1" i="1" dirty="0">
                <a:ln w="12700">
                  <a:solidFill>
                    <a:schemeClr val="tx1"/>
                  </a:solidFill>
                </a:ln>
                <a:solidFill>
                  <a:srgbClr val="7E3F00"/>
                </a:solidFill>
                <a:latin typeface="ArabBruD" panose="03060802060502020204" pitchFamily="66" charset="0"/>
                <a:ea typeface="Times New Roman" panose="02020603050405020304" pitchFamily="18" charset="0"/>
              </a:rPr>
              <a:t>This summary of forgiveness :</a:t>
            </a:r>
            <a:endParaRPr lang="en-US" sz="3600" dirty="0">
              <a:solidFill>
                <a:srgbClr val="7E3F00"/>
              </a:solidFill>
              <a:latin typeface="ArabBruD" panose="03060802060502020204" pitchFamily="66" charset="0"/>
            </a:endParaRPr>
          </a:p>
        </p:txBody>
      </p:sp>
      <p:sp>
        <p:nvSpPr>
          <p:cNvPr id="2" name="Rectangle 1">
            <a:extLst>
              <a:ext uri="{FF2B5EF4-FFF2-40B4-BE49-F238E27FC236}">
                <a16:creationId xmlns:a16="http://schemas.microsoft.com/office/drawing/2014/main" id="{D9BF896D-C3F4-454D-BFEC-027DB004A9E0}"/>
              </a:ext>
            </a:extLst>
          </p:cNvPr>
          <p:cNvSpPr/>
          <p:nvPr/>
        </p:nvSpPr>
        <p:spPr>
          <a:xfrm>
            <a:off x="609600" y="1504950"/>
            <a:ext cx="7543800" cy="2492375"/>
          </a:xfrm>
          <a:prstGeom prst="rect">
            <a:avLst/>
          </a:prstGeom>
        </p:spPr>
        <p:txBody>
          <a:bodyPr>
            <a:spAutoFit/>
          </a:bodyPr>
          <a:lstStyle/>
          <a:p>
            <a:pPr>
              <a:lnSpc>
                <a:spcPct val="150000"/>
              </a:lnSpc>
              <a:spcBef>
                <a:spcPts val="0"/>
              </a:spcBef>
              <a:spcAft>
                <a:spcPts val="0"/>
              </a:spcAft>
              <a:tabLst>
                <a:tab pos="182880" algn="l"/>
              </a:tabLst>
              <a:defRPr/>
            </a:pP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Times New Roman" panose="02020603050405020304" pitchFamily="18" charset="0"/>
                <a:ea typeface="Times New Roman" panose="02020603050405020304" pitchFamily="18" charset="0"/>
              </a:rPr>
              <a:t>1. </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a:solidFill>
                  <a:srgbClr val="000092"/>
                </a:solidFill>
                <a:latin typeface="+mn-lt"/>
                <a:ea typeface="Times New Roman" panose="02020603050405020304" pitchFamily="18" charset="0"/>
              </a:rPr>
              <a:t>Forgiving others is fundamental to Christianity</a:t>
            </a:r>
            <a:r>
              <a:rPr lang="en-US" sz="2600" b="1" dirty="0">
                <a:solidFill>
                  <a:srgbClr val="000092"/>
                </a:solidFill>
                <a:latin typeface="Times New Roman" panose="02020603050405020304" pitchFamily="18" charset="0"/>
                <a:ea typeface="Times New Roman" panose="02020603050405020304" pitchFamily="18" charset="0"/>
              </a:rPr>
              <a:t>.</a:t>
            </a:r>
            <a:endParaRPr lang="en-US" sz="2600" dirty="0">
              <a:solidFill>
                <a:srgbClr val="000092"/>
              </a:solidFill>
              <a:latin typeface="Times New Roman" panose="02020603050405020304" pitchFamily="18" charset="0"/>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Times New Roman" panose="02020603050405020304" pitchFamily="18" charset="0"/>
                <a:ea typeface="Times New Roman" panose="02020603050405020304" pitchFamily="18" charset="0"/>
              </a:rPr>
              <a:t>2.</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a:solidFill>
                  <a:srgbClr val="000092"/>
                </a:solidFill>
                <a:latin typeface="+mn-lt"/>
                <a:ea typeface="Times New Roman" panose="02020603050405020304" pitchFamily="18" charset="0"/>
              </a:rPr>
              <a:t>Forgiveness Defined</a:t>
            </a:r>
            <a:r>
              <a:rPr lang="en-US" sz="2600" b="1" dirty="0">
                <a:solidFill>
                  <a:srgbClr val="000092"/>
                </a:solidFill>
                <a:latin typeface="+mn-lt"/>
                <a:ea typeface="Times New Roman" panose="02020603050405020304" pitchFamily="18" charset="0"/>
              </a:rPr>
              <a:t>.</a:t>
            </a:r>
            <a:r>
              <a:rPr lang="en-US" sz="2600" dirty="0">
                <a:solidFill>
                  <a:srgbClr val="000092"/>
                </a:solidFill>
                <a:latin typeface="+mn-lt"/>
                <a:ea typeface="Times New Roman" panose="02020603050405020304" pitchFamily="18" charset="0"/>
              </a:rPr>
              <a:t> </a:t>
            </a:r>
          </a:p>
          <a:p>
            <a:pPr>
              <a:lnSpc>
                <a:spcPct val="150000"/>
              </a:lnSpc>
              <a:spcBef>
                <a:spcPts val="0"/>
              </a:spcBef>
              <a:spcAft>
                <a:spcPts val="0"/>
              </a:spcAft>
              <a:tabLst>
                <a:tab pos="182880" algn="l"/>
                <a:tab pos="228600" algn="l"/>
              </a:tabLst>
              <a:defRPr/>
            </a:pP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Times New Roman" panose="02020603050405020304" pitchFamily="18" charset="0"/>
                <a:ea typeface="Times New Roman" panose="02020603050405020304" pitchFamily="18" charset="0"/>
              </a:rPr>
              <a:t>3.</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a:solidFill>
                  <a:srgbClr val="000092"/>
                </a:solidFill>
                <a:latin typeface="+mn-lt"/>
                <a:ea typeface="Times New Roman" panose="02020603050405020304" pitchFamily="18" charset="0"/>
              </a:rPr>
              <a:t>Forgiveness is not </a:t>
            </a:r>
            <a:r>
              <a:rPr lang="en-US" sz="2600" b="1" dirty="0">
                <a:solidFill>
                  <a:srgbClr val="000092"/>
                </a:solidFill>
                <a:latin typeface="+mn-lt"/>
                <a:ea typeface="Times New Roman" panose="02020603050405020304" pitchFamily="18" charset="0"/>
              </a:rPr>
              <a:t>…</a:t>
            </a:r>
            <a:endParaRPr lang="en-US" sz="2600" dirty="0">
              <a:solidFill>
                <a:srgbClr val="000092"/>
              </a:solidFill>
              <a:latin typeface="+mn-lt"/>
              <a:ea typeface="Times New Roman" panose="02020603050405020304" pitchFamily="18" charset="0"/>
            </a:endParaRPr>
          </a:p>
          <a:p>
            <a:pPr>
              <a:lnSpc>
                <a:spcPct val="150000"/>
              </a:lnSpc>
              <a:spcBef>
                <a:spcPts val="0"/>
              </a:spcBef>
              <a:spcAft>
                <a:spcPts val="0"/>
              </a:spcAft>
              <a:tabLst>
                <a:tab pos="182880" algn="l"/>
              </a:tabLst>
              <a:defRPr/>
            </a:pP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Times New Roman" panose="02020603050405020304" pitchFamily="18" charset="0"/>
                <a:ea typeface="Times New Roman" panose="02020603050405020304" pitchFamily="18" charset="0"/>
              </a:rPr>
              <a:t>4.</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a:solidFill>
                  <a:srgbClr val="000092"/>
                </a:solidFill>
                <a:latin typeface="+mn-lt"/>
                <a:ea typeface="Times New Roman" panose="02020603050405020304" pitchFamily="18" charset="0"/>
              </a:rPr>
              <a:t>Developing a forgiving heart</a:t>
            </a:r>
            <a:r>
              <a:rPr lang="en-US" sz="2600" b="1" dirty="0">
                <a:solidFill>
                  <a:srgbClr val="000092"/>
                </a:solidFill>
                <a:latin typeface="+mn-lt"/>
                <a:ea typeface="Times New Roman" panose="02020603050405020304" pitchFamily="18" charset="0"/>
              </a:rPr>
              <a:t>. </a:t>
            </a:r>
            <a:endParaRPr lang="en-US" sz="2600" dirty="0">
              <a:solidFill>
                <a:srgbClr val="000092"/>
              </a:solidFill>
              <a:latin typeface="+mn-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09FC707F-9506-2E44-8F0E-07B7CFF999B6}"/>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412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96789B7-BF28-FE48-9A90-A4E40D15FEC6}"/>
              </a:ext>
            </a:extLst>
          </p:cNvPr>
          <p:cNvSpPr/>
          <p:nvPr/>
        </p:nvSpPr>
        <p:spPr>
          <a:xfrm>
            <a:off x="1409699" y="1047750"/>
            <a:ext cx="6324601" cy="2585323"/>
          </a:xfrm>
          <a:prstGeom prst="rect">
            <a:avLst/>
          </a:prstGeom>
        </p:spPr>
        <p:txBody>
          <a:bodyPr>
            <a:spAutoFit/>
          </a:bodyPr>
          <a:lstStyle/>
          <a:p>
            <a:pPr>
              <a:defRPr/>
            </a:pPr>
            <a:r>
              <a:rPr lang="en-US" sz="5200" b="1" dirty="0">
                <a:ln w="19050">
                  <a:solidFill>
                    <a:srgbClr val="640000"/>
                  </a:solidFill>
                </a:ln>
                <a:solidFill>
                  <a:srgbClr val="000092"/>
                </a:solidFill>
                <a:latin typeface="Times New Roman" panose="02020603050405020304" pitchFamily="18" charset="0"/>
                <a:ea typeface="SimSun" panose="02010600030101010101" pitchFamily="2" charset="-122"/>
                <a:cs typeface="Times New Roman" panose="02020603050405020304" pitchFamily="18" charset="0"/>
              </a:rPr>
              <a:t>I</a:t>
            </a:r>
            <a:r>
              <a:rPr lang="en-US" sz="5400" b="1" i="1" dirty="0">
                <a:ln w="19050">
                  <a:solidFill>
                    <a:srgbClr val="640000"/>
                  </a:solidFill>
                </a:ln>
                <a:solidFill>
                  <a:srgbClr val="000092"/>
                </a:solidFill>
                <a:latin typeface="Times New Roman" panose="02020603050405020304" pitchFamily="18" charset="0"/>
                <a:ea typeface="SimSun" panose="02010600030101010101" pitchFamily="2" charset="-122"/>
                <a:cs typeface="Times New Roman" panose="02020603050405020304" pitchFamily="18" charset="0"/>
              </a:rPr>
              <a:t>. </a:t>
            </a:r>
            <a:r>
              <a:rPr lang="en-US" sz="5400" b="1" i="1" dirty="0">
                <a:ln w="19050">
                  <a:solidFill>
                    <a:srgbClr val="640000"/>
                  </a:solidFill>
                </a:ln>
                <a:solidFill>
                  <a:srgbClr val="000092"/>
                </a:solidFill>
                <a:latin typeface="ArabBruD" panose="03060802060502020204" pitchFamily="66" charset="0"/>
                <a:ea typeface="SimSun" panose="02010600030101010101" pitchFamily="2" charset="-122"/>
              </a:rPr>
              <a:t>Forgiving others is</a:t>
            </a:r>
          </a:p>
          <a:p>
            <a:pPr>
              <a:defRPr/>
            </a:pPr>
            <a:r>
              <a:rPr lang="en-US" sz="5400" b="1" i="1" dirty="0">
                <a:ln w="19050">
                  <a:solidFill>
                    <a:srgbClr val="640000"/>
                  </a:solidFill>
                </a:ln>
                <a:solidFill>
                  <a:srgbClr val="000092"/>
                </a:solidFill>
                <a:latin typeface="ArabBruD" panose="03060802060502020204" pitchFamily="66" charset="0"/>
                <a:ea typeface="SimSun" panose="02010600030101010101" pitchFamily="2" charset="-122"/>
              </a:rPr>
              <a:t>   fundamental </a:t>
            </a:r>
            <a:r>
              <a:rPr lang="en-US" sz="5400" b="1" i="1" dirty="0" err="1">
                <a:ln w="19050">
                  <a:solidFill>
                    <a:srgbClr val="640000"/>
                  </a:solidFill>
                </a:ln>
                <a:solidFill>
                  <a:srgbClr val="000092"/>
                </a:solidFill>
                <a:latin typeface="ArabBruD" panose="03060802060502020204" pitchFamily="66" charset="0"/>
                <a:ea typeface="SimSun" panose="02010600030101010101" pitchFamily="2" charset="-122"/>
              </a:rPr>
              <a:t>ot</a:t>
            </a:r>
            <a:endParaRPr lang="en-US" sz="5400" b="1" i="1" dirty="0">
              <a:ln w="19050">
                <a:solidFill>
                  <a:srgbClr val="640000"/>
                </a:solidFill>
              </a:ln>
              <a:solidFill>
                <a:srgbClr val="000092"/>
              </a:solidFill>
              <a:latin typeface="ArabBruD" panose="03060802060502020204" pitchFamily="66" charset="0"/>
              <a:ea typeface="SimSun" panose="02010600030101010101" pitchFamily="2" charset="-122"/>
            </a:endParaRPr>
          </a:p>
          <a:p>
            <a:pPr>
              <a:defRPr/>
            </a:pPr>
            <a:r>
              <a:rPr lang="en-US" sz="5400" b="1" i="1" dirty="0">
                <a:ln w="19050">
                  <a:solidFill>
                    <a:srgbClr val="640000"/>
                  </a:solidFill>
                </a:ln>
                <a:solidFill>
                  <a:srgbClr val="000092"/>
                </a:solidFill>
                <a:latin typeface="ArabBruD" panose="03060802060502020204" pitchFamily="66" charset="0"/>
                <a:ea typeface="SimSun" panose="02010600030101010101" pitchFamily="2" charset="-122"/>
              </a:rPr>
              <a:t>   Christianity.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F494A2AF-A9C8-7443-87E2-D668DA44BF97}"/>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1">
            <a:extLst>
              <a:ext uri="{FF2B5EF4-FFF2-40B4-BE49-F238E27FC236}">
                <a16:creationId xmlns:a16="http://schemas.microsoft.com/office/drawing/2014/main" id="{4797D056-AA25-8849-A89B-2AC8774CAD7E}"/>
              </a:ext>
            </a:extLst>
          </p:cNvPr>
          <p:cNvSpPr>
            <a:spLocks noChangeArrowheads="1"/>
          </p:cNvSpPr>
          <p:nvPr/>
        </p:nvSpPr>
        <p:spPr bwMode="auto">
          <a:xfrm>
            <a:off x="876300" y="588963"/>
            <a:ext cx="7391400" cy="396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600">
                <a:cs typeface="Times New Roman" panose="02020603050405020304" pitchFamily="18" charset="0"/>
              </a:rPr>
              <a:t> </a:t>
            </a:r>
            <a:r>
              <a:rPr lang="en-US" altLang="en-US" sz="2600">
                <a:solidFill>
                  <a:srgbClr val="000092"/>
                </a:solidFill>
                <a:cs typeface="Times New Roman" panose="02020603050405020304" pitchFamily="18" charset="0"/>
              </a:rPr>
              <a:t>Jose Ben Hanina, a famous rabbi from the 2</a:t>
            </a:r>
            <a:r>
              <a:rPr lang="en-US" altLang="en-US" sz="2600" baseline="30000">
                <a:solidFill>
                  <a:srgbClr val="000092"/>
                </a:solidFill>
                <a:cs typeface="Times New Roman" panose="02020603050405020304" pitchFamily="18" charset="0"/>
              </a:rPr>
              <a:t>nd</a:t>
            </a:r>
            <a:r>
              <a:rPr lang="en-US" altLang="en-US" sz="2600">
                <a:solidFill>
                  <a:srgbClr val="000092"/>
                </a:solidFill>
                <a:cs typeface="Times New Roman" panose="02020603050405020304" pitchFamily="18" charset="0"/>
              </a:rPr>
              <a:t> century said, "He who begs forgiveness from his neighbor must not do so more than three times" </a:t>
            </a:r>
          </a:p>
          <a:p>
            <a:r>
              <a:rPr lang="en-US" altLang="en-US" sz="2600">
                <a:solidFill>
                  <a:srgbClr val="000092"/>
                </a:solidFill>
                <a:cs typeface="Times New Roman" panose="02020603050405020304" pitchFamily="18" charset="0"/>
              </a:rPr>
              <a:t>Rabbi Jose Ben Jehuda said, "If a man commits an offence once, they forgive him; if he commits an offence a second time, they forgive him; if he commits an offence a third time, they forgive him; </a:t>
            </a:r>
            <a:r>
              <a:rPr lang="en-US" altLang="en-US" sz="2600" b="1">
                <a:solidFill>
                  <a:srgbClr val="000092"/>
                </a:solidFill>
                <a:cs typeface="Times New Roman" panose="02020603050405020304" pitchFamily="18" charset="0"/>
              </a:rPr>
              <a:t>the forth time they do not forgive</a:t>
            </a:r>
            <a:r>
              <a:rPr lang="en-US" altLang="en-US" sz="2600">
                <a:solidFill>
                  <a:srgbClr val="000092"/>
                </a:solidFill>
                <a:cs typeface="Times New Roman" panose="02020603050405020304" pitchFamily="18" charset="0"/>
              </a:rPr>
              <a:t>."   </a:t>
            </a:r>
          </a:p>
          <a:p>
            <a:pPr>
              <a:lnSpc>
                <a:spcPct val="115000"/>
              </a:lnSpc>
            </a:pPr>
            <a:endParaRPr lang="en-US" altLang="en-US" sz="1200">
              <a:solidFill>
                <a:srgbClr val="000092"/>
              </a:solidFill>
              <a:latin typeface="Times New Roman" panose="02020603050405020304" pitchFamily="18" charset="0"/>
              <a:cs typeface="Times New Roman" panose="02020603050405020304" pitchFamily="18" charset="0"/>
            </a:endParaRPr>
          </a:p>
          <a:p>
            <a:pPr>
              <a:lnSpc>
                <a:spcPct val="115000"/>
              </a:lnSpc>
            </a:pPr>
            <a:r>
              <a:rPr lang="en-US" altLang="en-US" sz="2500">
                <a:solidFill>
                  <a:srgbClr val="000000"/>
                </a:solidFill>
                <a:cs typeface="Times New Roman" panose="02020603050405020304" pitchFamily="18" charset="0"/>
              </a:rPr>
              <a:t>Teaching based on  Amos 1:3, 6, 9,11,13;  2:1, 4, 6</a:t>
            </a:r>
            <a:endParaRPr lang="en-US" altLang="en-US" sz="2500">
              <a:solidFill>
                <a:srgbClr val="000000"/>
              </a:solidFill>
            </a:endParaRPr>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10986</TotalTime>
  <Words>1578</Words>
  <Application>Microsoft Macintosh PowerPoint</Application>
  <PresentationFormat>On-screen Show (16:9)</PresentationFormat>
  <Paragraphs>160</Paragraphs>
  <Slides>39</Slides>
  <Notes>32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Arial</vt:lpstr>
      <vt:lpstr>Calibri</vt:lpstr>
      <vt:lpstr>Times New Roman</vt:lpstr>
      <vt:lpstr>Arial Narrow</vt:lpstr>
      <vt:lpstr>ArabBruD</vt:lpstr>
      <vt:lpstr>Charis SIL</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ivan</cp:lastModifiedBy>
  <cp:revision>1202</cp:revision>
  <dcterms:created xsi:type="dcterms:W3CDTF">2013-07-27T15:59:10Z</dcterms:created>
  <dcterms:modified xsi:type="dcterms:W3CDTF">2020-03-03T12:18:17Z</dcterms:modified>
</cp:coreProperties>
</file>