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sldIdLst>
    <p:sldId id="768" r:id="rId2"/>
    <p:sldId id="769" r:id="rId3"/>
    <p:sldId id="1012" r:id="rId4"/>
    <p:sldId id="1017" r:id="rId5"/>
    <p:sldId id="1016" r:id="rId6"/>
    <p:sldId id="1019" r:id="rId7"/>
    <p:sldId id="936" r:id="rId8"/>
    <p:sldId id="1021" r:id="rId9"/>
    <p:sldId id="904" r:id="rId10"/>
    <p:sldId id="1025" r:id="rId11"/>
    <p:sldId id="1023" r:id="rId12"/>
    <p:sldId id="1031" r:id="rId13"/>
    <p:sldId id="1032" r:id="rId14"/>
    <p:sldId id="1028" r:id="rId15"/>
    <p:sldId id="1030" r:id="rId16"/>
    <p:sldId id="1029" r:id="rId17"/>
    <p:sldId id="1026" r:id="rId18"/>
    <p:sldId id="1036" r:id="rId19"/>
    <p:sldId id="1038" r:id="rId20"/>
    <p:sldId id="1035" r:id="rId21"/>
    <p:sldId id="1034" r:id="rId22"/>
    <p:sldId id="1040" r:id="rId23"/>
    <p:sldId id="1033" r:id="rId24"/>
    <p:sldId id="1041" r:id="rId25"/>
    <p:sldId id="1042" r:id="rId26"/>
    <p:sldId id="1044" r:id="rId27"/>
    <p:sldId id="1046" r:id="rId28"/>
    <p:sldId id="1047" r:id="rId29"/>
    <p:sldId id="1048" r:id="rId30"/>
    <p:sldId id="1045" r:id="rId31"/>
    <p:sldId id="1043" r:id="rId32"/>
    <p:sldId id="1052" r:id="rId33"/>
    <p:sldId id="1053" r:id="rId34"/>
    <p:sldId id="1037" r:id="rId35"/>
    <p:sldId id="1027" r:id="rId36"/>
    <p:sldId id="1055" r:id="rId37"/>
    <p:sldId id="1051" r:id="rId38"/>
    <p:sldId id="1050" r:id="rId39"/>
    <p:sldId id="1049" r:id="rId40"/>
    <p:sldId id="1054" r:id="rId41"/>
    <p:sldId id="1057" r:id="rId42"/>
    <p:sldId id="1058" r:id="rId43"/>
    <p:sldId id="1059" r:id="rId44"/>
    <p:sldId id="1056" r:id="rId45"/>
    <p:sldId id="1060" r:id="rId46"/>
    <p:sldId id="816" r:id="rId47"/>
  </p:sldIdLst>
  <p:sldSz cx="9144000" cy="5143500" type="screen16x9"/>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747FF"/>
    <a:srgbClr val="0000C0"/>
    <a:srgbClr val="000092"/>
    <a:srgbClr val="004800"/>
    <a:srgbClr val="600000"/>
    <a:srgbClr val="800000"/>
    <a:srgbClr val="000000"/>
    <a:srgbClr val="7E3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303" autoAdjust="0"/>
  </p:normalViewPr>
  <p:slideViewPr>
    <p:cSldViewPr>
      <p:cViewPr varScale="1">
        <p:scale>
          <a:sx n="76" d="100"/>
          <a:sy n="76" d="100"/>
        </p:scale>
        <p:origin x="1152" y="78"/>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4EC6D30-ADE1-49CA-9628-4E794E37049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a:extLst>
              <a:ext uri="{FF2B5EF4-FFF2-40B4-BE49-F238E27FC236}">
                <a16:creationId xmlns:a16="http://schemas.microsoft.com/office/drawing/2014/main" id="{6C995790-02A0-4F45-87B0-07A9D179B0EF}"/>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640C7D41-CD0F-41AD-832F-6F1710DDACF8}" type="datetimeFigureOut">
              <a:rPr lang="en-US"/>
              <a:pPr>
                <a:defRPr/>
              </a:pPr>
              <a:t>2/27/2020</a:t>
            </a:fld>
            <a:endParaRPr lang="en-US"/>
          </a:p>
        </p:txBody>
      </p:sp>
      <p:sp>
        <p:nvSpPr>
          <p:cNvPr id="4" name="Slide Image Placeholder 3">
            <a:extLst>
              <a:ext uri="{FF2B5EF4-FFF2-40B4-BE49-F238E27FC236}">
                <a16:creationId xmlns:a16="http://schemas.microsoft.com/office/drawing/2014/main" id="{F3D76BE6-876E-4F26-93ED-C65ED37207EB}"/>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38252CF5-377B-49AB-B9C3-CE5413C33385}"/>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1F104CD3-E328-41BF-B137-1491571621DD}"/>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a:extLst>
              <a:ext uri="{FF2B5EF4-FFF2-40B4-BE49-F238E27FC236}">
                <a16:creationId xmlns:a16="http://schemas.microsoft.com/office/drawing/2014/main" id="{5FBCCD7B-E154-4BCB-B125-6E1CCB6962B4}"/>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a:defRPr/>
            </a:pPr>
            <a:fld id="{A1B4A059-C7F4-4D8D-9600-198FE7EA22BB}"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a:extLst>
              <a:ext uri="{FF2B5EF4-FFF2-40B4-BE49-F238E27FC236}">
                <a16:creationId xmlns:a16="http://schemas.microsoft.com/office/drawing/2014/main" id="{F713C1BE-FA32-4CED-AD21-C50B25B6D7D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a:extLst>
              <a:ext uri="{FF2B5EF4-FFF2-40B4-BE49-F238E27FC236}">
                <a16:creationId xmlns:a16="http://schemas.microsoft.com/office/drawing/2014/main" id="{AA456E29-FD6B-431F-AD6A-20AEFBE5360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148" name="Slide Number Placeholder 3">
            <a:extLst>
              <a:ext uri="{FF2B5EF4-FFF2-40B4-BE49-F238E27FC236}">
                <a16:creationId xmlns:a16="http://schemas.microsoft.com/office/drawing/2014/main" id="{7A94BE61-8FA8-4A8D-91C8-09DA9B817C6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4E1155D-26A9-40AB-8F57-1ED9F63E104C}" type="slidenum">
              <a:rPr lang="en-US" altLang="en-US" smtClean="0"/>
              <a:pPr/>
              <a:t>3</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a:extLst>
              <a:ext uri="{FF2B5EF4-FFF2-40B4-BE49-F238E27FC236}">
                <a16:creationId xmlns:a16="http://schemas.microsoft.com/office/drawing/2014/main" id="{3B98D9FD-D66F-4666-947A-F05B0A6B302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a:extLst>
              <a:ext uri="{FF2B5EF4-FFF2-40B4-BE49-F238E27FC236}">
                <a16:creationId xmlns:a16="http://schemas.microsoft.com/office/drawing/2014/main" id="{F23E169C-830B-4AC8-A557-628FC73B5C1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26628" name="Slide Number Placeholder 3">
            <a:extLst>
              <a:ext uri="{FF2B5EF4-FFF2-40B4-BE49-F238E27FC236}">
                <a16:creationId xmlns:a16="http://schemas.microsoft.com/office/drawing/2014/main" id="{35C14795-6A2C-4DBD-BC92-562816CAAFD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DC954CB-E1EC-4F82-ADB7-2595E481754B}" type="slidenum">
              <a:rPr lang="en-US" altLang="en-US" smtClean="0"/>
              <a:pPr/>
              <a:t>14</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A54291C0-0E40-455C-9A25-887DD58FEA0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a:extLst>
              <a:ext uri="{FF2B5EF4-FFF2-40B4-BE49-F238E27FC236}">
                <a16:creationId xmlns:a16="http://schemas.microsoft.com/office/drawing/2014/main" id="{CB01C799-22D8-436E-8B83-222387AFA40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28676" name="Slide Number Placeholder 3">
            <a:extLst>
              <a:ext uri="{FF2B5EF4-FFF2-40B4-BE49-F238E27FC236}">
                <a16:creationId xmlns:a16="http://schemas.microsoft.com/office/drawing/2014/main" id="{E9BB08A0-8B59-4E68-BF3F-A3D5548BC81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11DAAE6-E744-491C-9C46-62D36EC2DD6D}" type="slidenum">
              <a:rPr lang="en-US" altLang="en-US" smtClean="0"/>
              <a:pPr/>
              <a:t>15</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41083006-1998-4C19-BFB2-9EFED581F11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a:extLst>
              <a:ext uri="{FF2B5EF4-FFF2-40B4-BE49-F238E27FC236}">
                <a16:creationId xmlns:a16="http://schemas.microsoft.com/office/drawing/2014/main" id="{A719E4EA-22CC-4B7E-860C-B6D9A6D22DC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0724" name="Slide Number Placeholder 3">
            <a:extLst>
              <a:ext uri="{FF2B5EF4-FFF2-40B4-BE49-F238E27FC236}">
                <a16:creationId xmlns:a16="http://schemas.microsoft.com/office/drawing/2014/main" id="{A42FFA9E-3CE4-4DB2-A98C-370330EECF8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603A778-D8E9-424D-B141-203E9352E0EE}" type="slidenum">
              <a:rPr lang="en-US" altLang="en-US" smtClean="0"/>
              <a:pPr/>
              <a:t>16</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DF637389-78FE-47A5-A4FB-A710700580C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a:extLst>
              <a:ext uri="{FF2B5EF4-FFF2-40B4-BE49-F238E27FC236}">
                <a16:creationId xmlns:a16="http://schemas.microsoft.com/office/drawing/2014/main" id="{FDEA7624-8B13-4A9D-A9A4-31DA6B69498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3796" name="Slide Number Placeholder 3">
            <a:extLst>
              <a:ext uri="{FF2B5EF4-FFF2-40B4-BE49-F238E27FC236}">
                <a16:creationId xmlns:a16="http://schemas.microsoft.com/office/drawing/2014/main" id="{E8150C4E-E4FE-4141-9E7E-85E12F0C65A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D1BDB6F-D1A5-4B64-A92D-C904086DA275}" type="slidenum">
              <a:rPr lang="en-US" altLang="en-US" smtClean="0"/>
              <a:pPr/>
              <a:t>18</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17FAC930-DBDD-4031-BB6D-E111A54D46E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a:extLst>
              <a:ext uri="{FF2B5EF4-FFF2-40B4-BE49-F238E27FC236}">
                <a16:creationId xmlns:a16="http://schemas.microsoft.com/office/drawing/2014/main" id="{27D3AF4A-F99C-45B5-AB8B-56CDBE27637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5844" name="Slide Number Placeholder 3">
            <a:extLst>
              <a:ext uri="{FF2B5EF4-FFF2-40B4-BE49-F238E27FC236}">
                <a16:creationId xmlns:a16="http://schemas.microsoft.com/office/drawing/2014/main" id="{DFF432A2-AE92-4C21-A844-ECFE8DA162E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0302F5A-DF3F-49A8-A377-56D71CEFDD2F}" type="slidenum">
              <a:rPr lang="en-US" altLang="en-US" smtClean="0"/>
              <a:pPr/>
              <a:t>19</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8BE3CF33-6D96-4B73-9652-8243E0D45D7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a:extLst>
              <a:ext uri="{FF2B5EF4-FFF2-40B4-BE49-F238E27FC236}">
                <a16:creationId xmlns:a16="http://schemas.microsoft.com/office/drawing/2014/main" id="{9F537053-C1B5-4D63-968B-159B66D7BA5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7892" name="Slide Number Placeholder 3">
            <a:extLst>
              <a:ext uri="{FF2B5EF4-FFF2-40B4-BE49-F238E27FC236}">
                <a16:creationId xmlns:a16="http://schemas.microsoft.com/office/drawing/2014/main" id="{220C91A6-2401-4FA9-A561-28D8F61A9C7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F686EF4-73D0-4C90-8D48-964955E1A90D}" type="slidenum">
              <a:rPr lang="en-US" altLang="en-US" smtClean="0"/>
              <a:pPr/>
              <a:t>20</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CCA94CB5-8661-42BE-9183-47D4E027BAE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E8EB24D2-A666-406B-A780-B4BD1DCAD46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9940" name="Slide Number Placeholder 3">
            <a:extLst>
              <a:ext uri="{FF2B5EF4-FFF2-40B4-BE49-F238E27FC236}">
                <a16:creationId xmlns:a16="http://schemas.microsoft.com/office/drawing/2014/main" id="{B9B23921-B001-47E9-A719-8066CB56F1D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F8B3437-1C5D-4A03-89D8-FD6ADC21CEFA}" type="slidenum">
              <a:rPr lang="en-US" altLang="en-US" smtClean="0"/>
              <a:pPr/>
              <a:t>21</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AED87013-077F-46D0-86B5-98AFA7EC386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8B5306D6-71B8-4220-A4CE-8356B4F15F2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1988" name="Slide Number Placeholder 3">
            <a:extLst>
              <a:ext uri="{FF2B5EF4-FFF2-40B4-BE49-F238E27FC236}">
                <a16:creationId xmlns:a16="http://schemas.microsoft.com/office/drawing/2014/main" id="{50777724-FCFC-4E7B-800F-CD79D569A25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27D4653-D21D-4D40-B3B6-7C7830025E54}" type="slidenum">
              <a:rPr lang="en-US" altLang="en-US" smtClean="0"/>
              <a:pPr/>
              <a:t>22</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710E1A4B-3DB9-453E-AE7F-285810585A3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a:extLst>
              <a:ext uri="{FF2B5EF4-FFF2-40B4-BE49-F238E27FC236}">
                <a16:creationId xmlns:a16="http://schemas.microsoft.com/office/drawing/2014/main" id="{04D5CBD1-BDE8-43D7-8958-CC071919C77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4036" name="Slide Number Placeholder 3">
            <a:extLst>
              <a:ext uri="{FF2B5EF4-FFF2-40B4-BE49-F238E27FC236}">
                <a16:creationId xmlns:a16="http://schemas.microsoft.com/office/drawing/2014/main" id="{31C9F318-47EA-4B99-B798-FE0B230EBAC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432790F-8AA8-4517-981B-094DE13CABEE}" type="slidenum">
              <a:rPr lang="en-US" altLang="en-US" smtClean="0"/>
              <a:pPr/>
              <a:t>23</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D86AFF10-217A-47AE-B443-17BAAA84B3B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a:extLst>
              <a:ext uri="{FF2B5EF4-FFF2-40B4-BE49-F238E27FC236}">
                <a16:creationId xmlns:a16="http://schemas.microsoft.com/office/drawing/2014/main" id="{E595FFCF-B88B-489B-AD7A-0190A9BDD54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6084" name="Slide Number Placeholder 3">
            <a:extLst>
              <a:ext uri="{FF2B5EF4-FFF2-40B4-BE49-F238E27FC236}">
                <a16:creationId xmlns:a16="http://schemas.microsoft.com/office/drawing/2014/main" id="{1E8C89FC-EB56-41BC-B070-0F1E87CC009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587FBEF-373D-429D-88FD-9AEBA721B208}" type="slidenum">
              <a:rPr lang="en-US" altLang="en-US" smtClean="0"/>
              <a:pPr/>
              <a:t>24</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a:extLst>
              <a:ext uri="{FF2B5EF4-FFF2-40B4-BE49-F238E27FC236}">
                <a16:creationId xmlns:a16="http://schemas.microsoft.com/office/drawing/2014/main" id="{AA53E22D-9805-4775-BEB6-FF9AB2EA610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a:extLst>
              <a:ext uri="{FF2B5EF4-FFF2-40B4-BE49-F238E27FC236}">
                <a16:creationId xmlns:a16="http://schemas.microsoft.com/office/drawing/2014/main" id="{DAE59B9D-C1E0-41C5-98A1-953E6B142C9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8196" name="Slide Number Placeholder 3">
            <a:extLst>
              <a:ext uri="{FF2B5EF4-FFF2-40B4-BE49-F238E27FC236}">
                <a16:creationId xmlns:a16="http://schemas.microsoft.com/office/drawing/2014/main" id="{491D9A9F-57A2-4B15-824C-D33AAD01882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A3B26B3-17A7-4EB5-B56F-AC9B08B1BD8F}" type="slidenum">
              <a:rPr lang="en-US" altLang="en-US" smtClean="0"/>
              <a:pPr/>
              <a:t>4</a:t>
            </a:fld>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FB5EA956-9CC0-4BC1-A135-05E5AB8FF46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a:extLst>
              <a:ext uri="{FF2B5EF4-FFF2-40B4-BE49-F238E27FC236}">
                <a16:creationId xmlns:a16="http://schemas.microsoft.com/office/drawing/2014/main" id="{BFBE6A27-8DC8-41C9-B84D-94F00767509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8132" name="Slide Number Placeholder 3">
            <a:extLst>
              <a:ext uri="{FF2B5EF4-FFF2-40B4-BE49-F238E27FC236}">
                <a16:creationId xmlns:a16="http://schemas.microsoft.com/office/drawing/2014/main" id="{2177A776-3DDB-4A75-82F5-69F1CA23D81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F44FB27-9653-4355-96F6-3FD83C504262}" type="slidenum">
              <a:rPr lang="en-US" altLang="en-US" smtClean="0"/>
              <a:pPr/>
              <a:t>25</a:t>
            </a:fld>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a:extLst>
              <a:ext uri="{FF2B5EF4-FFF2-40B4-BE49-F238E27FC236}">
                <a16:creationId xmlns:a16="http://schemas.microsoft.com/office/drawing/2014/main" id="{4AAC5B21-2FFE-4B9D-B949-14343859762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a:extLst>
              <a:ext uri="{FF2B5EF4-FFF2-40B4-BE49-F238E27FC236}">
                <a16:creationId xmlns:a16="http://schemas.microsoft.com/office/drawing/2014/main" id="{8AAD60F8-E53C-4452-ABA4-DF82A60A718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0180" name="Slide Number Placeholder 3">
            <a:extLst>
              <a:ext uri="{FF2B5EF4-FFF2-40B4-BE49-F238E27FC236}">
                <a16:creationId xmlns:a16="http://schemas.microsoft.com/office/drawing/2014/main" id="{CDF6C461-A74D-4472-8BE8-04F007D37B6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E32C950-0AFA-4C47-B06C-8E96A3D8D7EC}" type="slidenum">
              <a:rPr lang="en-US" altLang="en-US" smtClean="0"/>
              <a:pPr/>
              <a:t>26</a:t>
            </a:fld>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A397572D-005A-40EC-B45D-7181E43B884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a:extLst>
              <a:ext uri="{FF2B5EF4-FFF2-40B4-BE49-F238E27FC236}">
                <a16:creationId xmlns:a16="http://schemas.microsoft.com/office/drawing/2014/main" id="{401A8BED-3F45-4FFA-88C5-EC5B1607768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2228" name="Slide Number Placeholder 3">
            <a:extLst>
              <a:ext uri="{FF2B5EF4-FFF2-40B4-BE49-F238E27FC236}">
                <a16:creationId xmlns:a16="http://schemas.microsoft.com/office/drawing/2014/main" id="{46202386-432B-4C19-9A60-974C75AE39B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ABC029B-F9F4-4CB7-9CB9-B987F50ED4B9}" type="slidenum">
              <a:rPr lang="en-US" altLang="en-US" smtClean="0"/>
              <a:pPr/>
              <a:t>27</a:t>
            </a:fld>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id="{452BB053-46C3-442A-BB72-B00BC7C6E52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a:extLst>
              <a:ext uri="{FF2B5EF4-FFF2-40B4-BE49-F238E27FC236}">
                <a16:creationId xmlns:a16="http://schemas.microsoft.com/office/drawing/2014/main" id="{7D4086B8-7552-405E-B6CB-0B97040DD84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5300" name="Slide Number Placeholder 3">
            <a:extLst>
              <a:ext uri="{FF2B5EF4-FFF2-40B4-BE49-F238E27FC236}">
                <a16:creationId xmlns:a16="http://schemas.microsoft.com/office/drawing/2014/main" id="{84DECF1B-6C04-42C7-AFCD-5BF9F63AB16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28BCA6A-8CD9-44EE-912E-4A4A48B9BCDA}" type="slidenum">
              <a:rPr lang="en-US" altLang="en-US" smtClean="0"/>
              <a:pPr/>
              <a:t>29</a:t>
            </a:fld>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a:extLst>
              <a:ext uri="{FF2B5EF4-FFF2-40B4-BE49-F238E27FC236}">
                <a16:creationId xmlns:a16="http://schemas.microsoft.com/office/drawing/2014/main" id="{EAF85909-10F8-4E53-B9CD-81E1B20E411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a:extLst>
              <a:ext uri="{FF2B5EF4-FFF2-40B4-BE49-F238E27FC236}">
                <a16:creationId xmlns:a16="http://schemas.microsoft.com/office/drawing/2014/main" id="{24D19997-4862-423D-98B4-EA5C1BA7111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7348" name="Slide Number Placeholder 3">
            <a:extLst>
              <a:ext uri="{FF2B5EF4-FFF2-40B4-BE49-F238E27FC236}">
                <a16:creationId xmlns:a16="http://schemas.microsoft.com/office/drawing/2014/main" id="{3F99C2F6-ECD9-4554-BCF5-5F4F7316E61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E1EFCDB-B611-4BCA-BD53-0E73BBDDF119}" type="slidenum">
              <a:rPr lang="en-US" altLang="en-US" smtClean="0"/>
              <a:pPr/>
              <a:t>30</a:t>
            </a:fld>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a:extLst>
              <a:ext uri="{FF2B5EF4-FFF2-40B4-BE49-F238E27FC236}">
                <a16:creationId xmlns:a16="http://schemas.microsoft.com/office/drawing/2014/main" id="{2DCD3BB7-B583-4DF4-81CD-613606F60D5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a:extLst>
              <a:ext uri="{FF2B5EF4-FFF2-40B4-BE49-F238E27FC236}">
                <a16:creationId xmlns:a16="http://schemas.microsoft.com/office/drawing/2014/main" id="{1061A260-6B51-464B-BB8E-97A52AA742B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9396" name="Slide Number Placeholder 3">
            <a:extLst>
              <a:ext uri="{FF2B5EF4-FFF2-40B4-BE49-F238E27FC236}">
                <a16:creationId xmlns:a16="http://schemas.microsoft.com/office/drawing/2014/main" id="{3D75710B-95C1-4CC8-88F9-33CD25ACEBA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A119F5E-B303-4286-B2F2-FD0F626CD077}" type="slidenum">
              <a:rPr lang="en-US" altLang="en-US" smtClean="0"/>
              <a:pPr/>
              <a:t>31</a:t>
            </a:fld>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a:extLst>
              <a:ext uri="{FF2B5EF4-FFF2-40B4-BE49-F238E27FC236}">
                <a16:creationId xmlns:a16="http://schemas.microsoft.com/office/drawing/2014/main" id="{E55AB980-FEA8-4A64-BE27-CBAD7475703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a:extLst>
              <a:ext uri="{FF2B5EF4-FFF2-40B4-BE49-F238E27FC236}">
                <a16:creationId xmlns:a16="http://schemas.microsoft.com/office/drawing/2014/main" id="{F0152BAA-FC0B-4908-B33A-3476B395E38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1444" name="Slide Number Placeholder 3">
            <a:extLst>
              <a:ext uri="{FF2B5EF4-FFF2-40B4-BE49-F238E27FC236}">
                <a16:creationId xmlns:a16="http://schemas.microsoft.com/office/drawing/2014/main" id="{7477E1E5-75B8-4FFE-8946-DA8B2A67C23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8D57C57-C6BB-46AB-8D23-53D4F9FD0384}" type="slidenum">
              <a:rPr lang="en-US" altLang="en-US" smtClean="0"/>
              <a:pPr/>
              <a:t>32</a:t>
            </a:fld>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a:extLst>
              <a:ext uri="{FF2B5EF4-FFF2-40B4-BE49-F238E27FC236}">
                <a16:creationId xmlns:a16="http://schemas.microsoft.com/office/drawing/2014/main" id="{B89F1F3E-654A-4E02-AD36-ED29E9AA74E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a:extLst>
              <a:ext uri="{FF2B5EF4-FFF2-40B4-BE49-F238E27FC236}">
                <a16:creationId xmlns:a16="http://schemas.microsoft.com/office/drawing/2014/main" id="{B120B01C-B6D3-4BA2-BDC3-4A8DAD92685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3492" name="Slide Number Placeholder 3">
            <a:extLst>
              <a:ext uri="{FF2B5EF4-FFF2-40B4-BE49-F238E27FC236}">
                <a16:creationId xmlns:a16="http://schemas.microsoft.com/office/drawing/2014/main" id="{E92CF08A-EC43-4B04-8FE6-14BF7B036A8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C60CCDA-67C3-42A4-B17D-A716EF02FB9B}" type="slidenum">
              <a:rPr lang="en-US" altLang="en-US" smtClean="0"/>
              <a:pPr/>
              <a:t>33</a:t>
            </a:fld>
            <a:endParaRPr lang="en-US"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a:extLst>
              <a:ext uri="{FF2B5EF4-FFF2-40B4-BE49-F238E27FC236}">
                <a16:creationId xmlns:a16="http://schemas.microsoft.com/office/drawing/2014/main" id="{52629AEB-E2A0-4345-AD1E-F1BDB8D8F0D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a:extLst>
              <a:ext uri="{FF2B5EF4-FFF2-40B4-BE49-F238E27FC236}">
                <a16:creationId xmlns:a16="http://schemas.microsoft.com/office/drawing/2014/main" id="{3292A720-3030-418F-A525-5DFA32EF9E7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6564" name="Slide Number Placeholder 3">
            <a:extLst>
              <a:ext uri="{FF2B5EF4-FFF2-40B4-BE49-F238E27FC236}">
                <a16:creationId xmlns:a16="http://schemas.microsoft.com/office/drawing/2014/main" id="{2BDC6DD2-8659-430F-8929-E95887EB9B8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56C0398-6727-4FB8-9F52-4A4C879EB05C}" type="slidenum">
              <a:rPr lang="en-US" altLang="en-US" smtClean="0"/>
              <a:pPr/>
              <a:t>35</a:t>
            </a:fld>
            <a:endParaRPr lang="en-US"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a:extLst>
              <a:ext uri="{FF2B5EF4-FFF2-40B4-BE49-F238E27FC236}">
                <a16:creationId xmlns:a16="http://schemas.microsoft.com/office/drawing/2014/main" id="{A6C495C1-91AF-4BD2-A6A6-24D7AB17B85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a:extLst>
              <a:ext uri="{FF2B5EF4-FFF2-40B4-BE49-F238E27FC236}">
                <a16:creationId xmlns:a16="http://schemas.microsoft.com/office/drawing/2014/main" id="{99070111-82BC-4D87-8165-15F7388590C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8612" name="Slide Number Placeholder 3">
            <a:extLst>
              <a:ext uri="{FF2B5EF4-FFF2-40B4-BE49-F238E27FC236}">
                <a16:creationId xmlns:a16="http://schemas.microsoft.com/office/drawing/2014/main" id="{818DEF0B-E7B1-4AE9-BD95-2670911BDA5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7DFFE1F-4526-4139-94A7-ABEC9572001F}" type="slidenum">
              <a:rPr lang="en-US" altLang="en-US" smtClean="0"/>
              <a:pPr/>
              <a:t>36</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AC90D96D-CBBD-46EB-8E49-E7ACA017FA9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a16="http://schemas.microsoft.com/office/drawing/2014/main" id="{6B778D32-5CAD-4E0D-8C4B-18594A5E756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0244" name="Slide Number Placeholder 3">
            <a:extLst>
              <a:ext uri="{FF2B5EF4-FFF2-40B4-BE49-F238E27FC236}">
                <a16:creationId xmlns:a16="http://schemas.microsoft.com/office/drawing/2014/main" id="{40481250-9BE8-4AD2-A822-5A33925D890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18FC3BB-8FC5-4F95-A487-ED73FC2E3E49}" type="slidenum">
              <a:rPr lang="en-US" altLang="en-US" smtClean="0"/>
              <a:pPr/>
              <a:t>5</a:t>
            </a:fld>
            <a:endParaRPr lang="en-US"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a:extLst>
              <a:ext uri="{FF2B5EF4-FFF2-40B4-BE49-F238E27FC236}">
                <a16:creationId xmlns:a16="http://schemas.microsoft.com/office/drawing/2014/main" id="{E05CD4C0-5830-4F75-9018-1F1BB9FD502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a:extLst>
              <a:ext uri="{FF2B5EF4-FFF2-40B4-BE49-F238E27FC236}">
                <a16:creationId xmlns:a16="http://schemas.microsoft.com/office/drawing/2014/main" id="{E4C37B8E-0699-493A-9B30-48166481FC8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70660" name="Slide Number Placeholder 3">
            <a:extLst>
              <a:ext uri="{FF2B5EF4-FFF2-40B4-BE49-F238E27FC236}">
                <a16:creationId xmlns:a16="http://schemas.microsoft.com/office/drawing/2014/main" id="{BA1CDF4C-7CD6-4D98-B702-4509D6E4F38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6842C63-6816-47C5-8345-1D592687BA2C}" type="slidenum">
              <a:rPr lang="en-US" altLang="en-US" smtClean="0"/>
              <a:pPr/>
              <a:t>37</a:t>
            </a:fld>
            <a:endParaRPr lang="en-US"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a:extLst>
              <a:ext uri="{FF2B5EF4-FFF2-40B4-BE49-F238E27FC236}">
                <a16:creationId xmlns:a16="http://schemas.microsoft.com/office/drawing/2014/main" id="{CEF491F3-0CA1-4665-AD71-4CB0462357D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a:extLst>
              <a:ext uri="{FF2B5EF4-FFF2-40B4-BE49-F238E27FC236}">
                <a16:creationId xmlns:a16="http://schemas.microsoft.com/office/drawing/2014/main" id="{B8412D8A-02AE-4954-84A1-BC2463C6277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72708" name="Slide Number Placeholder 3">
            <a:extLst>
              <a:ext uri="{FF2B5EF4-FFF2-40B4-BE49-F238E27FC236}">
                <a16:creationId xmlns:a16="http://schemas.microsoft.com/office/drawing/2014/main" id="{128E3E1E-9AD1-4182-A217-5253C6256F5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02D01A9-E11E-4283-8279-2A1137F3C5F5}" type="slidenum">
              <a:rPr lang="en-US" altLang="en-US" smtClean="0"/>
              <a:pPr/>
              <a:t>38</a:t>
            </a:fld>
            <a:endParaRPr lang="en-US"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a:extLst>
              <a:ext uri="{FF2B5EF4-FFF2-40B4-BE49-F238E27FC236}">
                <a16:creationId xmlns:a16="http://schemas.microsoft.com/office/drawing/2014/main" id="{322589C1-6B63-49D8-BD7A-9C9489A33C1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a:extLst>
              <a:ext uri="{FF2B5EF4-FFF2-40B4-BE49-F238E27FC236}">
                <a16:creationId xmlns:a16="http://schemas.microsoft.com/office/drawing/2014/main" id="{71902A55-2828-4309-9C70-B09DC68401C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74756" name="Slide Number Placeholder 3">
            <a:extLst>
              <a:ext uri="{FF2B5EF4-FFF2-40B4-BE49-F238E27FC236}">
                <a16:creationId xmlns:a16="http://schemas.microsoft.com/office/drawing/2014/main" id="{315381B3-FE3E-4CBC-9A46-C0EA02D9F22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F36F2EC-722F-49AD-997D-F733472994C7}" type="slidenum">
              <a:rPr lang="en-US" altLang="en-US" smtClean="0"/>
              <a:pPr/>
              <a:t>39</a:t>
            </a:fld>
            <a:endParaRPr lang="en-US"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a:extLst>
              <a:ext uri="{FF2B5EF4-FFF2-40B4-BE49-F238E27FC236}">
                <a16:creationId xmlns:a16="http://schemas.microsoft.com/office/drawing/2014/main" id="{31B19823-39AD-46D5-A4D3-A9DB53E2A84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a:extLst>
              <a:ext uri="{FF2B5EF4-FFF2-40B4-BE49-F238E27FC236}">
                <a16:creationId xmlns:a16="http://schemas.microsoft.com/office/drawing/2014/main" id="{721A3549-D257-4A9C-8508-111724688BC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77828" name="Slide Number Placeholder 3">
            <a:extLst>
              <a:ext uri="{FF2B5EF4-FFF2-40B4-BE49-F238E27FC236}">
                <a16:creationId xmlns:a16="http://schemas.microsoft.com/office/drawing/2014/main" id="{D96B0275-1231-4396-B15B-711DCF2D9A4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36F87F7-02E2-4057-BDA4-40FCB4700CDD}" type="slidenum">
              <a:rPr lang="en-US" altLang="en-US" smtClean="0"/>
              <a:pPr/>
              <a:t>41</a:t>
            </a:fld>
            <a:endParaRPr lang="en-US"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a:extLst>
              <a:ext uri="{FF2B5EF4-FFF2-40B4-BE49-F238E27FC236}">
                <a16:creationId xmlns:a16="http://schemas.microsoft.com/office/drawing/2014/main" id="{8A6C6B9B-33FA-4736-BCB8-85783C2C94A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a:extLst>
              <a:ext uri="{FF2B5EF4-FFF2-40B4-BE49-F238E27FC236}">
                <a16:creationId xmlns:a16="http://schemas.microsoft.com/office/drawing/2014/main" id="{6078D156-AA03-4773-B04C-03418E05E44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79876" name="Slide Number Placeholder 3">
            <a:extLst>
              <a:ext uri="{FF2B5EF4-FFF2-40B4-BE49-F238E27FC236}">
                <a16:creationId xmlns:a16="http://schemas.microsoft.com/office/drawing/2014/main" id="{5BA6C918-3AC5-4F87-B89A-55370B18229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4E1EE8F-D1BE-4C07-A330-D29688FE6530}" type="slidenum">
              <a:rPr lang="en-US" altLang="en-US" smtClean="0"/>
              <a:pPr/>
              <a:t>42</a:t>
            </a:fld>
            <a:endParaRPr lang="en-US"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a:extLst>
              <a:ext uri="{FF2B5EF4-FFF2-40B4-BE49-F238E27FC236}">
                <a16:creationId xmlns:a16="http://schemas.microsoft.com/office/drawing/2014/main" id="{79B6017B-17C8-4FA9-846B-271B37103DE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a:extLst>
              <a:ext uri="{FF2B5EF4-FFF2-40B4-BE49-F238E27FC236}">
                <a16:creationId xmlns:a16="http://schemas.microsoft.com/office/drawing/2014/main" id="{543EDFAC-8C1C-444B-A7B2-7B23A3DFD43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81924" name="Slide Number Placeholder 3">
            <a:extLst>
              <a:ext uri="{FF2B5EF4-FFF2-40B4-BE49-F238E27FC236}">
                <a16:creationId xmlns:a16="http://schemas.microsoft.com/office/drawing/2014/main" id="{13A9FD84-3D2E-4801-873B-9AA2E8DBAED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05A09E3-D6D2-43F1-890F-E8F087C758BA}" type="slidenum">
              <a:rPr lang="en-US" altLang="en-US" smtClean="0"/>
              <a:pPr/>
              <a:t>43</a:t>
            </a:fld>
            <a:endParaRPr lang="en-US"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a:extLst>
              <a:ext uri="{FF2B5EF4-FFF2-40B4-BE49-F238E27FC236}">
                <a16:creationId xmlns:a16="http://schemas.microsoft.com/office/drawing/2014/main" id="{B8B52F18-7B76-45AD-A99E-80A8D06EEE6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Notes Placeholder 2">
            <a:extLst>
              <a:ext uri="{FF2B5EF4-FFF2-40B4-BE49-F238E27FC236}">
                <a16:creationId xmlns:a16="http://schemas.microsoft.com/office/drawing/2014/main" id="{DFAF98CA-89E0-41A4-99D2-80698C326C2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83972" name="Slide Number Placeholder 3">
            <a:extLst>
              <a:ext uri="{FF2B5EF4-FFF2-40B4-BE49-F238E27FC236}">
                <a16:creationId xmlns:a16="http://schemas.microsoft.com/office/drawing/2014/main" id="{EF2FA713-C046-4F10-BFD1-3C99DF254BE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60551FE-5EF4-4AEF-A2BA-C4117A7F1F22}" type="slidenum">
              <a:rPr lang="en-US" altLang="en-US" smtClean="0"/>
              <a:pPr/>
              <a:t>44</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a:extLst>
              <a:ext uri="{FF2B5EF4-FFF2-40B4-BE49-F238E27FC236}">
                <a16:creationId xmlns:a16="http://schemas.microsoft.com/office/drawing/2014/main" id="{D70EEDBE-C1FB-42EC-9D41-7BC5220A8B0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es Placeholder 2">
            <a:extLst>
              <a:ext uri="{FF2B5EF4-FFF2-40B4-BE49-F238E27FC236}">
                <a16:creationId xmlns:a16="http://schemas.microsoft.com/office/drawing/2014/main" id="{4CC97B00-ED8B-43B4-951A-EAD7458349A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2292" name="Slide Number Placeholder 3">
            <a:extLst>
              <a:ext uri="{FF2B5EF4-FFF2-40B4-BE49-F238E27FC236}">
                <a16:creationId xmlns:a16="http://schemas.microsoft.com/office/drawing/2014/main" id="{7A94132F-93D9-431D-A45B-F12A6E36BA2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7B3CFC8-9BC0-4180-8612-A4D22FD08D7C}" type="slidenum">
              <a:rPr lang="en-US" altLang="en-US" smtClean="0"/>
              <a:pPr/>
              <a:t>6</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3ABC4132-54F8-4E20-B6BD-B806D4C6BAD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926AF631-5051-4952-9B10-C11F5199E5D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4340" name="Slide Number Placeholder 3">
            <a:extLst>
              <a:ext uri="{FF2B5EF4-FFF2-40B4-BE49-F238E27FC236}">
                <a16:creationId xmlns:a16="http://schemas.microsoft.com/office/drawing/2014/main" id="{E54AE619-5DB6-44F4-B930-D53F933D84B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80BAE22-1A28-433E-926E-042BB2949D62}" type="slidenum">
              <a:rPr lang="en-US" altLang="en-US" smtClean="0"/>
              <a:pPr/>
              <a:t>7</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id="{87F80862-F8DD-4732-86A9-0FB1A05CF70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a:extLst>
              <a:ext uri="{FF2B5EF4-FFF2-40B4-BE49-F238E27FC236}">
                <a16:creationId xmlns:a16="http://schemas.microsoft.com/office/drawing/2014/main" id="{BB95DBA8-BA24-4F00-9E76-DB9EFF778E4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6388" name="Slide Number Placeholder 3">
            <a:extLst>
              <a:ext uri="{FF2B5EF4-FFF2-40B4-BE49-F238E27FC236}">
                <a16:creationId xmlns:a16="http://schemas.microsoft.com/office/drawing/2014/main" id="{55A5F8C0-E587-4806-BCA6-4D25C9667BB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57D3021-83CF-451A-B4BA-7C2A39F62C4B}" type="slidenum">
              <a:rPr lang="en-US" altLang="en-US" smtClean="0"/>
              <a:pPr/>
              <a:t>8</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a:extLst>
              <a:ext uri="{FF2B5EF4-FFF2-40B4-BE49-F238E27FC236}">
                <a16:creationId xmlns:a16="http://schemas.microsoft.com/office/drawing/2014/main" id="{45C12618-935A-4170-AA10-E4AEE446859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a:extLst>
              <a:ext uri="{FF2B5EF4-FFF2-40B4-BE49-F238E27FC236}">
                <a16:creationId xmlns:a16="http://schemas.microsoft.com/office/drawing/2014/main" id="{CB0653C1-3AFE-4E31-A783-C505C68EA53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20484" name="Slide Number Placeholder 3">
            <a:extLst>
              <a:ext uri="{FF2B5EF4-FFF2-40B4-BE49-F238E27FC236}">
                <a16:creationId xmlns:a16="http://schemas.microsoft.com/office/drawing/2014/main" id="{4CB050AC-52D2-4E23-B856-CE022591BF8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11C3D70-533E-46BD-8CF1-6F6769A9ED32}" type="slidenum">
              <a:rPr lang="en-US" altLang="en-US" smtClean="0"/>
              <a:pPr/>
              <a:t>11</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9C0027C0-4BCB-4BAF-8264-7D111F44BB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a:extLst>
              <a:ext uri="{FF2B5EF4-FFF2-40B4-BE49-F238E27FC236}">
                <a16:creationId xmlns:a16="http://schemas.microsoft.com/office/drawing/2014/main" id="{0B84A7B4-158C-479B-BC8F-D5CD90F3A7F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22532" name="Slide Number Placeholder 3">
            <a:extLst>
              <a:ext uri="{FF2B5EF4-FFF2-40B4-BE49-F238E27FC236}">
                <a16:creationId xmlns:a16="http://schemas.microsoft.com/office/drawing/2014/main" id="{11B7443B-9009-4BDC-96B6-8704AA48CD4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3AA01B-960F-4DCE-BDF4-27F5967E54BC}" type="slidenum">
              <a:rPr lang="en-US" altLang="en-US" smtClean="0"/>
              <a:pPr/>
              <a:t>12</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C502CE25-5278-44EC-AE20-9EE28DE3C7E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a:extLst>
              <a:ext uri="{FF2B5EF4-FFF2-40B4-BE49-F238E27FC236}">
                <a16:creationId xmlns:a16="http://schemas.microsoft.com/office/drawing/2014/main" id="{5FD5CF04-88AF-421D-A8FB-B7B29739CC0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24580" name="Slide Number Placeholder 3">
            <a:extLst>
              <a:ext uri="{FF2B5EF4-FFF2-40B4-BE49-F238E27FC236}">
                <a16:creationId xmlns:a16="http://schemas.microsoft.com/office/drawing/2014/main" id="{4CB204A1-D41A-4A16-A60A-C44C0E51290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4922491-D186-4408-AD06-DD9F5376D8D6}" type="slidenum">
              <a:rPr lang="en-US" altLang="en-US" smtClean="0"/>
              <a:pPr/>
              <a:t>13</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6F491210-9FC7-425A-A46B-ED4DD3734126}"/>
              </a:ext>
            </a:extLst>
          </p:cNvPr>
          <p:cNvSpPr>
            <a:spLocks noGrp="1"/>
          </p:cNvSpPr>
          <p:nvPr>
            <p:ph type="dt" sz="half" idx="10"/>
          </p:nvPr>
        </p:nvSpPr>
        <p:spPr/>
        <p:txBody>
          <a:bodyPr/>
          <a:lstStyle>
            <a:lvl1pPr>
              <a:defRPr/>
            </a:lvl1pPr>
          </a:lstStyle>
          <a:p>
            <a:pPr>
              <a:defRPr/>
            </a:pPr>
            <a:fld id="{8AB55A38-2E11-44C3-BD77-96E37DBCA57E}" type="datetimeFigureOut">
              <a:rPr lang="en-US"/>
              <a:pPr>
                <a:defRPr/>
              </a:pPr>
              <a:t>2/27/2020</a:t>
            </a:fld>
            <a:endParaRPr lang="en-US"/>
          </a:p>
        </p:txBody>
      </p:sp>
      <p:sp>
        <p:nvSpPr>
          <p:cNvPr id="5" name="Footer Placeholder 4">
            <a:extLst>
              <a:ext uri="{FF2B5EF4-FFF2-40B4-BE49-F238E27FC236}">
                <a16:creationId xmlns:a16="http://schemas.microsoft.com/office/drawing/2014/main" id="{C20595DA-033D-4197-B37C-3F73AF1AE88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705B3A09-B5BB-482A-BA6E-BADA5C4AD46E}"/>
              </a:ext>
            </a:extLst>
          </p:cNvPr>
          <p:cNvSpPr>
            <a:spLocks noGrp="1"/>
          </p:cNvSpPr>
          <p:nvPr>
            <p:ph type="sldNum" sz="quarter" idx="12"/>
          </p:nvPr>
        </p:nvSpPr>
        <p:spPr/>
        <p:txBody>
          <a:bodyPr/>
          <a:lstStyle>
            <a:lvl1pPr>
              <a:defRPr/>
            </a:lvl1pPr>
          </a:lstStyle>
          <a:p>
            <a:pPr>
              <a:defRPr/>
            </a:pPr>
            <a:fld id="{54BEB7D7-B71B-467A-8EE3-E0CC48A9BEE5}" type="slidenum">
              <a:rPr lang="en-US" altLang="en-US"/>
              <a:pPr>
                <a:defRPr/>
              </a:pPr>
              <a:t>‹#›</a:t>
            </a:fld>
            <a:endParaRPr lang="en-US" altLang="en-US"/>
          </a:p>
        </p:txBody>
      </p:sp>
    </p:spTree>
    <p:extLst>
      <p:ext uri="{BB962C8B-B14F-4D97-AF65-F5344CB8AC3E}">
        <p14:creationId xmlns:p14="http://schemas.microsoft.com/office/powerpoint/2010/main" val="33265656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A2F86E-BDD2-4A59-8FA1-AF64F981BAE3}"/>
              </a:ext>
            </a:extLst>
          </p:cNvPr>
          <p:cNvSpPr>
            <a:spLocks noGrp="1"/>
          </p:cNvSpPr>
          <p:nvPr>
            <p:ph type="dt" sz="half" idx="10"/>
          </p:nvPr>
        </p:nvSpPr>
        <p:spPr/>
        <p:txBody>
          <a:bodyPr/>
          <a:lstStyle>
            <a:lvl1pPr>
              <a:defRPr/>
            </a:lvl1pPr>
          </a:lstStyle>
          <a:p>
            <a:pPr>
              <a:defRPr/>
            </a:pPr>
            <a:fld id="{D2902452-DF77-468C-9673-6BB0D6AFF24E}" type="datetimeFigureOut">
              <a:rPr lang="en-US"/>
              <a:pPr>
                <a:defRPr/>
              </a:pPr>
              <a:t>2/27/2020</a:t>
            </a:fld>
            <a:endParaRPr lang="en-US"/>
          </a:p>
        </p:txBody>
      </p:sp>
      <p:sp>
        <p:nvSpPr>
          <p:cNvPr id="5" name="Footer Placeholder 4">
            <a:extLst>
              <a:ext uri="{FF2B5EF4-FFF2-40B4-BE49-F238E27FC236}">
                <a16:creationId xmlns:a16="http://schemas.microsoft.com/office/drawing/2014/main" id="{5617AC36-88E4-4BC2-B187-9E1123C13E0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CC8D17D2-4C00-41D7-91BE-DF22B5AF4881}"/>
              </a:ext>
            </a:extLst>
          </p:cNvPr>
          <p:cNvSpPr>
            <a:spLocks noGrp="1"/>
          </p:cNvSpPr>
          <p:nvPr>
            <p:ph type="sldNum" sz="quarter" idx="12"/>
          </p:nvPr>
        </p:nvSpPr>
        <p:spPr/>
        <p:txBody>
          <a:bodyPr/>
          <a:lstStyle>
            <a:lvl1pPr>
              <a:defRPr/>
            </a:lvl1pPr>
          </a:lstStyle>
          <a:p>
            <a:pPr>
              <a:defRPr/>
            </a:pPr>
            <a:fld id="{887C75D7-239A-43C6-9FE9-9962C1F044D3}" type="slidenum">
              <a:rPr lang="en-US" altLang="en-US"/>
              <a:pPr>
                <a:defRPr/>
              </a:pPr>
              <a:t>‹#›</a:t>
            </a:fld>
            <a:endParaRPr lang="en-US" altLang="en-US"/>
          </a:p>
        </p:txBody>
      </p:sp>
    </p:spTree>
    <p:extLst>
      <p:ext uri="{BB962C8B-B14F-4D97-AF65-F5344CB8AC3E}">
        <p14:creationId xmlns:p14="http://schemas.microsoft.com/office/powerpoint/2010/main" val="9275817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BD5229-7559-4747-B0E2-40EA0D1BA73B}"/>
              </a:ext>
            </a:extLst>
          </p:cNvPr>
          <p:cNvSpPr>
            <a:spLocks noGrp="1"/>
          </p:cNvSpPr>
          <p:nvPr>
            <p:ph type="dt" sz="half" idx="10"/>
          </p:nvPr>
        </p:nvSpPr>
        <p:spPr/>
        <p:txBody>
          <a:bodyPr/>
          <a:lstStyle>
            <a:lvl1pPr>
              <a:defRPr/>
            </a:lvl1pPr>
          </a:lstStyle>
          <a:p>
            <a:pPr>
              <a:defRPr/>
            </a:pPr>
            <a:fld id="{EE91F94B-A709-4D56-868E-C867725A0611}" type="datetimeFigureOut">
              <a:rPr lang="en-US"/>
              <a:pPr>
                <a:defRPr/>
              </a:pPr>
              <a:t>2/27/2020</a:t>
            </a:fld>
            <a:endParaRPr lang="en-US"/>
          </a:p>
        </p:txBody>
      </p:sp>
      <p:sp>
        <p:nvSpPr>
          <p:cNvPr id="5" name="Footer Placeholder 4">
            <a:extLst>
              <a:ext uri="{FF2B5EF4-FFF2-40B4-BE49-F238E27FC236}">
                <a16:creationId xmlns:a16="http://schemas.microsoft.com/office/drawing/2014/main" id="{846589CB-61B6-46D1-AFBF-55305E8D0AC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E0234C6-C731-464C-BFBD-EFDE2AA4ED50}"/>
              </a:ext>
            </a:extLst>
          </p:cNvPr>
          <p:cNvSpPr>
            <a:spLocks noGrp="1"/>
          </p:cNvSpPr>
          <p:nvPr>
            <p:ph type="sldNum" sz="quarter" idx="12"/>
          </p:nvPr>
        </p:nvSpPr>
        <p:spPr/>
        <p:txBody>
          <a:bodyPr/>
          <a:lstStyle>
            <a:lvl1pPr>
              <a:defRPr/>
            </a:lvl1pPr>
          </a:lstStyle>
          <a:p>
            <a:pPr>
              <a:defRPr/>
            </a:pPr>
            <a:fld id="{D07D8823-E7ED-40E6-B4B6-5FC4B2128B03}" type="slidenum">
              <a:rPr lang="en-US" altLang="en-US"/>
              <a:pPr>
                <a:defRPr/>
              </a:pPr>
              <a:t>‹#›</a:t>
            </a:fld>
            <a:endParaRPr lang="en-US" altLang="en-US"/>
          </a:p>
        </p:txBody>
      </p:sp>
    </p:spTree>
    <p:extLst>
      <p:ext uri="{BB962C8B-B14F-4D97-AF65-F5344CB8AC3E}">
        <p14:creationId xmlns:p14="http://schemas.microsoft.com/office/powerpoint/2010/main" val="20992548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63010D6-568E-4819-9302-CF7E4DD2F719}"/>
              </a:ext>
            </a:extLst>
          </p:cNvPr>
          <p:cNvSpPr>
            <a:spLocks noGrp="1"/>
          </p:cNvSpPr>
          <p:nvPr>
            <p:ph type="dt" sz="half" idx="10"/>
          </p:nvPr>
        </p:nvSpPr>
        <p:spPr/>
        <p:txBody>
          <a:bodyPr/>
          <a:lstStyle>
            <a:lvl1pPr>
              <a:defRPr/>
            </a:lvl1pPr>
          </a:lstStyle>
          <a:p>
            <a:pPr>
              <a:defRPr/>
            </a:pPr>
            <a:fld id="{A057363E-39E8-463E-A6EB-8DD099D1CF99}" type="datetimeFigureOut">
              <a:rPr lang="en-US"/>
              <a:pPr>
                <a:defRPr/>
              </a:pPr>
              <a:t>2/27/2020</a:t>
            </a:fld>
            <a:endParaRPr lang="en-US"/>
          </a:p>
        </p:txBody>
      </p:sp>
      <p:sp>
        <p:nvSpPr>
          <p:cNvPr id="5" name="Footer Placeholder 4">
            <a:extLst>
              <a:ext uri="{FF2B5EF4-FFF2-40B4-BE49-F238E27FC236}">
                <a16:creationId xmlns:a16="http://schemas.microsoft.com/office/drawing/2014/main" id="{447C9032-B620-4619-8FAE-1EFF9E756A7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DDC58EEC-EDBE-4E7C-91BF-F69D7CD1A878}"/>
              </a:ext>
            </a:extLst>
          </p:cNvPr>
          <p:cNvSpPr>
            <a:spLocks noGrp="1"/>
          </p:cNvSpPr>
          <p:nvPr>
            <p:ph type="sldNum" sz="quarter" idx="12"/>
          </p:nvPr>
        </p:nvSpPr>
        <p:spPr/>
        <p:txBody>
          <a:bodyPr/>
          <a:lstStyle>
            <a:lvl1pPr>
              <a:defRPr/>
            </a:lvl1pPr>
          </a:lstStyle>
          <a:p>
            <a:pPr>
              <a:defRPr/>
            </a:pPr>
            <a:fld id="{CB62BDB2-9804-4577-8B75-598EF2CF2F29}" type="slidenum">
              <a:rPr lang="en-US" altLang="en-US"/>
              <a:pPr>
                <a:defRPr/>
              </a:pPr>
              <a:t>‹#›</a:t>
            </a:fld>
            <a:endParaRPr lang="en-US" altLang="en-US"/>
          </a:p>
        </p:txBody>
      </p:sp>
    </p:spTree>
    <p:extLst>
      <p:ext uri="{BB962C8B-B14F-4D97-AF65-F5344CB8AC3E}">
        <p14:creationId xmlns:p14="http://schemas.microsoft.com/office/powerpoint/2010/main" val="15012615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E625A56-7AED-43BB-9332-EC8B3ACE7A6B}"/>
              </a:ext>
            </a:extLst>
          </p:cNvPr>
          <p:cNvSpPr>
            <a:spLocks noGrp="1"/>
          </p:cNvSpPr>
          <p:nvPr>
            <p:ph type="dt" sz="half" idx="10"/>
          </p:nvPr>
        </p:nvSpPr>
        <p:spPr/>
        <p:txBody>
          <a:bodyPr/>
          <a:lstStyle>
            <a:lvl1pPr>
              <a:defRPr/>
            </a:lvl1pPr>
          </a:lstStyle>
          <a:p>
            <a:pPr>
              <a:defRPr/>
            </a:pPr>
            <a:fld id="{1A1702DF-3176-4C6F-8EAC-00C20405487E}" type="datetimeFigureOut">
              <a:rPr lang="en-US"/>
              <a:pPr>
                <a:defRPr/>
              </a:pPr>
              <a:t>2/27/2020</a:t>
            </a:fld>
            <a:endParaRPr lang="en-US"/>
          </a:p>
        </p:txBody>
      </p:sp>
      <p:sp>
        <p:nvSpPr>
          <p:cNvPr id="5" name="Footer Placeholder 4">
            <a:extLst>
              <a:ext uri="{FF2B5EF4-FFF2-40B4-BE49-F238E27FC236}">
                <a16:creationId xmlns:a16="http://schemas.microsoft.com/office/drawing/2014/main" id="{39C67A23-39E5-49BE-8432-13B4E4108A6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043968A-88A7-4148-8025-40A34A05AC68}"/>
              </a:ext>
            </a:extLst>
          </p:cNvPr>
          <p:cNvSpPr>
            <a:spLocks noGrp="1"/>
          </p:cNvSpPr>
          <p:nvPr>
            <p:ph type="sldNum" sz="quarter" idx="12"/>
          </p:nvPr>
        </p:nvSpPr>
        <p:spPr/>
        <p:txBody>
          <a:bodyPr/>
          <a:lstStyle>
            <a:lvl1pPr>
              <a:defRPr/>
            </a:lvl1pPr>
          </a:lstStyle>
          <a:p>
            <a:pPr>
              <a:defRPr/>
            </a:pPr>
            <a:fld id="{19DFBCE0-E1F6-4232-B2CE-4074F7459259}" type="slidenum">
              <a:rPr lang="en-US" altLang="en-US"/>
              <a:pPr>
                <a:defRPr/>
              </a:pPr>
              <a:t>‹#›</a:t>
            </a:fld>
            <a:endParaRPr lang="en-US" altLang="en-US"/>
          </a:p>
        </p:txBody>
      </p:sp>
    </p:spTree>
    <p:extLst>
      <p:ext uri="{BB962C8B-B14F-4D97-AF65-F5344CB8AC3E}">
        <p14:creationId xmlns:p14="http://schemas.microsoft.com/office/powerpoint/2010/main" val="4367695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9A34AF90-8795-4496-9806-732E207C86A9}"/>
              </a:ext>
            </a:extLst>
          </p:cNvPr>
          <p:cNvSpPr>
            <a:spLocks noGrp="1"/>
          </p:cNvSpPr>
          <p:nvPr>
            <p:ph type="dt" sz="half" idx="10"/>
          </p:nvPr>
        </p:nvSpPr>
        <p:spPr/>
        <p:txBody>
          <a:bodyPr/>
          <a:lstStyle>
            <a:lvl1pPr>
              <a:defRPr/>
            </a:lvl1pPr>
          </a:lstStyle>
          <a:p>
            <a:pPr>
              <a:defRPr/>
            </a:pPr>
            <a:fld id="{02B8A86B-2484-4C4C-A5CB-771FE3781AAE}" type="datetimeFigureOut">
              <a:rPr lang="en-US"/>
              <a:pPr>
                <a:defRPr/>
              </a:pPr>
              <a:t>2/27/2020</a:t>
            </a:fld>
            <a:endParaRPr lang="en-US"/>
          </a:p>
        </p:txBody>
      </p:sp>
      <p:sp>
        <p:nvSpPr>
          <p:cNvPr id="6" name="Footer Placeholder 4">
            <a:extLst>
              <a:ext uri="{FF2B5EF4-FFF2-40B4-BE49-F238E27FC236}">
                <a16:creationId xmlns:a16="http://schemas.microsoft.com/office/drawing/2014/main" id="{ED59CCEB-F994-4C4B-9459-8263E2F33ACA}"/>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501C890B-6256-44DE-92CC-86CFB2F72E28}"/>
              </a:ext>
            </a:extLst>
          </p:cNvPr>
          <p:cNvSpPr>
            <a:spLocks noGrp="1"/>
          </p:cNvSpPr>
          <p:nvPr>
            <p:ph type="sldNum" sz="quarter" idx="12"/>
          </p:nvPr>
        </p:nvSpPr>
        <p:spPr/>
        <p:txBody>
          <a:bodyPr/>
          <a:lstStyle>
            <a:lvl1pPr>
              <a:defRPr/>
            </a:lvl1pPr>
          </a:lstStyle>
          <a:p>
            <a:pPr>
              <a:defRPr/>
            </a:pPr>
            <a:fld id="{71178928-1366-42EB-B13C-1EE6854327E5}" type="slidenum">
              <a:rPr lang="en-US" altLang="en-US"/>
              <a:pPr>
                <a:defRPr/>
              </a:pPr>
              <a:t>‹#›</a:t>
            </a:fld>
            <a:endParaRPr lang="en-US" altLang="en-US"/>
          </a:p>
        </p:txBody>
      </p:sp>
    </p:spTree>
    <p:extLst>
      <p:ext uri="{BB962C8B-B14F-4D97-AF65-F5344CB8AC3E}">
        <p14:creationId xmlns:p14="http://schemas.microsoft.com/office/powerpoint/2010/main" val="5644488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662B0C54-9DFF-40A8-9183-15BD0ADAE344}"/>
              </a:ext>
            </a:extLst>
          </p:cNvPr>
          <p:cNvSpPr>
            <a:spLocks noGrp="1"/>
          </p:cNvSpPr>
          <p:nvPr>
            <p:ph type="dt" sz="half" idx="10"/>
          </p:nvPr>
        </p:nvSpPr>
        <p:spPr/>
        <p:txBody>
          <a:bodyPr/>
          <a:lstStyle>
            <a:lvl1pPr>
              <a:defRPr/>
            </a:lvl1pPr>
          </a:lstStyle>
          <a:p>
            <a:pPr>
              <a:defRPr/>
            </a:pPr>
            <a:fld id="{B3769A8F-4156-4529-8643-F6F9FA44E9DD}" type="datetimeFigureOut">
              <a:rPr lang="en-US"/>
              <a:pPr>
                <a:defRPr/>
              </a:pPr>
              <a:t>2/27/2020</a:t>
            </a:fld>
            <a:endParaRPr lang="en-US"/>
          </a:p>
        </p:txBody>
      </p:sp>
      <p:sp>
        <p:nvSpPr>
          <p:cNvPr id="8" name="Footer Placeholder 4">
            <a:extLst>
              <a:ext uri="{FF2B5EF4-FFF2-40B4-BE49-F238E27FC236}">
                <a16:creationId xmlns:a16="http://schemas.microsoft.com/office/drawing/2014/main" id="{DD89662D-2C52-4D05-B8E2-698C1D6CA581}"/>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BB8D4ED6-E663-4FE5-B754-22F70638FBA7}"/>
              </a:ext>
            </a:extLst>
          </p:cNvPr>
          <p:cNvSpPr>
            <a:spLocks noGrp="1"/>
          </p:cNvSpPr>
          <p:nvPr>
            <p:ph type="sldNum" sz="quarter" idx="12"/>
          </p:nvPr>
        </p:nvSpPr>
        <p:spPr/>
        <p:txBody>
          <a:bodyPr/>
          <a:lstStyle>
            <a:lvl1pPr>
              <a:defRPr/>
            </a:lvl1pPr>
          </a:lstStyle>
          <a:p>
            <a:pPr>
              <a:defRPr/>
            </a:pPr>
            <a:fld id="{DB1A759F-FD2E-4992-8B88-D5921C3ACFCD}" type="slidenum">
              <a:rPr lang="en-US" altLang="en-US"/>
              <a:pPr>
                <a:defRPr/>
              </a:pPr>
              <a:t>‹#›</a:t>
            </a:fld>
            <a:endParaRPr lang="en-US" altLang="en-US"/>
          </a:p>
        </p:txBody>
      </p:sp>
    </p:spTree>
    <p:extLst>
      <p:ext uri="{BB962C8B-B14F-4D97-AF65-F5344CB8AC3E}">
        <p14:creationId xmlns:p14="http://schemas.microsoft.com/office/powerpoint/2010/main" val="3688173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8CF266FC-E12D-4F45-8EA0-8F183875E6A8}"/>
              </a:ext>
            </a:extLst>
          </p:cNvPr>
          <p:cNvSpPr>
            <a:spLocks noGrp="1"/>
          </p:cNvSpPr>
          <p:nvPr>
            <p:ph type="dt" sz="half" idx="10"/>
          </p:nvPr>
        </p:nvSpPr>
        <p:spPr/>
        <p:txBody>
          <a:bodyPr/>
          <a:lstStyle>
            <a:lvl1pPr>
              <a:defRPr/>
            </a:lvl1pPr>
          </a:lstStyle>
          <a:p>
            <a:pPr>
              <a:defRPr/>
            </a:pPr>
            <a:fld id="{BA5C4DB9-DFD5-43A3-B26E-14CD08F172E8}" type="datetimeFigureOut">
              <a:rPr lang="en-US"/>
              <a:pPr>
                <a:defRPr/>
              </a:pPr>
              <a:t>2/27/2020</a:t>
            </a:fld>
            <a:endParaRPr lang="en-US"/>
          </a:p>
        </p:txBody>
      </p:sp>
      <p:sp>
        <p:nvSpPr>
          <p:cNvPr id="4" name="Footer Placeholder 4">
            <a:extLst>
              <a:ext uri="{FF2B5EF4-FFF2-40B4-BE49-F238E27FC236}">
                <a16:creationId xmlns:a16="http://schemas.microsoft.com/office/drawing/2014/main" id="{4A3E32C2-6DC3-4CC0-982A-EAD4DD2C04E5}"/>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CD928315-0354-40DA-ACF2-1365AAE2323B}"/>
              </a:ext>
            </a:extLst>
          </p:cNvPr>
          <p:cNvSpPr>
            <a:spLocks noGrp="1"/>
          </p:cNvSpPr>
          <p:nvPr>
            <p:ph type="sldNum" sz="quarter" idx="12"/>
          </p:nvPr>
        </p:nvSpPr>
        <p:spPr/>
        <p:txBody>
          <a:bodyPr/>
          <a:lstStyle>
            <a:lvl1pPr>
              <a:defRPr/>
            </a:lvl1pPr>
          </a:lstStyle>
          <a:p>
            <a:pPr>
              <a:defRPr/>
            </a:pPr>
            <a:fld id="{4E8CEB15-162F-46FF-ADCB-BBD51CDF383B}" type="slidenum">
              <a:rPr lang="en-US" altLang="en-US"/>
              <a:pPr>
                <a:defRPr/>
              </a:pPr>
              <a:t>‹#›</a:t>
            </a:fld>
            <a:endParaRPr lang="en-US" altLang="en-US"/>
          </a:p>
        </p:txBody>
      </p:sp>
    </p:spTree>
    <p:extLst>
      <p:ext uri="{BB962C8B-B14F-4D97-AF65-F5344CB8AC3E}">
        <p14:creationId xmlns:p14="http://schemas.microsoft.com/office/powerpoint/2010/main" val="33465799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9DFC9AA4-5AE4-43C7-851F-B34EA9F751F0}"/>
              </a:ext>
            </a:extLst>
          </p:cNvPr>
          <p:cNvSpPr>
            <a:spLocks noGrp="1"/>
          </p:cNvSpPr>
          <p:nvPr>
            <p:ph type="dt" sz="half" idx="10"/>
          </p:nvPr>
        </p:nvSpPr>
        <p:spPr/>
        <p:txBody>
          <a:bodyPr/>
          <a:lstStyle>
            <a:lvl1pPr>
              <a:defRPr/>
            </a:lvl1pPr>
          </a:lstStyle>
          <a:p>
            <a:pPr>
              <a:defRPr/>
            </a:pPr>
            <a:fld id="{3682F684-F55D-45EC-8B85-B91BBE84A112}" type="datetimeFigureOut">
              <a:rPr lang="en-US"/>
              <a:pPr>
                <a:defRPr/>
              </a:pPr>
              <a:t>2/27/2020</a:t>
            </a:fld>
            <a:endParaRPr lang="en-US"/>
          </a:p>
        </p:txBody>
      </p:sp>
      <p:sp>
        <p:nvSpPr>
          <p:cNvPr id="3" name="Footer Placeholder 4">
            <a:extLst>
              <a:ext uri="{FF2B5EF4-FFF2-40B4-BE49-F238E27FC236}">
                <a16:creationId xmlns:a16="http://schemas.microsoft.com/office/drawing/2014/main" id="{1572CB42-7880-405E-AE1F-F6279520CDC1}"/>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DB85F7D5-9D13-46A3-B27A-47981A448491}"/>
              </a:ext>
            </a:extLst>
          </p:cNvPr>
          <p:cNvSpPr>
            <a:spLocks noGrp="1"/>
          </p:cNvSpPr>
          <p:nvPr>
            <p:ph type="sldNum" sz="quarter" idx="12"/>
          </p:nvPr>
        </p:nvSpPr>
        <p:spPr/>
        <p:txBody>
          <a:bodyPr/>
          <a:lstStyle>
            <a:lvl1pPr>
              <a:defRPr/>
            </a:lvl1pPr>
          </a:lstStyle>
          <a:p>
            <a:pPr>
              <a:defRPr/>
            </a:pPr>
            <a:fld id="{29DA694F-F70D-49CE-A9DC-1BA33AE3A9C3}" type="slidenum">
              <a:rPr lang="en-US" altLang="en-US"/>
              <a:pPr>
                <a:defRPr/>
              </a:pPr>
              <a:t>‹#›</a:t>
            </a:fld>
            <a:endParaRPr lang="en-US" altLang="en-US"/>
          </a:p>
        </p:txBody>
      </p:sp>
    </p:spTree>
    <p:extLst>
      <p:ext uri="{BB962C8B-B14F-4D97-AF65-F5344CB8AC3E}">
        <p14:creationId xmlns:p14="http://schemas.microsoft.com/office/powerpoint/2010/main" val="11299995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349FE1A3-B068-4036-AE45-CEDA4E283936}"/>
              </a:ext>
            </a:extLst>
          </p:cNvPr>
          <p:cNvSpPr>
            <a:spLocks noGrp="1"/>
          </p:cNvSpPr>
          <p:nvPr>
            <p:ph type="dt" sz="half" idx="10"/>
          </p:nvPr>
        </p:nvSpPr>
        <p:spPr/>
        <p:txBody>
          <a:bodyPr/>
          <a:lstStyle>
            <a:lvl1pPr>
              <a:defRPr/>
            </a:lvl1pPr>
          </a:lstStyle>
          <a:p>
            <a:pPr>
              <a:defRPr/>
            </a:pPr>
            <a:fld id="{6164E23A-7EC3-40D9-83F4-9ED8BCC9EB12}" type="datetimeFigureOut">
              <a:rPr lang="en-US"/>
              <a:pPr>
                <a:defRPr/>
              </a:pPr>
              <a:t>2/27/2020</a:t>
            </a:fld>
            <a:endParaRPr lang="en-US"/>
          </a:p>
        </p:txBody>
      </p:sp>
      <p:sp>
        <p:nvSpPr>
          <p:cNvPr id="6" name="Footer Placeholder 4">
            <a:extLst>
              <a:ext uri="{FF2B5EF4-FFF2-40B4-BE49-F238E27FC236}">
                <a16:creationId xmlns:a16="http://schemas.microsoft.com/office/drawing/2014/main" id="{A50F99B1-4485-498F-BF35-91525739A096}"/>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B2ED9348-4E2C-4D77-A6C3-2B3CFA0624E2}"/>
              </a:ext>
            </a:extLst>
          </p:cNvPr>
          <p:cNvSpPr>
            <a:spLocks noGrp="1"/>
          </p:cNvSpPr>
          <p:nvPr>
            <p:ph type="sldNum" sz="quarter" idx="12"/>
          </p:nvPr>
        </p:nvSpPr>
        <p:spPr/>
        <p:txBody>
          <a:bodyPr/>
          <a:lstStyle>
            <a:lvl1pPr>
              <a:defRPr/>
            </a:lvl1pPr>
          </a:lstStyle>
          <a:p>
            <a:pPr>
              <a:defRPr/>
            </a:pPr>
            <a:fld id="{48458946-F5FD-4E86-8D23-67A0CDFD7171}" type="slidenum">
              <a:rPr lang="en-US" altLang="en-US"/>
              <a:pPr>
                <a:defRPr/>
              </a:pPr>
              <a:t>‹#›</a:t>
            </a:fld>
            <a:endParaRPr lang="en-US" altLang="en-US"/>
          </a:p>
        </p:txBody>
      </p:sp>
    </p:spTree>
    <p:extLst>
      <p:ext uri="{BB962C8B-B14F-4D97-AF65-F5344CB8AC3E}">
        <p14:creationId xmlns:p14="http://schemas.microsoft.com/office/powerpoint/2010/main" val="12454540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3C6BF02-84BF-4270-9B6F-5C1951F90896}"/>
              </a:ext>
            </a:extLst>
          </p:cNvPr>
          <p:cNvSpPr>
            <a:spLocks noGrp="1"/>
          </p:cNvSpPr>
          <p:nvPr>
            <p:ph type="dt" sz="half" idx="10"/>
          </p:nvPr>
        </p:nvSpPr>
        <p:spPr/>
        <p:txBody>
          <a:bodyPr/>
          <a:lstStyle>
            <a:lvl1pPr>
              <a:defRPr/>
            </a:lvl1pPr>
          </a:lstStyle>
          <a:p>
            <a:pPr>
              <a:defRPr/>
            </a:pPr>
            <a:fld id="{BABDFAE3-C752-4D0C-A703-19AD13333D55}" type="datetimeFigureOut">
              <a:rPr lang="en-US"/>
              <a:pPr>
                <a:defRPr/>
              </a:pPr>
              <a:t>2/27/2020</a:t>
            </a:fld>
            <a:endParaRPr lang="en-US"/>
          </a:p>
        </p:txBody>
      </p:sp>
      <p:sp>
        <p:nvSpPr>
          <p:cNvPr id="6" name="Footer Placeholder 4">
            <a:extLst>
              <a:ext uri="{FF2B5EF4-FFF2-40B4-BE49-F238E27FC236}">
                <a16:creationId xmlns:a16="http://schemas.microsoft.com/office/drawing/2014/main" id="{42B7827F-AC06-4744-BFC4-CCDFF9E9370F}"/>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F2C7C8AB-4ABD-4997-9DFC-DFCA8DBEB86F}"/>
              </a:ext>
            </a:extLst>
          </p:cNvPr>
          <p:cNvSpPr>
            <a:spLocks noGrp="1"/>
          </p:cNvSpPr>
          <p:nvPr>
            <p:ph type="sldNum" sz="quarter" idx="12"/>
          </p:nvPr>
        </p:nvSpPr>
        <p:spPr/>
        <p:txBody>
          <a:bodyPr/>
          <a:lstStyle>
            <a:lvl1pPr>
              <a:defRPr/>
            </a:lvl1pPr>
          </a:lstStyle>
          <a:p>
            <a:pPr>
              <a:defRPr/>
            </a:pPr>
            <a:fld id="{9388F8C3-3D62-4604-9D7A-F5337BABE469}" type="slidenum">
              <a:rPr lang="en-US" altLang="en-US"/>
              <a:pPr>
                <a:defRPr/>
              </a:pPr>
              <a:t>‹#›</a:t>
            </a:fld>
            <a:endParaRPr lang="en-US" altLang="en-US"/>
          </a:p>
        </p:txBody>
      </p:sp>
    </p:spTree>
    <p:extLst>
      <p:ext uri="{BB962C8B-B14F-4D97-AF65-F5344CB8AC3E}">
        <p14:creationId xmlns:p14="http://schemas.microsoft.com/office/powerpoint/2010/main" val="22627267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004CCA8-B165-4C5C-9907-5917C4E21F2E}"/>
              </a:ext>
            </a:extLst>
          </p:cNvPr>
          <p:cNvSpPr>
            <a:spLocks noGrp="1"/>
          </p:cNvSpPr>
          <p:nvPr>
            <p:ph type="title"/>
          </p:nvPr>
        </p:nvSpPr>
        <p:spPr bwMode="auto">
          <a:xfrm>
            <a:off x="457200" y="206375"/>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1FF30752-488D-4E91-8411-A0E4FA04B758}"/>
              </a:ext>
            </a:extLst>
          </p:cNvPr>
          <p:cNvSpPr>
            <a:spLocks noGrp="1"/>
          </p:cNvSpPr>
          <p:nvPr>
            <p:ph type="body" idx="1"/>
          </p:nvPr>
        </p:nvSpPr>
        <p:spPr bwMode="auto">
          <a:xfrm>
            <a:off x="457200" y="1200150"/>
            <a:ext cx="822960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1D3A2A54-B710-45E0-B98B-58193DE9A065}"/>
              </a:ext>
            </a:extLst>
          </p:cNvPr>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8BFBA2AF-0866-48E0-86FE-9243D3B4951D}" type="datetimeFigureOut">
              <a:rPr lang="en-US"/>
              <a:pPr>
                <a:defRPr/>
              </a:pPr>
              <a:t>2/27/2020</a:t>
            </a:fld>
            <a:endParaRPr lang="en-US"/>
          </a:p>
        </p:txBody>
      </p:sp>
      <p:sp>
        <p:nvSpPr>
          <p:cNvPr id="5" name="Footer Placeholder 4">
            <a:extLst>
              <a:ext uri="{FF2B5EF4-FFF2-40B4-BE49-F238E27FC236}">
                <a16:creationId xmlns:a16="http://schemas.microsoft.com/office/drawing/2014/main" id="{12B7282A-5E72-4AE4-971C-B6B45862A4FE}"/>
              </a:ext>
            </a:extLst>
          </p:cNvPr>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22DD9903-F2D7-42C8-A8D2-2A34D8140176}"/>
              </a:ext>
            </a:extLst>
          </p:cNvPr>
          <p:cNvSpPr>
            <a:spLocks noGrp="1"/>
          </p:cNvSpPr>
          <p:nvPr>
            <p:ph type="sldNum" sz="quarter" idx="4"/>
          </p:nvPr>
        </p:nvSpPr>
        <p:spPr>
          <a:xfrm>
            <a:off x="6553200" y="4767263"/>
            <a:ext cx="2133600" cy="274637"/>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FFFFFF"/>
                </a:solidFill>
                <a:latin typeface="Calibri" panose="020F0502020204030204" pitchFamily="34" charset="0"/>
              </a:defRPr>
            </a:lvl1pPr>
          </a:lstStyle>
          <a:p>
            <a:pPr>
              <a:defRPr/>
            </a:pPr>
            <a:fld id="{7F676888-C057-48E5-9E7F-11CD5BBE2EE5}" type="slidenum">
              <a:rPr lang="en-US" altLang="en-US"/>
              <a:pPr>
                <a:defRPr/>
              </a:pPr>
              <a:t>‹#›</a:t>
            </a:fld>
            <a:endParaRPr lang="en-US" alt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google.com/url?sa=i&amp;rct=j&amp;q=&amp;esrc=s&amp;frm=1&amp;source=images&amp;cd=&amp;cad=rja&amp;uact=8&amp;ved=0CAcQjRw&amp;url=http%3A%2F%2Ffreeclothesdesign.com%2Ffree-christian-powerpoint-templates&amp;ei=y2xFVZnKIoaFyQSB64D4Cg&amp;bvm=bv.92291466,d.cGU&amp;psig=AFQjCNHdv_oBtnWXs8SaBb-gJma-byxVFg&amp;ust=1430699571446197" TargetMode="Externa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www.google.com/url?sa=i&amp;rct=j&amp;q=&amp;esrc=s&amp;frm=1&amp;source=images&amp;cd=&amp;cad=rja&amp;uact=8&amp;ved=0CAcQjRw&amp;url=http%3A%2F%2Fwww.crystalgraphics.com%2Fpowerpoint%2Ftemplates.search.details.asp%3Fproduct%3DBible_co_22&amp;ei=eW9FVd-sCtKDyQTbw4CIBg&amp;bvm=bv.92291466,d.cGU&amp;psig=AFQjCNGwuJ5JEhVguGiNCQqBlvRO4wKpBg&amp;ust=1430700240449346" TargetMode="Externa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i0.wp.com/www.freeppt.net/template/Bible_with_Cross_christian_ppt_templates.jpg">
            <a:hlinkClick r:id="rId2"/>
            <a:extLst>
              <a:ext uri="{FF2B5EF4-FFF2-40B4-BE49-F238E27FC236}">
                <a16:creationId xmlns:a16="http://schemas.microsoft.com/office/drawing/2014/main" id="{72E1C272-0E2B-4E86-9516-DAA78DC94B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10432"/>
          <a:stretch>
            <a:fillRect/>
          </a:stretch>
        </p:blipFill>
        <p:spPr bwMode="auto">
          <a:xfrm>
            <a:off x="11113"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90F3CF08-2CFC-42EA-8931-1165C9E7BB63}"/>
              </a:ext>
            </a:extLst>
          </p:cNvPr>
          <p:cNvSpPr/>
          <p:nvPr/>
        </p:nvSpPr>
        <p:spPr>
          <a:xfrm>
            <a:off x="2286000" y="590550"/>
            <a:ext cx="4572000" cy="3785652"/>
          </a:xfrm>
          <a:prstGeom prst="rect">
            <a:avLst/>
          </a:prstGeom>
        </p:spPr>
        <p:txBody>
          <a:bodyPr>
            <a:spAutoFit/>
          </a:bodyPr>
          <a:lstStyle/>
          <a:p>
            <a:pPr algn="ctr">
              <a:defRPr/>
            </a:pPr>
            <a:r>
              <a:rPr lang="en-US" sz="8000" b="1" dirty="0">
                <a:ln w="12700">
                  <a:solidFill>
                    <a:srgbClr val="FFFF00"/>
                  </a:solidFill>
                </a:ln>
                <a:latin typeface="Bahnschrift Light Condensed" panose="020B0502040204020203" pitchFamily="34" charset="0"/>
                <a:ea typeface="SimSun" panose="02010600030101010101" pitchFamily="2" charset="-122"/>
              </a:rPr>
              <a:t>Studies</a:t>
            </a:r>
          </a:p>
          <a:p>
            <a:pPr algn="ctr">
              <a:defRPr/>
            </a:pPr>
            <a:r>
              <a:rPr lang="en-US" sz="8000" b="1" dirty="0">
                <a:ln w="12700">
                  <a:solidFill>
                    <a:srgbClr val="FFFF00"/>
                  </a:solidFill>
                </a:ln>
                <a:latin typeface="Bahnschrift Light Condensed" panose="020B0502040204020203" pitchFamily="34" charset="0"/>
                <a:ea typeface="SimSun" panose="02010600030101010101" pitchFamily="2" charset="-122"/>
              </a:rPr>
              <a:t>In</a:t>
            </a:r>
          </a:p>
          <a:p>
            <a:pPr algn="ctr">
              <a:defRPr/>
            </a:pPr>
            <a:r>
              <a:rPr lang="en-US" sz="8000" b="1" dirty="0">
                <a:ln w="12700">
                  <a:solidFill>
                    <a:srgbClr val="FFFF00"/>
                  </a:solidFill>
                </a:ln>
                <a:latin typeface="Bahnschrift Light Condensed" panose="020B0502040204020203" pitchFamily="34" charset="0"/>
                <a:ea typeface="SimSun" panose="02010600030101010101" pitchFamily="2" charset="-122"/>
              </a:rPr>
              <a:t>Christianity</a:t>
            </a:r>
            <a:endParaRPr lang="en-US" sz="8000" dirty="0">
              <a:ln w="12700">
                <a:solidFill>
                  <a:srgbClr val="FFFF00"/>
                </a:solidFill>
              </a:ln>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
            <a:extLst>
              <a:ext uri="{FF2B5EF4-FFF2-40B4-BE49-F238E27FC236}">
                <a16:creationId xmlns:a16="http://schemas.microsoft.com/office/drawing/2014/main" id="{AB54BC10-B686-4B97-9685-D9BDD586E70D}"/>
              </a:ext>
            </a:extLst>
          </p:cNvPr>
          <p:cNvPicPr>
            <a:picLocks noChangeAspect="1"/>
          </p:cNvPicPr>
          <p:nvPr/>
        </p:nvPicPr>
        <p:blipFill>
          <a:blip r:embed="rId2">
            <a:extLst>
              <a:ext uri="{28A0092B-C50C-407E-A947-70E740481C1C}">
                <a14:useLocalDpi xmlns:a14="http://schemas.microsoft.com/office/drawing/2010/main" val="0"/>
              </a:ext>
            </a:extLst>
          </a:blip>
          <a:srcRect t="2151"/>
          <a:stretch>
            <a:fillRect/>
          </a:stretch>
        </p:blipFill>
        <p:spPr bwMode="auto">
          <a:xfrm>
            <a:off x="0" y="-41275"/>
            <a:ext cx="9144000" cy="515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2036A42A-B009-4A98-A28D-1D17169979E3}"/>
              </a:ext>
            </a:extLst>
          </p:cNvPr>
          <p:cNvSpPr/>
          <p:nvPr/>
        </p:nvSpPr>
        <p:spPr>
          <a:xfrm>
            <a:off x="1409699" y="1047750"/>
            <a:ext cx="6324601" cy="2585323"/>
          </a:xfrm>
          <a:prstGeom prst="rect">
            <a:avLst/>
          </a:prstGeom>
        </p:spPr>
        <p:txBody>
          <a:bodyPr>
            <a:spAutoFit/>
          </a:bodyPr>
          <a:lstStyle/>
          <a:p>
            <a:pPr>
              <a:defRPr/>
            </a:pPr>
            <a:r>
              <a:rPr lang="en-US" sz="5200" b="1" dirty="0">
                <a:ln w="19050">
                  <a:solidFill>
                    <a:srgbClr val="640000"/>
                  </a:solidFill>
                </a:ln>
                <a:latin typeface="Times New Roman" panose="02020603050405020304" pitchFamily="18" charset="0"/>
                <a:ea typeface="SimSun" panose="02010600030101010101" pitchFamily="2" charset="-122"/>
                <a:cs typeface="Times New Roman" panose="02020603050405020304" pitchFamily="18" charset="0"/>
              </a:rPr>
              <a:t>I</a:t>
            </a:r>
            <a:r>
              <a:rPr lang="en-US" sz="5400" b="1" i="1" dirty="0">
                <a:ln w="19050">
                  <a:solidFill>
                    <a:srgbClr val="640000"/>
                  </a:solidFill>
                </a:ln>
                <a:latin typeface="Times New Roman" panose="02020603050405020304" pitchFamily="18" charset="0"/>
                <a:ea typeface="SimSun" panose="02010600030101010101" pitchFamily="2" charset="-122"/>
                <a:cs typeface="Times New Roman" panose="02020603050405020304" pitchFamily="18" charset="0"/>
              </a:rPr>
              <a:t>. </a:t>
            </a:r>
            <a:r>
              <a:rPr lang="en-US" sz="5400" b="1" i="1" dirty="0">
                <a:ln w="19050">
                  <a:solidFill>
                    <a:srgbClr val="640000"/>
                  </a:solidFill>
                </a:ln>
                <a:latin typeface="ArabBruD" panose="03060802060502020204" pitchFamily="66" charset="0"/>
                <a:ea typeface="SimSun" panose="02010600030101010101" pitchFamily="2" charset="-122"/>
              </a:rPr>
              <a:t>Everyone eventually</a:t>
            </a:r>
          </a:p>
          <a:p>
            <a:pPr>
              <a:defRPr/>
            </a:pPr>
            <a:r>
              <a:rPr lang="en-US" sz="5400" b="1" i="1" dirty="0">
                <a:ln w="19050">
                  <a:solidFill>
                    <a:srgbClr val="640000"/>
                  </a:solidFill>
                </a:ln>
                <a:latin typeface="ArabBruD" panose="03060802060502020204" pitchFamily="66" charset="0"/>
                <a:ea typeface="SimSun" panose="02010600030101010101" pitchFamily="2" charset="-122"/>
              </a:rPr>
              <a:t>    becomes lost, i.e., </a:t>
            </a:r>
          </a:p>
          <a:p>
            <a:pPr>
              <a:defRPr/>
            </a:pPr>
            <a:r>
              <a:rPr lang="en-US" sz="5400" b="1" i="1" dirty="0">
                <a:ln w="19050">
                  <a:solidFill>
                    <a:srgbClr val="640000"/>
                  </a:solidFill>
                </a:ln>
                <a:latin typeface="ArabBruD" panose="03060802060502020204" pitchFamily="66" charset="0"/>
                <a:ea typeface="SimSun" panose="02010600030101010101" pitchFamily="2" charset="-122"/>
              </a:rPr>
              <a:t>    spiritually dead.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
            <a:extLst>
              <a:ext uri="{FF2B5EF4-FFF2-40B4-BE49-F238E27FC236}">
                <a16:creationId xmlns:a16="http://schemas.microsoft.com/office/drawing/2014/main" id="{B772D366-6785-42C4-A788-87FFC3A47C75}"/>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1A6C42EA-4B38-4205-A00F-8D8CB035C859}"/>
              </a:ext>
            </a:extLst>
          </p:cNvPr>
          <p:cNvSpPr/>
          <p:nvPr/>
        </p:nvSpPr>
        <p:spPr>
          <a:xfrm>
            <a:off x="1380502" y="590550"/>
            <a:ext cx="6382996" cy="584775"/>
          </a:xfrm>
          <a:prstGeom prst="rect">
            <a:avLst/>
          </a:prstGeom>
        </p:spPr>
        <p:txBody>
          <a:bodyPr>
            <a:spAutoFit/>
          </a:bodyPr>
          <a:lstStyle/>
          <a:p>
            <a:pPr algn="ctr">
              <a:defRPr/>
            </a:pPr>
            <a:r>
              <a:rPr lang="en-US" sz="3200" b="1" i="1" dirty="0">
                <a:ln w="12700">
                  <a:solidFill>
                    <a:schemeClr val="tx1"/>
                  </a:solidFill>
                </a:ln>
                <a:solidFill>
                  <a:srgbClr val="004800"/>
                </a:solidFill>
                <a:latin typeface="Comic Sans MS" panose="030F0702030302020204" pitchFamily="66" charset="0"/>
                <a:ea typeface="Times New Roman" panose="02020603050405020304" pitchFamily="18" charset="0"/>
              </a:rPr>
              <a:t>Children are born without guilt</a:t>
            </a:r>
            <a:endParaRPr lang="en-US" sz="3200" dirty="0">
              <a:solidFill>
                <a:srgbClr val="004800"/>
              </a:solidFill>
            </a:endParaRPr>
          </a:p>
        </p:txBody>
      </p:sp>
      <p:sp>
        <p:nvSpPr>
          <p:cNvPr id="2" name="Rectangle 1">
            <a:extLst>
              <a:ext uri="{FF2B5EF4-FFF2-40B4-BE49-F238E27FC236}">
                <a16:creationId xmlns:a16="http://schemas.microsoft.com/office/drawing/2014/main" id="{B674D787-ED8F-4F14-9872-E245F9FC5D0A}"/>
              </a:ext>
            </a:extLst>
          </p:cNvPr>
          <p:cNvSpPr/>
          <p:nvPr/>
        </p:nvSpPr>
        <p:spPr>
          <a:xfrm>
            <a:off x="962025" y="1504950"/>
            <a:ext cx="7219950" cy="289242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Ecclesiastes 7: 29</a:t>
            </a:r>
            <a:r>
              <a:rPr lang="en-US" sz="2600"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Behold, I have found only this, that </a:t>
            </a:r>
            <a:r>
              <a:rPr lang="en-US" sz="2600" b="1" u="dbl" dirty="0">
                <a:solidFill>
                  <a:srgbClr val="500050"/>
                </a:solidFill>
                <a:latin typeface="Arial Narrow" panose="020B0606020202030204" pitchFamily="34" charset="0"/>
                <a:ea typeface="Times New Roman" panose="02020603050405020304" pitchFamily="18" charset="0"/>
              </a:rPr>
              <a:t>God made men upright</a:t>
            </a:r>
            <a:r>
              <a:rPr lang="en-US" sz="2600" b="1" dirty="0">
                <a:solidFill>
                  <a:srgbClr val="000000"/>
                </a:solidFill>
                <a:latin typeface="Arial Narrow" panose="020B0606020202030204" pitchFamily="34" charset="0"/>
                <a:ea typeface="Times New Roman" panose="02020603050405020304" pitchFamily="18" charset="0"/>
              </a:rPr>
              <a:t>, but they have sought out many devices.</a:t>
            </a:r>
            <a:endParaRPr lang="en-US" sz="2600"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Lst>
              <a:defRPr/>
            </a:pPr>
            <a:endParaRPr lang="en-US" sz="2600" b="1" dirty="0">
              <a:solidFill>
                <a:srgbClr val="000000"/>
              </a:solidFill>
              <a:latin typeface="Times New Roman" panose="02020603050405020304" pitchFamily="18" charset="0"/>
              <a:ea typeface="Times New Roman" panose="02020603050405020304" pitchFamily="18" charset="0"/>
            </a:endParaRPr>
          </a:p>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Ezekiel 28: 15</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u="dbl" dirty="0">
                <a:solidFill>
                  <a:srgbClr val="500050"/>
                </a:solidFill>
                <a:latin typeface="Arial Narrow" panose="020B0606020202030204" pitchFamily="34" charset="0"/>
                <a:ea typeface="Times New Roman" panose="02020603050405020304" pitchFamily="18" charset="0"/>
              </a:rPr>
              <a:t>You were blameless in your ways</a:t>
            </a:r>
            <a:r>
              <a:rPr lang="en-US" sz="2600" b="1" dirty="0">
                <a:solidFill>
                  <a:srgbClr val="000000"/>
                </a:solidFill>
                <a:latin typeface="Arial Narrow" panose="020B0606020202030204" pitchFamily="34" charset="0"/>
                <a:ea typeface="Times New Roman" panose="02020603050405020304" pitchFamily="18" charset="0"/>
              </a:rPr>
              <a:t> from the day you were created until unrighteousness was found in you.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1">
            <a:extLst>
              <a:ext uri="{FF2B5EF4-FFF2-40B4-BE49-F238E27FC236}">
                <a16:creationId xmlns:a16="http://schemas.microsoft.com/office/drawing/2014/main" id="{E3DF7A4C-1F77-4D0A-98FD-9E7F84475A4E}"/>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DED3C77F-798E-487D-80BF-36F953AF484B}"/>
              </a:ext>
            </a:extLst>
          </p:cNvPr>
          <p:cNvSpPr/>
          <p:nvPr/>
        </p:nvSpPr>
        <p:spPr>
          <a:xfrm>
            <a:off x="1143000" y="355907"/>
            <a:ext cx="6781800" cy="584775"/>
          </a:xfrm>
          <a:prstGeom prst="rect">
            <a:avLst/>
          </a:prstGeom>
        </p:spPr>
        <p:txBody>
          <a:bodyPr>
            <a:spAutoFit/>
          </a:bodyPr>
          <a:lstStyle/>
          <a:p>
            <a:pPr algn="ctr">
              <a:defRPr/>
            </a:pPr>
            <a:r>
              <a:rPr lang="en-US" sz="3200" b="1" i="1" dirty="0">
                <a:ln w="12700">
                  <a:solidFill>
                    <a:schemeClr val="tx1"/>
                  </a:solidFill>
                </a:ln>
                <a:solidFill>
                  <a:srgbClr val="004800"/>
                </a:solidFill>
                <a:latin typeface="Comic Sans MS" panose="030F0702030302020204" pitchFamily="66" charset="0"/>
                <a:ea typeface="Times New Roman" panose="02020603050405020304" pitchFamily="18" charset="0"/>
              </a:rPr>
              <a:t>Without exception, everyone sins</a:t>
            </a:r>
            <a:endParaRPr lang="en-US" sz="3200" dirty="0">
              <a:solidFill>
                <a:srgbClr val="004800"/>
              </a:solidFill>
            </a:endParaRPr>
          </a:p>
        </p:txBody>
      </p:sp>
      <p:sp>
        <p:nvSpPr>
          <p:cNvPr id="2" name="Rectangle 1">
            <a:extLst>
              <a:ext uri="{FF2B5EF4-FFF2-40B4-BE49-F238E27FC236}">
                <a16:creationId xmlns:a16="http://schemas.microsoft.com/office/drawing/2014/main" id="{862D202A-84F7-403B-909E-D9B4689BD083}"/>
              </a:ext>
            </a:extLst>
          </p:cNvPr>
          <p:cNvSpPr/>
          <p:nvPr/>
        </p:nvSpPr>
        <p:spPr>
          <a:xfrm>
            <a:off x="1143000" y="895350"/>
            <a:ext cx="6477000" cy="4000500"/>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Isaiah 53: 6</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u="dbl" dirty="0">
                <a:solidFill>
                  <a:srgbClr val="500050"/>
                </a:solidFill>
                <a:latin typeface="Arial Narrow" panose="020B0606020202030204" pitchFamily="34" charset="0"/>
                <a:ea typeface="Times New Roman" panose="02020603050405020304" pitchFamily="18" charset="0"/>
              </a:rPr>
              <a:t>All of us like sheep</a:t>
            </a:r>
            <a:r>
              <a:rPr lang="en-US" sz="2600" b="1" dirty="0">
                <a:solidFill>
                  <a:srgbClr val="000000"/>
                </a:solidFill>
                <a:latin typeface="Arial Narrow" panose="020B0606020202030204" pitchFamily="34" charset="0"/>
                <a:ea typeface="Times New Roman" panose="02020603050405020304" pitchFamily="18" charset="0"/>
              </a:rPr>
              <a:t> have gone astray, </a:t>
            </a:r>
          </a:p>
          <a:p>
            <a:pPr>
              <a:spcBef>
                <a:spcPts val="0"/>
              </a:spcBef>
              <a:spcAft>
                <a:spcPts val="0"/>
              </a:spcAft>
              <a:tabLst>
                <a:tab pos="182880" algn="l"/>
                <a:tab pos="228600" algn="l"/>
              </a:tabLst>
              <a:defRPr/>
            </a:pPr>
            <a:r>
              <a:rPr lang="en-US" sz="2600" b="1" u="dbl" dirty="0">
                <a:solidFill>
                  <a:srgbClr val="000000"/>
                </a:solidFill>
                <a:latin typeface="Arial Narrow" panose="020B0606020202030204" pitchFamily="34" charset="0"/>
                <a:ea typeface="Times New Roman" panose="02020603050405020304" pitchFamily="18" charset="0"/>
              </a:rPr>
              <a:t>e</a:t>
            </a:r>
            <a:r>
              <a:rPr lang="en-US" sz="2600" b="1" u="dbl" dirty="0">
                <a:solidFill>
                  <a:srgbClr val="500050"/>
                </a:solidFill>
                <a:latin typeface="Arial Narrow" panose="020B0606020202030204" pitchFamily="34" charset="0"/>
                <a:ea typeface="Times New Roman" panose="02020603050405020304" pitchFamily="18" charset="0"/>
              </a:rPr>
              <a:t>ach of us </a:t>
            </a:r>
            <a:r>
              <a:rPr lang="en-US" sz="2600" b="1" dirty="0">
                <a:solidFill>
                  <a:srgbClr val="000000"/>
                </a:solidFill>
                <a:latin typeface="Arial Narrow" panose="020B0606020202030204" pitchFamily="34" charset="0"/>
                <a:ea typeface="Times New Roman" panose="02020603050405020304" pitchFamily="18" charset="0"/>
              </a:rPr>
              <a:t>has turned to his own way;</a:t>
            </a:r>
            <a:endParaRPr lang="en-US" sz="2600"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endParaRPr lang="en-US" sz="800" dirty="0">
              <a:solidFill>
                <a:srgbClr val="000000"/>
              </a:solidFill>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Ecclesiastes 7: 20</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Indeed, </a:t>
            </a:r>
            <a:r>
              <a:rPr lang="en-US" sz="2600" b="1" u="dbl" dirty="0">
                <a:solidFill>
                  <a:srgbClr val="500050"/>
                </a:solidFill>
                <a:latin typeface="Arial Narrow" panose="020B0606020202030204" pitchFamily="34" charset="0"/>
                <a:ea typeface="Times New Roman" panose="02020603050405020304" pitchFamily="18" charset="0"/>
              </a:rPr>
              <a:t>there is not a righteous man on earth </a:t>
            </a:r>
            <a:r>
              <a:rPr lang="en-US" sz="2600" b="1" dirty="0">
                <a:solidFill>
                  <a:srgbClr val="000000"/>
                </a:solidFill>
                <a:latin typeface="Arial Narrow" panose="020B0606020202030204" pitchFamily="34" charset="0"/>
                <a:ea typeface="Times New Roman" panose="02020603050405020304" pitchFamily="18" charset="0"/>
              </a:rPr>
              <a:t>who continually does good and who never sins. </a:t>
            </a:r>
            <a:endParaRPr lang="en-US" sz="2600"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endParaRPr lang="en-US" sz="8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Romans 3: 23</a:t>
            </a:r>
            <a:r>
              <a:rPr lang="en-US" sz="2600" b="1" dirty="0">
                <a:solidFill>
                  <a:srgbClr val="000000"/>
                </a:solidFill>
                <a:latin typeface="Times New Roman" panose="02020603050405020304" pitchFamily="18" charset="0"/>
                <a:ea typeface="Times New Roman" panose="02020603050405020304" pitchFamily="18" charset="0"/>
              </a:rPr>
              <a:t> </a:t>
            </a: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there is no distinction; </a:t>
            </a:r>
            <a:r>
              <a:rPr lang="en-US" sz="2000" b="1" dirty="0">
                <a:solidFill>
                  <a:srgbClr val="C00000"/>
                </a:solidFill>
                <a:latin typeface="Arial Narrow" panose="020B0606020202030204" pitchFamily="34" charset="0"/>
                <a:ea typeface="Times New Roman" panose="02020603050405020304" pitchFamily="18" charset="0"/>
              </a:rPr>
              <a:t>23</a:t>
            </a:r>
            <a:r>
              <a:rPr lang="en-US" sz="2600" b="1" dirty="0">
                <a:solidFill>
                  <a:srgbClr val="000000"/>
                </a:solidFill>
                <a:latin typeface="Arial Narrow" panose="020B0606020202030204" pitchFamily="34" charset="0"/>
                <a:ea typeface="Times New Roman" panose="02020603050405020304" pitchFamily="18" charset="0"/>
              </a:rPr>
              <a:t> </a:t>
            </a:r>
            <a:r>
              <a:rPr lang="en-US" sz="2600" b="1" u="dbl" dirty="0">
                <a:solidFill>
                  <a:srgbClr val="500050"/>
                </a:solidFill>
                <a:latin typeface="Arial Narrow" panose="020B0606020202030204" pitchFamily="34" charset="0"/>
                <a:ea typeface="Times New Roman" panose="02020603050405020304" pitchFamily="18" charset="0"/>
              </a:rPr>
              <a:t>for all have sinned</a:t>
            </a:r>
            <a:r>
              <a:rPr lang="en-US" sz="2600" b="1" dirty="0">
                <a:solidFill>
                  <a:srgbClr val="000000"/>
                </a:solidFill>
                <a:latin typeface="Arial Narrow" panose="020B0606020202030204" pitchFamily="34" charset="0"/>
                <a:ea typeface="Times New Roman" panose="02020603050405020304" pitchFamily="18" charset="0"/>
              </a:rPr>
              <a:t> and </a:t>
            </a:r>
            <a:r>
              <a:rPr lang="en-US" sz="2600" b="1" u="sng" dirty="0">
                <a:solidFill>
                  <a:srgbClr val="500050"/>
                </a:solidFill>
                <a:latin typeface="Arial Narrow" panose="020B0606020202030204" pitchFamily="34" charset="0"/>
                <a:ea typeface="Times New Roman" panose="02020603050405020304" pitchFamily="18" charset="0"/>
              </a:rPr>
              <a:t>fall short</a:t>
            </a:r>
            <a:r>
              <a:rPr lang="en-US" sz="2600" b="1" dirty="0">
                <a:solidFill>
                  <a:srgbClr val="000000"/>
                </a:solidFill>
                <a:latin typeface="Arial Narrow" panose="020B0606020202030204" pitchFamily="34" charset="0"/>
                <a:ea typeface="Times New Roman" panose="02020603050405020304" pitchFamily="18" charset="0"/>
              </a:rPr>
              <a:t> of the glory of God,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
            <a:extLst>
              <a:ext uri="{FF2B5EF4-FFF2-40B4-BE49-F238E27FC236}">
                <a16:creationId xmlns:a16="http://schemas.microsoft.com/office/drawing/2014/main" id="{56AC12AB-575F-477A-923D-103683F4EB19}"/>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9DB0CD8F-FA48-476C-A662-AC015995A0AE}"/>
              </a:ext>
            </a:extLst>
          </p:cNvPr>
          <p:cNvSpPr/>
          <p:nvPr/>
        </p:nvSpPr>
        <p:spPr>
          <a:xfrm>
            <a:off x="1371600" y="742950"/>
            <a:ext cx="6477000" cy="584775"/>
          </a:xfrm>
          <a:prstGeom prst="rect">
            <a:avLst/>
          </a:prstGeom>
        </p:spPr>
        <p:txBody>
          <a:bodyPr>
            <a:spAutoFit/>
          </a:bodyPr>
          <a:lstStyle/>
          <a:p>
            <a:pPr algn="ctr">
              <a:defRPr/>
            </a:pPr>
            <a:r>
              <a:rPr lang="en-US" sz="3200" b="1" i="1" dirty="0">
                <a:ln w="12700">
                  <a:solidFill>
                    <a:schemeClr val="tx1"/>
                  </a:solidFill>
                </a:ln>
                <a:solidFill>
                  <a:srgbClr val="004800"/>
                </a:solidFill>
                <a:latin typeface="Comic Sans MS" panose="030F0702030302020204" pitchFamily="66" charset="0"/>
                <a:ea typeface="Times New Roman" panose="02020603050405020304" pitchFamily="18" charset="0"/>
              </a:rPr>
              <a:t>People who sin are lost / dead.</a:t>
            </a:r>
            <a:endParaRPr lang="en-US" sz="3200" dirty="0">
              <a:solidFill>
                <a:srgbClr val="004800"/>
              </a:solidFill>
            </a:endParaRPr>
          </a:p>
        </p:txBody>
      </p:sp>
      <p:sp>
        <p:nvSpPr>
          <p:cNvPr id="2" name="Rectangle 1">
            <a:extLst>
              <a:ext uri="{FF2B5EF4-FFF2-40B4-BE49-F238E27FC236}">
                <a16:creationId xmlns:a16="http://schemas.microsoft.com/office/drawing/2014/main" id="{7C3F5F63-F79A-43CD-977F-F4767CDD6C88}"/>
              </a:ext>
            </a:extLst>
          </p:cNvPr>
          <p:cNvSpPr/>
          <p:nvPr/>
        </p:nvSpPr>
        <p:spPr>
          <a:xfrm>
            <a:off x="1371600" y="1555750"/>
            <a:ext cx="6096000" cy="2894013"/>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Luke 19: 10</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For the Son of Man has come to seek and   </a:t>
            </a:r>
          </a:p>
          <a:p>
            <a:pPr>
              <a:spcBef>
                <a:spcPts val="0"/>
              </a:spcBef>
              <a:spcAft>
                <a:spcPts val="0"/>
              </a:spcAft>
              <a:tabLst>
                <a:tab pos="182880" algn="l"/>
              </a:tabLst>
              <a:defRPr/>
            </a:pPr>
            <a:r>
              <a:rPr lang="en-US" sz="2600" b="1" u="dbl" dirty="0">
                <a:solidFill>
                  <a:srgbClr val="500050"/>
                </a:solidFill>
                <a:latin typeface="Arial Narrow" panose="020B0606020202030204" pitchFamily="34" charset="0"/>
                <a:ea typeface="Times New Roman" panose="02020603050405020304" pitchFamily="18" charset="0"/>
              </a:rPr>
              <a:t>to save that which was lost." </a:t>
            </a:r>
            <a:r>
              <a:rPr lang="en-US" sz="2600" b="1" u="dbl" dirty="0">
                <a:solidFill>
                  <a:srgbClr val="500050"/>
                </a:solidFill>
                <a:latin typeface="Times New Roman" panose="02020603050405020304" pitchFamily="18" charset="0"/>
                <a:ea typeface="Times New Roman" panose="02020603050405020304" pitchFamily="18" charset="0"/>
              </a:rPr>
              <a:t>   </a:t>
            </a:r>
            <a:endParaRPr lang="en-US" sz="2600"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endParaRPr lang="en-US" sz="2600" dirty="0">
              <a:solidFill>
                <a:srgbClr val="000000"/>
              </a:solidFill>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Romans 6: 23</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For the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wages of sin is death</a:t>
            </a:r>
            <a:r>
              <a:rPr lang="en-US" sz="2600" b="1" dirty="0">
                <a:solidFill>
                  <a:srgbClr val="000000"/>
                </a:solidFill>
                <a:latin typeface="Arial Narrow" panose="020B0606020202030204" pitchFamily="34" charset="0"/>
                <a:ea typeface="Times New Roman" panose="02020603050405020304" pitchFamily="18" charset="0"/>
              </a:rPr>
              <a:t>, but the free gift of God is eternal life in Christ Jesus our Lord.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1">
            <a:extLst>
              <a:ext uri="{FF2B5EF4-FFF2-40B4-BE49-F238E27FC236}">
                <a16:creationId xmlns:a16="http://schemas.microsoft.com/office/drawing/2014/main" id="{DAE497E5-3C23-43BD-AD89-A7677D9D854D}"/>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F2EFC3A3-57FF-4153-AE15-19A7BB6A8190}"/>
              </a:ext>
            </a:extLst>
          </p:cNvPr>
          <p:cNvSpPr/>
          <p:nvPr/>
        </p:nvSpPr>
        <p:spPr>
          <a:xfrm>
            <a:off x="4175125" y="590550"/>
            <a:ext cx="4267200" cy="4094163"/>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Isaiah 59: 1</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Behold, the Lord's hand is not so short that it cannot save; nor is His ear so dull that it cannot hear. </a:t>
            </a:r>
            <a:r>
              <a:rPr lang="en-US" sz="2000" b="1" dirty="0">
                <a:solidFill>
                  <a:srgbClr val="C00000"/>
                </a:solidFill>
                <a:latin typeface="Arial Narrow" panose="020B0606020202030204" pitchFamily="34" charset="0"/>
                <a:ea typeface="Times New Roman" panose="02020603050405020304" pitchFamily="18" charset="0"/>
              </a:rPr>
              <a:t>2</a:t>
            </a:r>
            <a:r>
              <a:rPr lang="en-US" sz="2600" b="1" dirty="0">
                <a:solidFill>
                  <a:srgbClr val="000000"/>
                </a:solidFill>
                <a:latin typeface="Arial Narrow" panose="020B0606020202030204" pitchFamily="34" charset="0"/>
                <a:ea typeface="Times New Roman" panose="02020603050405020304" pitchFamily="18" charset="0"/>
              </a:rPr>
              <a:t> But </a:t>
            </a:r>
            <a:r>
              <a:rPr lang="en-US" sz="2600" b="1" u="dbl" dirty="0">
                <a:solidFill>
                  <a:srgbClr val="500050"/>
                </a:solidFill>
                <a:latin typeface="Arial Narrow" panose="020B0606020202030204" pitchFamily="34" charset="0"/>
                <a:ea typeface="Times New Roman" panose="02020603050405020304" pitchFamily="18" charset="0"/>
              </a:rPr>
              <a:t>your iniquities have made</a:t>
            </a:r>
            <a:r>
              <a:rPr lang="en-US" sz="2600" b="1" dirty="0">
                <a:solidFill>
                  <a:srgbClr val="000000"/>
                </a:solidFill>
                <a:latin typeface="Arial Narrow" panose="020B0606020202030204" pitchFamily="34" charset="0"/>
                <a:ea typeface="Times New Roman" panose="02020603050405020304" pitchFamily="18" charset="0"/>
              </a:rPr>
              <a:t> </a:t>
            </a:r>
            <a:r>
              <a:rPr lang="en-US" sz="2600" b="1" u="dbl" dirty="0">
                <a:solidFill>
                  <a:srgbClr val="500050"/>
                </a:solidFill>
                <a:latin typeface="Arial Narrow" panose="020B0606020202030204" pitchFamily="34" charset="0"/>
                <a:ea typeface="Times New Roman" panose="02020603050405020304" pitchFamily="18" charset="0"/>
              </a:rPr>
              <a:t>a separation between you and your God</a:t>
            </a:r>
            <a:r>
              <a:rPr lang="en-US" sz="2600" b="1" dirty="0">
                <a:solidFill>
                  <a:srgbClr val="000000"/>
                </a:solidFill>
                <a:latin typeface="Arial Narrow" panose="020B0606020202030204" pitchFamily="34" charset="0"/>
                <a:ea typeface="Times New Roman" panose="02020603050405020304" pitchFamily="18" charset="0"/>
              </a:rPr>
              <a:t>, and your sins have hidden His face from you so that He does not hear.                 </a:t>
            </a:r>
            <a:endParaRPr lang="en-US" sz="2600" dirty="0">
              <a:latin typeface="Times New Roman" panose="02020603050405020304" pitchFamily="18" charset="0"/>
              <a:ea typeface="Times New Roman" panose="02020603050405020304" pitchFamily="18" charset="0"/>
            </a:endParaRPr>
          </a:p>
        </p:txBody>
      </p:sp>
      <p:pic>
        <p:nvPicPr>
          <p:cNvPr id="25604" name="Picture 5">
            <a:extLst>
              <a:ext uri="{FF2B5EF4-FFF2-40B4-BE49-F238E27FC236}">
                <a16:creationId xmlns:a16="http://schemas.microsoft.com/office/drawing/2014/main" id="{5CF35490-6128-4A3D-862C-1C4B85B72A2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38200" y="133350"/>
            <a:ext cx="28194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
            <a:extLst>
              <a:ext uri="{FF2B5EF4-FFF2-40B4-BE49-F238E27FC236}">
                <a16:creationId xmlns:a16="http://schemas.microsoft.com/office/drawing/2014/main" id="{31BA4669-AF84-431F-8AB4-4980D196E1C0}"/>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1900AFEF-E117-47BC-B83D-543D65FA1BEA}"/>
              </a:ext>
            </a:extLst>
          </p:cNvPr>
          <p:cNvSpPr/>
          <p:nvPr/>
        </p:nvSpPr>
        <p:spPr>
          <a:xfrm>
            <a:off x="1066800" y="325438"/>
            <a:ext cx="5562600" cy="449262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II Thessalonians 1: 7</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Times New Roman" panose="02020603050405020304" pitchFamily="18" charset="0"/>
                <a:ea typeface="Times New Roman" panose="02020603050405020304" pitchFamily="18" charset="0"/>
              </a:rPr>
              <a:t>…</a:t>
            </a:r>
            <a:r>
              <a:rPr lang="en-US" sz="2600" b="1" dirty="0">
                <a:solidFill>
                  <a:srgbClr val="000000"/>
                </a:solidFill>
                <a:latin typeface="Arial Narrow" panose="020B0606020202030204" pitchFamily="34" charset="0"/>
                <a:ea typeface="Times New Roman" panose="02020603050405020304" pitchFamily="18" charset="0"/>
              </a:rPr>
              <a:t> when the Lord Jesus will be revealed from heaven with His mighty angels in flaming fire, </a:t>
            </a:r>
            <a:r>
              <a:rPr lang="en-US" sz="2000" b="1" dirty="0">
                <a:solidFill>
                  <a:srgbClr val="C00000"/>
                </a:solidFill>
                <a:latin typeface="Arial Narrow" panose="020B0606020202030204" pitchFamily="34" charset="0"/>
                <a:ea typeface="Times New Roman" panose="02020603050405020304" pitchFamily="18" charset="0"/>
              </a:rPr>
              <a:t>8</a:t>
            </a:r>
            <a:r>
              <a:rPr lang="en-US" sz="2600" b="1" dirty="0">
                <a:solidFill>
                  <a:srgbClr val="000000"/>
                </a:solidFill>
                <a:latin typeface="Arial Narrow" panose="020B0606020202030204" pitchFamily="34" charset="0"/>
                <a:ea typeface="Times New Roman" panose="02020603050405020304" pitchFamily="18" charset="0"/>
              </a:rPr>
              <a:t> dealing out retribution to those who do not know God and to those who do not obey the gospel of our Lord Jesus. </a:t>
            </a:r>
            <a:r>
              <a:rPr lang="en-US" sz="2000" b="1" dirty="0">
                <a:solidFill>
                  <a:srgbClr val="C00000"/>
                </a:solidFill>
                <a:latin typeface="Arial Narrow" panose="020B0606020202030204" pitchFamily="34" charset="0"/>
                <a:ea typeface="Times New Roman" panose="02020603050405020304" pitchFamily="18" charset="0"/>
              </a:rPr>
              <a:t>9</a:t>
            </a:r>
            <a:r>
              <a:rPr lang="en-US" sz="2600" b="1" dirty="0">
                <a:solidFill>
                  <a:srgbClr val="C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These will pay the penalty of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eternal destruction, away from the presence of the Lord</a:t>
            </a:r>
            <a:r>
              <a:rPr lang="en-US" sz="2600" b="1" dirty="0">
                <a:solidFill>
                  <a:srgbClr val="000000"/>
                </a:solidFill>
                <a:latin typeface="Arial Narrow" panose="020B0606020202030204" pitchFamily="34" charset="0"/>
                <a:ea typeface="Times New Roman" panose="02020603050405020304" pitchFamily="18" charset="0"/>
              </a:rPr>
              <a:t> and from the glory of His power, </a:t>
            </a:r>
            <a:r>
              <a:rPr lang="en-US" sz="2000" b="1" dirty="0">
                <a:solidFill>
                  <a:srgbClr val="C00000"/>
                </a:solidFill>
                <a:latin typeface="Arial Narrow" panose="020B0606020202030204" pitchFamily="34" charset="0"/>
                <a:ea typeface="Times New Roman" panose="02020603050405020304" pitchFamily="18" charset="0"/>
              </a:rPr>
              <a:t>10</a:t>
            </a:r>
            <a:r>
              <a:rPr lang="en-US" sz="2600" b="1" dirty="0">
                <a:solidFill>
                  <a:srgbClr val="000000"/>
                </a:solidFill>
                <a:latin typeface="Arial Narrow" panose="020B0606020202030204" pitchFamily="34" charset="0"/>
                <a:ea typeface="Times New Roman" panose="02020603050405020304" pitchFamily="18" charset="0"/>
              </a:rPr>
              <a:t> when He comes to be glorified in His saints on that day, </a:t>
            </a:r>
            <a:endParaRPr lang="en-US" sz="2600" dirty="0">
              <a:latin typeface="Times New Roman" panose="02020603050405020304" pitchFamily="18" charset="0"/>
              <a:ea typeface="Times New Roman" panose="02020603050405020304" pitchFamily="18" charset="0"/>
            </a:endParaRPr>
          </a:p>
        </p:txBody>
      </p:sp>
      <p:pic>
        <p:nvPicPr>
          <p:cNvPr id="27652" name="Picture 5">
            <a:extLst>
              <a:ext uri="{FF2B5EF4-FFF2-40B4-BE49-F238E27FC236}">
                <a16:creationId xmlns:a16="http://schemas.microsoft.com/office/drawing/2014/main" id="{AAA24E2F-A974-45E9-8FD4-D5A3E0EF72F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400800" y="1504950"/>
            <a:ext cx="2443163" cy="247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1">
            <a:extLst>
              <a:ext uri="{FF2B5EF4-FFF2-40B4-BE49-F238E27FC236}">
                <a16:creationId xmlns:a16="http://schemas.microsoft.com/office/drawing/2014/main" id="{01972C3A-FCDE-446E-9706-AA5797592123}"/>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A971A6B9-628A-4A6A-94F7-9205ABF8DADF}"/>
              </a:ext>
            </a:extLst>
          </p:cNvPr>
          <p:cNvSpPr/>
          <p:nvPr/>
        </p:nvSpPr>
        <p:spPr>
          <a:xfrm>
            <a:off x="1226321" y="514350"/>
            <a:ext cx="6332434" cy="1077218"/>
          </a:xfrm>
          <a:prstGeom prst="rect">
            <a:avLst/>
          </a:prstGeom>
        </p:spPr>
        <p:txBody>
          <a:bodyPr>
            <a:spAutoFit/>
          </a:bodyPr>
          <a:lstStyle/>
          <a:p>
            <a:pPr algn="ctr">
              <a:defRPr/>
            </a:pPr>
            <a:r>
              <a:rPr lang="en-US" sz="3200" b="1" i="1" dirty="0">
                <a:ln w="12700">
                  <a:solidFill>
                    <a:schemeClr val="tx1"/>
                  </a:solidFill>
                </a:ln>
                <a:solidFill>
                  <a:srgbClr val="004800"/>
                </a:solidFill>
                <a:latin typeface="Comic Sans MS" panose="030F0702030302020204" pitchFamily="66" charset="0"/>
                <a:ea typeface="Times New Roman" panose="02020603050405020304" pitchFamily="18" charset="0"/>
              </a:rPr>
              <a:t>God is willing to save one from his sins, but not in sin.</a:t>
            </a:r>
            <a:endParaRPr lang="en-US" sz="3200" dirty="0">
              <a:solidFill>
                <a:srgbClr val="004800"/>
              </a:solidFill>
            </a:endParaRPr>
          </a:p>
        </p:txBody>
      </p:sp>
      <p:sp>
        <p:nvSpPr>
          <p:cNvPr id="2" name="Rectangle 1">
            <a:extLst>
              <a:ext uri="{FF2B5EF4-FFF2-40B4-BE49-F238E27FC236}">
                <a16:creationId xmlns:a16="http://schemas.microsoft.com/office/drawing/2014/main" id="{2A6BDBFF-3C1D-4419-972E-E1729E373BF4}"/>
              </a:ext>
            </a:extLst>
          </p:cNvPr>
          <p:cNvSpPr/>
          <p:nvPr/>
        </p:nvSpPr>
        <p:spPr>
          <a:xfrm>
            <a:off x="915988" y="1592263"/>
            <a:ext cx="5149850" cy="289242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Hebrews 10: 26</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For if we go on sinning willfully after receiving the knowledge of the truth, there no longer remains a sacrifice for sins, </a:t>
            </a:r>
            <a:r>
              <a:rPr lang="en-US" sz="2000" b="1" dirty="0">
                <a:solidFill>
                  <a:srgbClr val="C00000"/>
                </a:solidFill>
                <a:latin typeface="Arial Narrow" panose="020B0606020202030204" pitchFamily="34" charset="0"/>
                <a:ea typeface="Times New Roman" panose="02020603050405020304" pitchFamily="18" charset="0"/>
              </a:rPr>
              <a:t>27</a:t>
            </a:r>
            <a:r>
              <a:rPr lang="en-US" sz="2600" b="1" dirty="0">
                <a:solidFill>
                  <a:srgbClr val="000000"/>
                </a:solidFill>
                <a:latin typeface="Arial Narrow" panose="020B0606020202030204" pitchFamily="34" charset="0"/>
                <a:ea typeface="Times New Roman" panose="02020603050405020304" pitchFamily="18" charset="0"/>
              </a:rPr>
              <a:t> but </a:t>
            </a:r>
            <a:r>
              <a:rPr lang="en-US" sz="2600" b="1" u="dbl" dirty="0">
                <a:solidFill>
                  <a:srgbClr val="500050"/>
                </a:solidFill>
                <a:latin typeface="Arial Narrow" panose="020B0606020202030204" pitchFamily="34" charset="0"/>
                <a:ea typeface="Times New Roman" panose="02020603050405020304" pitchFamily="18" charset="0"/>
              </a:rPr>
              <a:t>a terrifying expectation of judgment and</a:t>
            </a:r>
            <a:r>
              <a:rPr lang="en-US" sz="2600" b="1" dirty="0">
                <a:solidFill>
                  <a:srgbClr val="000000"/>
                </a:solidFill>
                <a:latin typeface="Arial Narrow" panose="020B0606020202030204" pitchFamily="34" charset="0"/>
                <a:ea typeface="Times New Roman" panose="02020603050405020304" pitchFamily="18" charset="0"/>
              </a:rPr>
              <a:t> the fury of a fire which will consume the adversaries. </a:t>
            </a:r>
            <a:endParaRPr lang="en-US" sz="2600" dirty="0">
              <a:latin typeface="Times New Roman" panose="02020603050405020304" pitchFamily="18" charset="0"/>
              <a:ea typeface="Times New Roman" panose="02020603050405020304" pitchFamily="18" charset="0"/>
            </a:endParaRPr>
          </a:p>
        </p:txBody>
      </p:sp>
      <p:pic>
        <p:nvPicPr>
          <p:cNvPr id="29701" name="Picture 3">
            <a:extLst>
              <a:ext uri="{FF2B5EF4-FFF2-40B4-BE49-F238E27FC236}">
                <a16:creationId xmlns:a16="http://schemas.microsoft.com/office/drawing/2014/main" id="{705C14C8-433F-4BCA-883C-7D89DE88A1A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318250" y="1276350"/>
            <a:ext cx="2573338"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1">
            <a:extLst>
              <a:ext uri="{FF2B5EF4-FFF2-40B4-BE49-F238E27FC236}">
                <a16:creationId xmlns:a16="http://schemas.microsoft.com/office/drawing/2014/main" id="{6DBE6A97-788C-47EB-8EA1-815526AE9600}"/>
              </a:ext>
            </a:extLst>
          </p:cNvPr>
          <p:cNvPicPr>
            <a:picLocks noChangeAspect="1"/>
          </p:cNvPicPr>
          <p:nvPr/>
        </p:nvPicPr>
        <p:blipFill>
          <a:blip r:embed="rId2">
            <a:extLst>
              <a:ext uri="{28A0092B-C50C-407E-A947-70E740481C1C}">
                <a14:useLocalDpi xmlns:a14="http://schemas.microsoft.com/office/drawing/2010/main" val="0"/>
              </a:ext>
            </a:extLst>
          </a:blip>
          <a:srcRect t="2151"/>
          <a:stretch>
            <a:fillRect/>
          </a:stretch>
        </p:blipFill>
        <p:spPr bwMode="auto">
          <a:xfrm>
            <a:off x="0" y="-41275"/>
            <a:ext cx="9144000" cy="515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330BD037-9CB6-4638-ACCF-516CCE8DC1ED}"/>
              </a:ext>
            </a:extLst>
          </p:cNvPr>
          <p:cNvSpPr/>
          <p:nvPr/>
        </p:nvSpPr>
        <p:spPr>
          <a:xfrm>
            <a:off x="990600" y="1123950"/>
            <a:ext cx="7010401" cy="2585323"/>
          </a:xfrm>
          <a:prstGeom prst="rect">
            <a:avLst/>
          </a:prstGeom>
        </p:spPr>
        <p:txBody>
          <a:bodyPr>
            <a:spAutoFit/>
          </a:bodyPr>
          <a:lstStyle/>
          <a:p>
            <a:pPr>
              <a:defRPr/>
            </a:pPr>
            <a:r>
              <a:rPr lang="en-US" sz="5200" b="1" dirty="0">
                <a:ln w="19050">
                  <a:solidFill>
                    <a:srgbClr val="640000"/>
                  </a:solidFill>
                </a:ln>
                <a:latin typeface="Times New Roman" panose="02020603050405020304" pitchFamily="18" charset="0"/>
                <a:ea typeface="SimSun" panose="02010600030101010101" pitchFamily="2" charset="-122"/>
                <a:cs typeface="Times New Roman" panose="02020603050405020304" pitchFamily="18" charset="0"/>
              </a:rPr>
              <a:t>II</a:t>
            </a:r>
            <a:r>
              <a:rPr lang="en-US" sz="5400" b="1" i="1" dirty="0">
                <a:ln w="19050">
                  <a:solidFill>
                    <a:srgbClr val="640000"/>
                  </a:solidFill>
                </a:ln>
                <a:latin typeface="Times New Roman" panose="02020603050405020304" pitchFamily="18" charset="0"/>
                <a:ea typeface="SimSun" panose="02010600030101010101" pitchFamily="2" charset="-122"/>
                <a:cs typeface="Times New Roman" panose="02020603050405020304" pitchFamily="18" charset="0"/>
              </a:rPr>
              <a:t>. </a:t>
            </a:r>
            <a:r>
              <a:rPr lang="en-US" sz="5400" b="1" i="1" dirty="0">
                <a:ln w="19050">
                  <a:solidFill>
                    <a:srgbClr val="640000"/>
                  </a:solidFill>
                </a:ln>
                <a:latin typeface="ArabBruD" panose="03060802060502020204" pitchFamily="66" charset="0"/>
                <a:ea typeface="SimSun" panose="02010600030101010101" pitchFamily="2" charset="-122"/>
              </a:rPr>
              <a:t>Anyone can be saved</a:t>
            </a:r>
          </a:p>
          <a:p>
            <a:pPr>
              <a:defRPr/>
            </a:pPr>
            <a:r>
              <a:rPr lang="en-US" sz="5400" b="1" i="1" dirty="0">
                <a:ln w="19050">
                  <a:solidFill>
                    <a:srgbClr val="640000"/>
                  </a:solidFill>
                </a:ln>
                <a:latin typeface="ArabBruD" panose="03060802060502020204" pitchFamily="66" charset="0"/>
                <a:ea typeface="SimSun" panose="02010600030101010101" pitchFamily="2" charset="-122"/>
              </a:rPr>
              <a:t>     if he will repent  and</a:t>
            </a:r>
          </a:p>
          <a:p>
            <a:pPr>
              <a:defRPr/>
            </a:pPr>
            <a:r>
              <a:rPr lang="en-US" sz="5400" b="1" i="1" dirty="0">
                <a:ln w="19050">
                  <a:solidFill>
                    <a:srgbClr val="640000"/>
                  </a:solidFill>
                </a:ln>
                <a:latin typeface="ArabBruD" panose="03060802060502020204" pitchFamily="66" charset="0"/>
                <a:ea typeface="SimSun" panose="02010600030101010101" pitchFamily="2" charset="-122"/>
              </a:rPr>
              <a:t>     submit to Jesus.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1">
            <a:extLst>
              <a:ext uri="{FF2B5EF4-FFF2-40B4-BE49-F238E27FC236}">
                <a16:creationId xmlns:a16="http://schemas.microsoft.com/office/drawing/2014/main" id="{E74D639A-B127-4A17-A7C0-E8F4DA2BC301}"/>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02F3A4E5-7317-414A-82AC-E62FEAFD556D}"/>
              </a:ext>
            </a:extLst>
          </p:cNvPr>
          <p:cNvSpPr/>
          <p:nvPr/>
        </p:nvSpPr>
        <p:spPr>
          <a:xfrm>
            <a:off x="914400" y="590550"/>
            <a:ext cx="7315200" cy="584775"/>
          </a:xfrm>
          <a:prstGeom prst="rect">
            <a:avLst/>
          </a:prstGeom>
        </p:spPr>
        <p:txBody>
          <a:bodyPr>
            <a:spAutoFit/>
          </a:bodyPr>
          <a:lstStyle/>
          <a:p>
            <a:pPr algn="ctr">
              <a:defRPr/>
            </a:pPr>
            <a:r>
              <a:rPr lang="en-US" sz="3200" b="1" i="1" dirty="0">
                <a:ln w="12700">
                  <a:solidFill>
                    <a:schemeClr val="tx1"/>
                  </a:solidFill>
                </a:ln>
                <a:solidFill>
                  <a:srgbClr val="004800"/>
                </a:solidFill>
                <a:latin typeface="Comic Sans MS" panose="030F0702030302020204" pitchFamily="66" charset="0"/>
                <a:ea typeface="Times New Roman" panose="02020603050405020304" pitchFamily="18" charset="0"/>
              </a:rPr>
              <a:t>Jesus left Heaven to save sinners.</a:t>
            </a:r>
            <a:endParaRPr lang="en-US" sz="3200" dirty="0">
              <a:solidFill>
                <a:srgbClr val="004800"/>
              </a:solidFill>
            </a:endParaRPr>
          </a:p>
        </p:txBody>
      </p:sp>
      <p:sp>
        <p:nvSpPr>
          <p:cNvPr id="2" name="Rectangle 1">
            <a:extLst>
              <a:ext uri="{FF2B5EF4-FFF2-40B4-BE49-F238E27FC236}">
                <a16:creationId xmlns:a16="http://schemas.microsoft.com/office/drawing/2014/main" id="{99897577-E20A-4D53-82B2-EA579F5D1B4B}"/>
              </a:ext>
            </a:extLst>
          </p:cNvPr>
          <p:cNvSpPr/>
          <p:nvPr/>
        </p:nvSpPr>
        <p:spPr>
          <a:xfrm>
            <a:off x="1257300" y="1276350"/>
            <a:ext cx="6629400" cy="329247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Luke 19: 10</a:t>
            </a:r>
            <a:r>
              <a:rPr lang="en-US" sz="2600"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For the Son of Man has come to seek </a:t>
            </a: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and </a:t>
            </a:r>
            <a:r>
              <a:rPr lang="en-US" sz="2600" b="1" u="dbl" dirty="0">
                <a:solidFill>
                  <a:srgbClr val="480048"/>
                </a:solidFill>
                <a:uFill>
                  <a:solidFill>
                    <a:srgbClr val="000058"/>
                  </a:solidFill>
                </a:uFill>
                <a:latin typeface="Arial Narrow" panose="020B0606020202030204" pitchFamily="34" charset="0"/>
                <a:ea typeface="Times New Roman" panose="02020603050405020304" pitchFamily="18" charset="0"/>
              </a:rPr>
              <a:t>to save that which was lost.</a:t>
            </a:r>
            <a:endParaRPr lang="en-US" sz="2600"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endParaRPr lang="en-US" sz="2000" dirty="0">
              <a:solidFill>
                <a:srgbClr val="000000"/>
              </a:solidFill>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John 3: 17</a:t>
            </a:r>
            <a:r>
              <a:rPr lang="en-US" sz="2600"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For God did not send the Son into the world to judge the world, but </a:t>
            </a:r>
            <a:r>
              <a:rPr lang="en-US" sz="2600" b="1" u="dbl" dirty="0">
                <a:solidFill>
                  <a:srgbClr val="480048"/>
                </a:solidFill>
                <a:uFill>
                  <a:solidFill>
                    <a:srgbClr val="000058"/>
                  </a:solidFill>
                </a:uFill>
                <a:latin typeface="Arial Narrow" panose="020B0606020202030204" pitchFamily="34" charset="0"/>
                <a:ea typeface="Times New Roman" panose="02020603050405020304" pitchFamily="18" charset="0"/>
              </a:rPr>
              <a:t>that the world might be saved through Him.</a:t>
            </a:r>
            <a:r>
              <a:rPr lang="en-US" sz="2600" b="1" dirty="0">
                <a:solidFill>
                  <a:srgbClr val="000000"/>
                </a:solidFill>
                <a:latin typeface="Arial Narrow" panose="020B0606020202030204" pitchFamily="34" charset="0"/>
                <a:ea typeface="Times New Roman" panose="02020603050405020304" pitchFamily="18" charset="0"/>
              </a:rPr>
              <a:t> and</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1">
            <a:extLst>
              <a:ext uri="{FF2B5EF4-FFF2-40B4-BE49-F238E27FC236}">
                <a16:creationId xmlns:a16="http://schemas.microsoft.com/office/drawing/2014/main" id="{FBCAF393-9A46-44D8-8ED1-F371552A308F}"/>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98CAB607-14D4-4776-85F2-57C1D3640412}"/>
              </a:ext>
            </a:extLst>
          </p:cNvPr>
          <p:cNvSpPr/>
          <p:nvPr/>
        </p:nvSpPr>
        <p:spPr>
          <a:xfrm>
            <a:off x="1371600" y="666750"/>
            <a:ext cx="6400800" cy="3292475"/>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Acts 2: 37</a:t>
            </a:r>
            <a:r>
              <a:rPr lang="en-US" sz="2600"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Now when they heard this, they were pierced to the heart, and said to Peter and the rest of the apostles, "Brethren, what shall we do?" </a:t>
            </a:r>
            <a:r>
              <a:rPr lang="en-US" sz="2000" b="1" dirty="0">
                <a:solidFill>
                  <a:srgbClr val="C00000"/>
                </a:solidFill>
                <a:latin typeface="Arial Narrow" panose="020B0606020202030204" pitchFamily="34" charset="0"/>
                <a:ea typeface="Times New Roman" panose="02020603050405020304" pitchFamily="18" charset="0"/>
              </a:rPr>
              <a:t>38</a:t>
            </a:r>
            <a:r>
              <a:rPr lang="en-US" sz="2600" b="1" dirty="0">
                <a:solidFill>
                  <a:srgbClr val="C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Peter said to them, </a:t>
            </a:r>
            <a:r>
              <a:rPr lang="en-US" sz="2600" b="1" dirty="0">
                <a:solidFill>
                  <a:srgbClr val="000000"/>
                </a:solidFill>
                <a:latin typeface="Times New Roman" panose="02020603050405020304" pitchFamily="18" charset="0"/>
                <a:ea typeface="Times New Roman" panose="02020603050405020304" pitchFamily="18" charset="0"/>
              </a:rPr>
              <a:t>“</a:t>
            </a:r>
            <a:r>
              <a:rPr lang="en-US" sz="2600" b="1" dirty="0">
                <a:solidFill>
                  <a:srgbClr val="000000"/>
                </a:solidFill>
                <a:latin typeface="Arial Narrow" panose="020B0606020202030204" pitchFamily="34" charset="0"/>
                <a:ea typeface="Times New Roman" panose="02020603050405020304" pitchFamily="18" charset="0"/>
              </a:rPr>
              <a:t>Repent, and each of you be baptized in the name of Jesus Christ </a:t>
            </a:r>
            <a:r>
              <a:rPr lang="en-US" sz="2600" b="1" u="dbl" dirty="0">
                <a:solidFill>
                  <a:srgbClr val="480048"/>
                </a:solidFill>
                <a:uFill>
                  <a:solidFill>
                    <a:srgbClr val="000058"/>
                  </a:solidFill>
                </a:uFill>
                <a:latin typeface="Arial Narrow" panose="020B0606020202030204" pitchFamily="34" charset="0"/>
                <a:ea typeface="Times New Roman" panose="02020603050405020304" pitchFamily="18" charset="0"/>
              </a:rPr>
              <a:t>for the forgiveness of your sins</a:t>
            </a:r>
            <a:r>
              <a:rPr lang="en-US" sz="2600" b="1" dirty="0">
                <a:solidFill>
                  <a:srgbClr val="000000"/>
                </a:solidFill>
                <a:latin typeface="Arial Narrow" panose="020B0606020202030204" pitchFamily="34" charset="0"/>
                <a:ea typeface="Times New Roman" panose="02020603050405020304" pitchFamily="18" charset="0"/>
              </a:rPr>
              <a:t>; and you will receive the gift of the Holy Spirit.”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ppt-lt.crystalgraphics.com/lt_bible_co_22_powerpoint_templates_title_slide.jpg">
            <a:hlinkClick r:id="rId2"/>
            <a:extLst>
              <a:ext uri="{FF2B5EF4-FFF2-40B4-BE49-F238E27FC236}">
                <a16:creationId xmlns:a16="http://schemas.microsoft.com/office/drawing/2014/main" id="{E951565A-25F7-4817-A2DB-BA459A5A64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3334"/>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8824F08E-043B-40D4-963B-0E7F53326FB2}"/>
              </a:ext>
            </a:extLst>
          </p:cNvPr>
          <p:cNvSpPr/>
          <p:nvPr/>
        </p:nvSpPr>
        <p:spPr>
          <a:xfrm>
            <a:off x="1169918" y="2387084"/>
            <a:ext cx="6804171" cy="1815882"/>
          </a:xfrm>
          <a:prstGeom prst="rect">
            <a:avLst/>
          </a:prstGeom>
        </p:spPr>
        <p:txBody>
          <a:bodyPr wrap="none">
            <a:spAutoFit/>
          </a:bodyPr>
          <a:lstStyle/>
          <a:p>
            <a:pPr algn="ctr">
              <a:defRPr/>
            </a:pPr>
            <a:r>
              <a:rPr lang="en-US" sz="4800" b="1" i="1" dirty="0">
                <a:ln w="9525">
                  <a:solidFill>
                    <a:srgbClr val="00FF00"/>
                  </a:solidFill>
                </a:ln>
                <a:solidFill>
                  <a:srgbClr val="9FFF9F"/>
                </a:solidFill>
                <a:latin typeface="ArabBruD" panose="03060802060502020204" pitchFamily="66" charset="0"/>
                <a:ea typeface="SimSun" panose="02010600030101010101" pitchFamily="2" charset="-122"/>
              </a:rPr>
              <a:t>The Christian Lifestyle #8</a:t>
            </a:r>
          </a:p>
          <a:p>
            <a:pPr algn="ctr">
              <a:defRPr/>
            </a:pPr>
            <a:endParaRPr lang="en-US" sz="1400" b="1" i="1" dirty="0">
              <a:ln w="9525">
                <a:solidFill>
                  <a:srgbClr val="00FF00"/>
                </a:solidFill>
              </a:ln>
              <a:solidFill>
                <a:srgbClr val="9FFF9F"/>
              </a:solidFill>
              <a:latin typeface="ArabBruD" panose="03060802060502020204" pitchFamily="66" charset="0"/>
              <a:ea typeface="SimSun" panose="02010600030101010101" pitchFamily="2" charset="-122"/>
            </a:endParaRPr>
          </a:p>
          <a:p>
            <a:pPr algn="ctr">
              <a:defRPr/>
            </a:pPr>
            <a:r>
              <a:rPr lang="en-US" sz="5000" b="1" i="1" dirty="0">
                <a:ln w="9525">
                  <a:solidFill>
                    <a:srgbClr val="00FF00"/>
                  </a:solidFill>
                </a:ln>
                <a:solidFill>
                  <a:srgbClr val="9FFF9F"/>
                </a:solidFill>
                <a:latin typeface="ArabBruD" panose="03060802060502020204" pitchFamily="66" charset="0"/>
                <a:ea typeface="SimSun" panose="02010600030101010101" pitchFamily="2" charset="-122"/>
              </a:rPr>
              <a:t>Incomprehensible Peace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1">
            <a:extLst>
              <a:ext uri="{FF2B5EF4-FFF2-40B4-BE49-F238E27FC236}">
                <a16:creationId xmlns:a16="http://schemas.microsoft.com/office/drawing/2014/main" id="{CFA686FD-73AB-4AF3-ADA4-1AA7CC873F14}"/>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1BDEB76B-B47F-4676-81B1-A999732F6107}"/>
              </a:ext>
            </a:extLst>
          </p:cNvPr>
          <p:cNvSpPr/>
          <p:nvPr/>
        </p:nvSpPr>
        <p:spPr>
          <a:xfrm>
            <a:off x="1562100" y="1123950"/>
            <a:ext cx="6019800" cy="2492375"/>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Acts 2: 47</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Times New Roman" panose="02020603050405020304" pitchFamily="18"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they were taking their meals together with gladness and sincerity of heart, </a:t>
            </a:r>
            <a:r>
              <a:rPr lang="en-US" sz="2000" b="1" dirty="0">
                <a:solidFill>
                  <a:srgbClr val="C00000"/>
                </a:solidFill>
                <a:latin typeface="Arial Narrow" panose="020B0606020202030204" pitchFamily="34" charset="0"/>
                <a:ea typeface="Times New Roman" panose="02020603050405020304" pitchFamily="18" charset="0"/>
              </a:rPr>
              <a:t>47</a:t>
            </a:r>
            <a:r>
              <a:rPr lang="en-US" sz="2600" b="1" dirty="0">
                <a:solidFill>
                  <a:srgbClr val="000000"/>
                </a:solidFill>
                <a:latin typeface="Arial Narrow" panose="020B0606020202030204" pitchFamily="34" charset="0"/>
                <a:ea typeface="Times New Roman" panose="02020603050405020304" pitchFamily="18" charset="0"/>
              </a:rPr>
              <a:t> praising God and having favor with all the people. And the Lord was adding to their number day by day </a:t>
            </a:r>
            <a:r>
              <a:rPr lang="en-US" sz="2600" b="1" u="dbl" dirty="0">
                <a:solidFill>
                  <a:srgbClr val="480048"/>
                </a:solidFill>
                <a:uFill>
                  <a:solidFill>
                    <a:srgbClr val="000058"/>
                  </a:solidFill>
                </a:uFill>
                <a:latin typeface="Arial Narrow" panose="020B0606020202030204" pitchFamily="34" charset="0"/>
                <a:ea typeface="Times New Roman" panose="02020603050405020304" pitchFamily="18" charset="0"/>
              </a:rPr>
              <a:t>those who were being saved.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1">
            <a:extLst>
              <a:ext uri="{FF2B5EF4-FFF2-40B4-BE49-F238E27FC236}">
                <a16:creationId xmlns:a16="http://schemas.microsoft.com/office/drawing/2014/main" id="{E80D2EC9-88AD-4780-9A6F-697C69ABE9DF}"/>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4B7F04EC-7E81-4E1F-A793-9DB6C12BA373}"/>
              </a:ext>
            </a:extLst>
          </p:cNvPr>
          <p:cNvSpPr/>
          <p:nvPr/>
        </p:nvSpPr>
        <p:spPr>
          <a:xfrm>
            <a:off x="381000" y="742950"/>
            <a:ext cx="8001000" cy="1077218"/>
          </a:xfrm>
          <a:prstGeom prst="rect">
            <a:avLst/>
          </a:prstGeom>
        </p:spPr>
        <p:txBody>
          <a:bodyPr>
            <a:spAutoFit/>
          </a:bodyPr>
          <a:lstStyle/>
          <a:p>
            <a:pPr algn="ctr">
              <a:defRPr/>
            </a:pPr>
            <a:r>
              <a:rPr lang="en-US" sz="3200" b="1" i="1" dirty="0">
                <a:ln w="12700">
                  <a:solidFill>
                    <a:schemeClr val="tx1"/>
                  </a:solidFill>
                </a:ln>
                <a:solidFill>
                  <a:srgbClr val="004800"/>
                </a:solidFill>
                <a:latin typeface="Comic Sans MS" panose="030F0702030302020204" pitchFamily="66" charset="0"/>
                <a:ea typeface="Times New Roman" panose="02020603050405020304" pitchFamily="18" charset="0"/>
              </a:rPr>
              <a:t>Even the formerly wick Corinthians</a:t>
            </a:r>
          </a:p>
          <a:p>
            <a:pPr algn="ctr">
              <a:defRPr/>
            </a:pPr>
            <a:r>
              <a:rPr lang="en-US" sz="3200" b="1" i="1" dirty="0">
                <a:ln w="12700">
                  <a:solidFill>
                    <a:schemeClr val="tx1"/>
                  </a:solidFill>
                </a:ln>
                <a:solidFill>
                  <a:srgbClr val="004800"/>
                </a:solidFill>
                <a:latin typeface="Comic Sans MS" panose="030F0702030302020204" pitchFamily="66" charset="0"/>
                <a:ea typeface="Times New Roman" panose="02020603050405020304" pitchFamily="18" charset="0"/>
              </a:rPr>
              <a:t>were saved-/-cleansed and made holy</a:t>
            </a:r>
            <a:endParaRPr lang="en-US" sz="3200" dirty="0">
              <a:solidFill>
                <a:srgbClr val="004800"/>
              </a:solidFill>
            </a:endParaRPr>
          </a:p>
        </p:txBody>
      </p:sp>
      <p:sp>
        <p:nvSpPr>
          <p:cNvPr id="2" name="Rectangle 1">
            <a:extLst>
              <a:ext uri="{FF2B5EF4-FFF2-40B4-BE49-F238E27FC236}">
                <a16:creationId xmlns:a16="http://schemas.microsoft.com/office/drawing/2014/main" id="{BC613D3B-F72A-4C7C-9C68-96906E89ADC9}"/>
              </a:ext>
            </a:extLst>
          </p:cNvPr>
          <p:cNvSpPr/>
          <p:nvPr/>
        </p:nvSpPr>
        <p:spPr>
          <a:xfrm>
            <a:off x="1162050" y="1962150"/>
            <a:ext cx="6819900" cy="2092325"/>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I Corinthians 1: 2</a:t>
            </a:r>
            <a:r>
              <a:rPr lang="en-US" sz="2600"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To the church of God which is at Corinth, to those who have been sanctified in Christ Jesus, </a:t>
            </a:r>
            <a:r>
              <a:rPr lang="en-US" sz="2600" b="1" u="dbl" dirty="0">
                <a:solidFill>
                  <a:srgbClr val="480048"/>
                </a:solidFill>
                <a:uFill>
                  <a:solidFill>
                    <a:srgbClr val="000058"/>
                  </a:solidFill>
                </a:uFill>
                <a:latin typeface="Arial Narrow" panose="020B0606020202030204" pitchFamily="34" charset="0"/>
                <a:ea typeface="Times New Roman" panose="02020603050405020304" pitchFamily="18" charset="0"/>
              </a:rPr>
              <a:t>saints by calling,</a:t>
            </a:r>
            <a:r>
              <a:rPr lang="en-US" sz="2600" b="1" dirty="0">
                <a:solidFill>
                  <a:srgbClr val="000000"/>
                </a:solidFill>
                <a:latin typeface="Arial Narrow" panose="020B0606020202030204" pitchFamily="34" charset="0"/>
                <a:ea typeface="Times New Roman" panose="02020603050405020304" pitchFamily="18" charset="0"/>
              </a:rPr>
              <a:t> with all who in every place call on the name of our Lord Jesus Christ, their Lord and ours: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1">
            <a:extLst>
              <a:ext uri="{FF2B5EF4-FFF2-40B4-BE49-F238E27FC236}">
                <a16:creationId xmlns:a16="http://schemas.microsoft.com/office/drawing/2014/main" id="{B0F3B2A7-B1FD-4AC8-B02C-BD3C9487917B}"/>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C27F1017-2907-4020-A496-48AEAC47FC5C}"/>
              </a:ext>
            </a:extLst>
          </p:cNvPr>
          <p:cNvSpPr/>
          <p:nvPr/>
        </p:nvSpPr>
        <p:spPr>
          <a:xfrm>
            <a:off x="553340" y="287973"/>
            <a:ext cx="2286000" cy="584775"/>
          </a:xfrm>
          <a:prstGeom prst="rect">
            <a:avLst/>
          </a:prstGeom>
        </p:spPr>
        <p:txBody>
          <a:bodyPr>
            <a:spAutoFit/>
          </a:bodyPr>
          <a:lstStyle/>
          <a:p>
            <a:pPr algn="ctr">
              <a:defRPr/>
            </a:pPr>
            <a:r>
              <a:rPr lang="en-US" sz="3200" b="1" i="1" dirty="0">
                <a:ln w="12700">
                  <a:solidFill>
                    <a:schemeClr val="tx1"/>
                  </a:solidFill>
                </a:ln>
                <a:solidFill>
                  <a:srgbClr val="004800"/>
                </a:solidFill>
                <a:latin typeface="Comic Sans MS" panose="030F0702030302020204" pitchFamily="66" charset="0"/>
                <a:ea typeface="Times New Roman" panose="02020603050405020304" pitchFamily="18" charset="0"/>
              </a:rPr>
              <a:t>Compare :</a:t>
            </a:r>
            <a:endParaRPr lang="en-US" sz="3200" dirty="0">
              <a:solidFill>
                <a:srgbClr val="004800"/>
              </a:solidFill>
            </a:endParaRPr>
          </a:p>
        </p:txBody>
      </p:sp>
      <p:sp>
        <p:nvSpPr>
          <p:cNvPr id="2" name="Rectangle 1">
            <a:extLst>
              <a:ext uri="{FF2B5EF4-FFF2-40B4-BE49-F238E27FC236}">
                <a16:creationId xmlns:a16="http://schemas.microsoft.com/office/drawing/2014/main" id="{B4206176-0EBA-42C7-A290-27FF56D523D4}"/>
              </a:ext>
            </a:extLst>
          </p:cNvPr>
          <p:cNvSpPr/>
          <p:nvPr/>
        </p:nvSpPr>
        <p:spPr>
          <a:xfrm>
            <a:off x="554038" y="873125"/>
            <a:ext cx="8153400" cy="3752850"/>
          </a:xfrm>
          <a:prstGeom prst="rect">
            <a:avLst/>
          </a:prstGeom>
        </p:spPr>
        <p:txBody>
          <a:bodyPr>
            <a:spAutoFit/>
          </a:bodyPr>
          <a:lstStyle/>
          <a:p>
            <a:pPr>
              <a:lnSpc>
                <a:spcPct val="115000"/>
              </a:lnSpc>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I Corinthians 6: 9</a:t>
            </a:r>
            <a:r>
              <a:rPr lang="en-US" sz="2600"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Or do you not know that </a:t>
            </a:r>
            <a:r>
              <a:rPr lang="en-US" sz="2600" b="1" u="dbl" dirty="0">
                <a:solidFill>
                  <a:srgbClr val="480048"/>
                </a:solidFill>
                <a:uFill>
                  <a:solidFill>
                    <a:srgbClr val="000058"/>
                  </a:solidFill>
                </a:uFill>
                <a:latin typeface="Arial Narrow" panose="020B0606020202030204" pitchFamily="34" charset="0"/>
                <a:ea typeface="Times New Roman" panose="02020603050405020304" pitchFamily="18" charset="0"/>
              </a:rPr>
              <a:t>the unrighteous will not inherit</a:t>
            </a:r>
            <a:r>
              <a:rPr lang="en-US" sz="2600" b="1" dirty="0">
                <a:solidFill>
                  <a:srgbClr val="000000"/>
                </a:solidFill>
                <a:latin typeface="Arial Narrow" panose="020B0606020202030204" pitchFamily="34" charset="0"/>
                <a:ea typeface="Times New Roman" panose="02020603050405020304" pitchFamily="18" charset="0"/>
              </a:rPr>
              <a:t> the kingdom of God? Do not be deceived; neither fornicators, nor idolaters, nor adulterers, nor effeminate, nor homosexuals, </a:t>
            </a:r>
            <a:r>
              <a:rPr lang="en-US" sz="2000" b="1" dirty="0">
                <a:solidFill>
                  <a:srgbClr val="C00000"/>
                </a:solidFill>
                <a:latin typeface="Arial Narrow" panose="020B0606020202030204" pitchFamily="34" charset="0"/>
                <a:ea typeface="Times New Roman" panose="02020603050405020304" pitchFamily="18" charset="0"/>
              </a:rPr>
              <a:t>10</a:t>
            </a:r>
            <a:r>
              <a:rPr lang="en-US" sz="2600" b="1" dirty="0">
                <a:solidFill>
                  <a:srgbClr val="000000"/>
                </a:solidFill>
                <a:latin typeface="Arial Narrow" panose="020B0606020202030204" pitchFamily="34" charset="0"/>
                <a:ea typeface="Times New Roman" panose="02020603050405020304" pitchFamily="18" charset="0"/>
              </a:rPr>
              <a:t> nor thieves, nor the covetous, nor drunkards, nor revilers, nor swindlers, will inherit the kingdom of God.  ( </a:t>
            </a:r>
            <a:r>
              <a:rPr lang="en-US" sz="2400" b="1" i="1" u="heavy" dirty="0">
                <a:solidFill>
                  <a:srgbClr val="004200"/>
                </a:solidFill>
                <a:latin typeface="Times New Roman" panose="02020603050405020304" pitchFamily="18" charset="0"/>
                <a:ea typeface="Times New Roman" panose="02020603050405020304" pitchFamily="18" charset="0"/>
              </a:rPr>
              <a:t>Is your neighbor this bad</a:t>
            </a:r>
            <a:r>
              <a:rPr lang="en-US" sz="2400" b="1" dirty="0">
                <a:solidFill>
                  <a:srgbClr val="0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 ) </a:t>
            </a:r>
            <a:r>
              <a:rPr lang="en-US" sz="2000" b="1" dirty="0">
                <a:solidFill>
                  <a:srgbClr val="C00000"/>
                </a:solidFill>
                <a:latin typeface="Arial Narrow" panose="020B0606020202030204" pitchFamily="34" charset="0"/>
                <a:ea typeface="Times New Roman" panose="02020603050405020304" pitchFamily="18" charset="0"/>
              </a:rPr>
              <a:t>11</a:t>
            </a:r>
            <a:r>
              <a:rPr lang="en-US" sz="2600" b="1" dirty="0">
                <a:solidFill>
                  <a:srgbClr val="C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 Such were some of you; but you were washed, but you were sanctified, but you were justified in the name of the Lord Jesus Christ and in the Spirit of our God.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1">
            <a:extLst>
              <a:ext uri="{FF2B5EF4-FFF2-40B4-BE49-F238E27FC236}">
                <a16:creationId xmlns:a16="http://schemas.microsoft.com/office/drawing/2014/main" id="{5A5E663C-4390-40B9-ADBA-E8C8D93CB1A5}"/>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BAB35D14-16FD-452C-A70E-131036675EE3}"/>
              </a:ext>
            </a:extLst>
          </p:cNvPr>
          <p:cNvSpPr/>
          <p:nvPr/>
        </p:nvSpPr>
        <p:spPr>
          <a:xfrm>
            <a:off x="1257300" y="819150"/>
            <a:ext cx="6629400" cy="1077218"/>
          </a:xfrm>
          <a:prstGeom prst="rect">
            <a:avLst/>
          </a:prstGeom>
        </p:spPr>
        <p:txBody>
          <a:bodyPr>
            <a:spAutoFit/>
          </a:bodyPr>
          <a:lstStyle/>
          <a:p>
            <a:pPr algn="ctr">
              <a:defRPr/>
            </a:pPr>
            <a:r>
              <a:rPr lang="en-US" sz="3200" b="1" i="1" dirty="0">
                <a:ln w="12700">
                  <a:solidFill>
                    <a:schemeClr val="tx1"/>
                  </a:solidFill>
                </a:ln>
                <a:solidFill>
                  <a:srgbClr val="004800"/>
                </a:solidFill>
                <a:latin typeface="Comic Sans MS" panose="030F0702030302020204" pitchFamily="66" charset="0"/>
                <a:ea typeface="Times New Roman" panose="02020603050405020304" pitchFamily="18" charset="0"/>
              </a:rPr>
              <a:t>Christians are spoken of as those who have been saved.</a:t>
            </a:r>
            <a:endParaRPr lang="en-US" sz="3200" dirty="0">
              <a:solidFill>
                <a:srgbClr val="004800"/>
              </a:solidFill>
            </a:endParaRPr>
          </a:p>
        </p:txBody>
      </p:sp>
      <p:sp>
        <p:nvSpPr>
          <p:cNvPr id="2" name="Rectangle 1">
            <a:extLst>
              <a:ext uri="{FF2B5EF4-FFF2-40B4-BE49-F238E27FC236}">
                <a16:creationId xmlns:a16="http://schemas.microsoft.com/office/drawing/2014/main" id="{293F5043-E727-4B44-9BC6-5492CC246488}"/>
              </a:ext>
            </a:extLst>
          </p:cNvPr>
          <p:cNvSpPr/>
          <p:nvPr/>
        </p:nvSpPr>
        <p:spPr>
          <a:xfrm>
            <a:off x="1714500" y="2114550"/>
            <a:ext cx="5715000" cy="209232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Ephesians 2: 8</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For by grace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you have been saved</a:t>
            </a:r>
            <a:r>
              <a:rPr lang="en-US" sz="2600" b="1" dirty="0">
                <a:solidFill>
                  <a:srgbClr val="000000"/>
                </a:solidFill>
                <a:latin typeface="Arial Narrow" panose="020B0606020202030204" pitchFamily="34" charset="0"/>
                <a:ea typeface="Times New Roman" panose="02020603050405020304" pitchFamily="18" charset="0"/>
              </a:rPr>
              <a:t> through faith;  and that not of yourselves, it is the gift of God; </a:t>
            </a:r>
            <a:r>
              <a:rPr lang="en-US" sz="2000" b="1" dirty="0">
                <a:solidFill>
                  <a:srgbClr val="C00000"/>
                </a:solidFill>
                <a:latin typeface="Arial Narrow" panose="020B0606020202030204" pitchFamily="34" charset="0"/>
                <a:ea typeface="Times New Roman" panose="02020603050405020304" pitchFamily="18" charset="0"/>
              </a:rPr>
              <a:t>9 </a:t>
            </a:r>
            <a:r>
              <a:rPr lang="en-US" sz="2600" b="1" dirty="0">
                <a:solidFill>
                  <a:srgbClr val="000000"/>
                </a:solidFill>
                <a:latin typeface="Arial Narrow" panose="020B0606020202030204" pitchFamily="34" charset="0"/>
                <a:ea typeface="Times New Roman" panose="02020603050405020304" pitchFamily="18" charset="0"/>
              </a:rPr>
              <a:t> not as a result of works, so that no one may boast.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1">
            <a:extLst>
              <a:ext uri="{FF2B5EF4-FFF2-40B4-BE49-F238E27FC236}">
                <a16:creationId xmlns:a16="http://schemas.microsoft.com/office/drawing/2014/main" id="{23C99558-39E8-4B22-9BE0-D7CA604D610D}"/>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D8B629C3-D03C-42ED-9EF8-D871239A15C9}"/>
              </a:ext>
            </a:extLst>
          </p:cNvPr>
          <p:cNvSpPr/>
          <p:nvPr/>
        </p:nvSpPr>
        <p:spPr>
          <a:xfrm>
            <a:off x="1581328" y="361950"/>
            <a:ext cx="6019800" cy="1077218"/>
          </a:xfrm>
          <a:prstGeom prst="rect">
            <a:avLst/>
          </a:prstGeom>
        </p:spPr>
        <p:txBody>
          <a:bodyPr>
            <a:spAutoFit/>
          </a:bodyPr>
          <a:lstStyle/>
          <a:p>
            <a:pPr algn="ctr">
              <a:defRPr/>
            </a:pPr>
            <a:r>
              <a:rPr lang="en-US" sz="3200" b="1" i="1" dirty="0">
                <a:ln w="12700">
                  <a:solidFill>
                    <a:schemeClr val="tx1"/>
                  </a:solidFill>
                </a:ln>
                <a:solidFill>
                  <a:srgbClr val="004800"/>
                </a:solidFill>
                <a:latin typeface="Comic Sans MS" panose="030F0702030302020204" pitchFamily="66" charset="0"/>
                <a:ea typeface="Times New Roman" panose="02020603050405020304" pitchFamily="18" charset="0"/>
              </a:rPr>
              <a:t>We are not saved BY good works, but FOR good works</a:t>
            </a:r>
            <a:endParaRPr lang="en-US" sz="3200" dirty="0">
              <a:solidFill>
                <a:srgbClr val="004800"/>
              </a:solidFill>
            </a:endParaRPr>
          </a:p>
        </p:txBody>
      </p:sp>
      <p:sp>
        <p:nvSpPr>
          <p:cNvPr id="2" name="Rectangle 1">
            <a:extLst>
              <a:ext uri="{FF2B5EF4-FFF2-40B4-BE49-F238E27FC236}">
                <a16:creationId xmlns:a16="http://schemas.microsoft.com/office/drawing/2014/main" id="{ADDCF573-A353-497D-9C9F-C73C8739368C}"/>
              </a:ext>
            </a:extLst>
          </p:cNvPr>
          <p:cNvSpPr/>
          <p:nvPr/>
        </p:nvSpPr>
        <p:spPr>
          <a:xfrm>
            <a:off x="1371600" y="1460500"/>
            <a:ext cx="6896100" cy="3294063"/>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II Timothy 1: 8</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Therefore do not be ashamed of the testimony of our Lord or of me His prisoner, but join with me in suffering for the gospel according to the power of God, </a:t>
            </a:r>
            <a:r>
              <a:rPr lang="en-US" sz="2000" b="1" dirty="0">
                <a:solidFill>
                  <a:srgbClr val="C00000"/>
                </a:solidFill>
                <a:latin typeface="Arial Narrow" panose="020B0606020202030204" pitchFamily="34" charset="0"/>
                <a:ea typeface="Times New Roman" panose="02020603050405020304" pitchFamily="18" charset="0"/>
              </a:rPr>
              <a:t>9</a:t>
            </a:r>
            <a:r>
              <a:rPr lang="en-US" sz="2600" b="1" dirty="0">
                <a:solidFill>
                  <a:srgbClr val="C00000"/>
                </a:solidFill>
                <a:latin typeface="Arial Narrow" panose="020B0606020202030204" pitchFamily="34" charset="0"/>
                <a:ea typeface="Times New Roman" panose="02020603050405020304" pitchFamily="18" charset="0"/>
              </a:rPr>
              <a:t>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who has saved us</a:t>
            </a:r>
            <a:r>
              <a:rPr lang="en-US" sz="2600" b="1" dirty="0">
                <a:solidFill>
                  <a:srgbClr val="000000"/>
                </a:solidFill>
                <a:latin typeface="Arial Narrow" panose="020B0606020202030204" pitchFamily="34" charset="0"/>
                <a:ea typeface="Times New Roman" panose="02020603050405020304" pitchFamily="18" charset="0"/>
              </a:rPr>
              <a:t> and called us with a holy calling, </a:t>
            </a:r>
            <a:r>
              <a:rPr lang="en-US" sz="2600" b="1" u="dbl" dirty="0">
                <a:solidFill>
                  <a:srgbClr val="480048"/>
                </a:solidFill>
                <a:uFill>
                  <a:solidFill>
                    <a:srgbClr val="000058"/>
                  </a:solidFill>
                </a:uFill>
                <a:latin typeface="Arial Narrow" panose="020B0606020202030204" pitchFamily="34" charset="0"/>
                <a:ea typeface="Times New Roman" panose="02020603050405020304" pitchFamily="18" charset="0"/>
              </a:rPr>
              <a:t>not according to our works,</a:t>
            </a:r>
            <a:r>
              <a:rPr lang="en-US" sz="2600" b="1" dirty="0">
                <a:solidFill>
                  <a:srgbClr val="000000"/>
                </a:solidFill>
                <a:latin typeface="Arial Narrow" panose="020B0606020202030204" pitchFamily="34" charset="0"/>
                <a:ea typeface="Times New Roman" panose="02020603050405020304" pitchFamily="18" charset="0"/>
              </a:rPr>
              <a:t> but according to His own purpose and grace which was granted us in Christ Jesus</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1">
            <a:extLst>
              <a:ext uri="{FF2B5EF4-FFF2-40B4-BE49-F238E27FC236}">
                <a16:creationId xmlns:a16="http://schemas.microsoft.com/office/drawing/2014/main" id="{C1A283D3-FCCD-4518-B622-10AD605B5E39}"/>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4561C42F-5AE5-473B-B41D-436B84CFF7D0}"/>
              </a:ext>
            </a:extLst>
          </p:cNvPr>
          <p:cNvSpPr/>
          <p:nvPr/>
        </p:nvSpPr>
        <p:spPr>
          <a:xfrm>
            <a:off x="1257300" y="971550"/>
            <a:ext cx="6629400" cy="1077218"/>
          </a:xfrm>
          <a:prstGeom prst="rect">
            <a:avLst/>
          </a:prstGeom>
        </p:spPr>
        <p:txBody>
          <a:bodyPr>
            <a:spAutoFit/>
          </a:bodyPr>
          <a:lstStyle/>
          <a:p>
            <a:pPr algn="ctr">
              <a:defRPr/>
            </a:pPr>
            <a:r>
              <a:rPr lang="en-US" sz="3200" b="1" i="1" dirty="0">
                <a:ln w="12700">
                  <a:solidFill>
                    <a:schemeClr val="tx1"/>
                  </a:solidFill>
                </a:ln>
                <a:solidFill>
                  <a:srgbClr val="004800"/>
                </a:solidFill>
                <a:latin typeface="Comic Sans MS" panose="030F0702030302020204" pitchFamily="66" charset="0"/>
                <a:ea typeface="Times New Roman" panose="02020603050405020304" pitchFamily="18" charset="0"/>
              </a:rPr>
              <a:t>Jesus has proven His willingness to save even the vilest sinners.</a:t>
            </a:r>
            <a:endParaRPr lang="en-US" sz="3200" dirty="0">
              <a:solidFill>
                <a:srgbClr val="004800"/>
              </a:solidFill>
            </a:endParaRPr>
          </a:p>
        </p:txBody>
      </p:sp>
      <p:sp>
        <p:nvSpPr>
          <p:cNvPr id="2" name="Rectangle 1">
            <a:extLst>
              <a:ext uri="{FF2B5EF4-FFF2-40B4-BE49-F238E27FC236}">
                <a16:creationId xmlns:a16="http://schemas.microsoft.com/office/drawing/2014/main" id="{74324C33-D16E-4092-AFBF-2343F43D3266}"/>
              </a:ext>
            </a:extLst>
          </p:cNvPr>
          <p:cNvSpPr/>
          <p:nvPr/>
        </p:nvSpPr>
        <p:spPr>
          <a:xfrm>
            <a:off x="1485900" y="2540000"/>
            <a:ext cx="6172200" cy="1293813"/>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Luke 23: 34</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But Jesus was saying,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Father, forgive them; </a:t>
            </a:r>
            <a:r>
              <a:rPr lang="en-US" sz="2600" b="1" dirty="0">
                <a:solidFill>
                  <a:srgbClr val="000000"/>
                </a:solidFill>
                <a:latin typeface="Arial Narrow" panose="020B0606020202030204" pitchFamily="34" charset="0"/>
                <a:ea typeface="Times New Roman" panose="02020603050405020304" pitchFamily="18" charset="0"/>
              </a:rPr>
              <a:t>for they do not know what they are doing."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1">
            <a:extLst>
              <a:ext uri="{FF2B5EF4-FFF2-40B4-BE49-F238E27FC236}">
                <a16:creationId xmlns:a16="http://schemas.microsoft.com/office/drawing/2014/main" id="{07CF0BE5-0F28-4A6B-B37C-F43FA277A01E}"/>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EA384670-D104-4A96-9C05-7AB285B9C4C4}"/>
              </a:ext>
            </a:extLst>
          </p:cNvPr>
          <p:cNvSpPr/>
          <p:nvPr/>
        </p:nvSpPr>
        <p:spPr>
          <a:xfrm>
            <a:off x="1066800" y="509718"/>
            <a:ext cx="6096000" cy="584775"/>
          </a:xfrm>
          <a:prstGeom prst="rect">
            <a:avLst/>
          </a:prstGeom>
        </p:spPr>
        <p:txBody>
          <a:bodyPr>
            <a:spAutoFit/>
          </a:bodyPr>
          <a:lstStyle/>
          <a:p>
            <a:pPr algn="ctr">
              <a:defRPr/>
            </a:pPr>
            <a:r>
              <a:rPr lang="en-US" sz="3200" b="1" i="1" dirty="0">
                <a:ln w="12700">
                  <a:solidFill>
                    <a:schemeClr val="tx1"/>
                  </a:solidFill>
                </a:ln>
                <a:solidFill>
                  <a:srgbClr val="004800"/>
                </a:solidFill>
                <a:latin typeface="Comic Sans MS" panose="030F0702030302020204" pitchFamily="66" charset="0"/>
                <a:ea typeface="Times New Roman" panose="02020603050405020304" pitchFamily="18" charset="0"/>
              </a:rPr>
              <a:t>Jesus saved His worst enemy</a:t>
            </a:r>
            <a:endParaRPr lang="en-US" sz="3200" dirty="0">
              <a:solidFill>
                <a:srgbClr val="004800"/>
              </a:solidFill>
            </a:endParaRPr>
          </a:p>
        </p:txBody>
      </p:sp>
      <p:sp>
        <p:nvSpPr>
          <p:cNvPr id="2" name="Rectangle 1">
            <a:extLst>
              <a:ext uri="{FF2B5EF4-FFF2-40B4-BE49-F238E27FC236}">
                <a16:creationId xmlns:a16="http://schemas.microsoft.com/office/drawing/2014/main" id="{7846A52F-96F3-4860-81FC-CB39B2B68AB2}"/>
              </a:ext>
            </a:extLst>
          </p:cNvPr>
          <p:cNvSpPr/>
          <p:nvPr/>
        </p:nvSpPr>
        <p:spPr>
          <a:xfrm>
            <a:off x="1181100" y="1189038"/>
            <a:ext cx="6781800" cy="329247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I Timothy 1: 15</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It is a trustworthy statement, deserving full acceptance, that Christ Jesus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came into the world to save sinners,</a:t>
            </a:r>
            <a:r>
              <a:rPr lang="en-US" sz="2600" b="1" dirty="0">
                <a:solidFill>
                  <a:srgbClr val="000000"/>
                </a:solidFill>
                <a:latin typeface="Arial Narrow" panose="020B0606020202030204" pitchFamily="34" charset="0"/>
                <a:ea typeface="Times New Roman" panose="02020603050405020304" pitchFamily="18" charset="0"/>
              </a:rPr>
              <a:t> among whom I am foremost of all.  </a:t>
            </a:r>
            <a:r>
              <a:rPr lang="en-US" sz="2000" b="1" dirty="0">
                <a:solidFill>
                  <a:srgbClr val="C00000"/>
                </a:solidFill>
                <a:latin typeface="Arial Narrow" panose="020B0606020202030204" pitchFamily="34" charset="0"/>
                <a:ea typeface="Times New Roman" panose="02020603050405020304" pitchFamily="18" charset="0"/>
              </a:rPr>
              <a:t>16</a:t>
            </a:r>
            <a:r>
              <a:rPr lang="en-US" sz="2600" b="1" dirty="0">
                <a:solidFill>
                  <a:srgbClr val="C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Yet for this reason I found mercy, so that in me as the foremost, Jesus Christ might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demonstrate His perfect patience</a:t>
            </a:r>
            <a:r>
              <a:rPr lang="en-US" sz="2600" b="1" dirty="0">
                <a:solidFill>
                  <a:srgbClr val="000000"/>
                </a:solidFill>
                <a:latin typeface="Arial Narrow" panose="020B0606020202030204" pitchFamily="34" charset="0"/>
                <a:ea typeface="Times New Roman" panose="02020603050405020304" pitchFamily="18" charset="0"/>
              </a:rPr>
              <a:t> as an example for those who would believe in Him for eternal life.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1">
            <a:extLst>
              <a:ext uri="{FF2B5EF4-FFF2-40B4-BE49-F238E27FC236}">
                <a16:creationId xmlns:a16="http://schemas.microsoft.com/office/drawing/2014/main" id="{F4FD86B7-EDDA-4A96-B3C1-CE374968B5C0}"/>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CAAC6658-EDED-4E8C-9D66-CFFA45694AF0}"/>
              </a:ext>
            </a:extLst>
          </p:cNvPr>
          <p:cNvSpPr/>
          <p:nvPr/>
        </p:nvSpPr>
        <p:spPr>
          <a:xfrm>
            <a:off x="1828800" y="1123950"/>
            <a:ext cx="5486400" cy="2123658"/>
          </a:xfrm>
          <a:prstGeom prst="rect">
            <a:avLst/>
          </a:prstGeom>
        </p:spPr>
        <p:txBody>
          <a:bodyPr>
            <a:spAutoFit/>
          </a:bodyPr>
          <a:lstStyle/>
          <a:p>
            <a:pPr>
              <a:defRPr/>
            </a:pPr>
            <a:r>
              <a:rPr lang="en-US" sz="4400" b="1" i="1" dirty="0">
                <a:ln w="12700">
                  <a:solidFill>
                    <a:schemeClr val="tx1"/>
                  </a:solidFill>
                </a:ln>
                <a:solidFill>
                  <a:srgbClr val="000092"/>
                </a:solidFill>
                <a:latin typeface="ArabBruD" panose="03060802060502020204" pitchFamily="66" charset="0"/>
                <a:ea typeface="Times New Roman" panose="02020603050405020304" pitchFamily="18" charset="0"/>
              </a:rPr>
              <a:t>God’s point is this :</a:t>
            </a:r>
          </a:p>
          <a:p>
            <a:pPr algn="ctr">
              <a:defRPr/>
            </a:pPr>
            <a:r>
              <a:rPr lang="en-US" sz="4400" b="1" i="1" dirty="0">
                <a:ln w="12700">
                  <a:solidFill>
                    <a:schemeClr val="tx1"/>
                  </a:solidFill>
                </a:ln>
                <a:solidFill>
                  <a:srgbClr val="000092"/>
                </a:solidFill>
                <a:latin typeface="ArabBruD" panose="03060802060502020204" pitchFamily="66" charset="0"/>
              </a:rPr>
              <a:t>If He will forgive these</a:t>
            </a:r>
          </a:p>
          <a:p>
            <a:pPr algn="ctr">
              <a:defRPr/>
            </a:pPr>
            <a:r>
              <a:rPr lang="en-US" sz="4400" b="1" i="1" dirty="0">
                <a:ln w="12700">
                  <a:solidFill>
                    <a:schemeClr val="tx1"/>
                  </a:solidFill>
                </a:ln>
                <a:solidFill>
                  <a:srgbClr val="000092"/>
                </a:solidFill>
                <a:latin typeface="ArabBruD" panose="03060802060502020204" pitchFamily="66" charset="0"/>
              </a:rPr>
              <a:t>He will forgive anyone.</a:t>
            </a:r>
            <a:endParaRPr lang="en-US" sz="4400" dirty="0">
              <a:solidFill>
                <a:srgbClr val="000092"/>
              </a:solidFill>
              <a:latin typeface="ArabBruD" panose="03060802060502020204" pitchFamily="66"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1">
            <a:extLst>
              <a:ext uri="{FF2B5EF4-FFF2-40B4-BE49-F238E27FC236}">
                <a16:creationId xmlns:a16="http://schemas.microsoft.com/office/drawing/2014/main" id="{4BE55E51-FBDF-4B2C-8322-79E91AB7AE6F}"/>
              </a:ext>
            </a:extLst>
          </p:cNvPr>
          <p:cNvPicPr>
            <a:picLocks noChangeAspect="1"/>
          </p:cNvPicPr>
          <p:nvPr/>
        </p:nvPicPr>
        <p:blipFill>
          <a:blip r:embed="rId2">
            <a:extLst>
              <a:ext uri="{28A0092B-C50C-407E-A947-70E740481C1C}">
                <a14:useLocalDpi xmlns:a14="http://schemas.microsoft.com/office/drawing/2010/main" val="0"/>
              </a:ext>
            </a:extLst>
          </a:blip>
          <a:srcRect t="2151"/>
          <a:stretch>
            <a:fillRect/>
          </a:stretch>
        </p:blipFill>
        <p:spPr bwMode="auto">
          <a:xfrm>
            <a:off x="0" y="-41275"/>
            <a:ext cx="9144000" cy="515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A740D764-D53A-47A9-8562-2A533BFF5ED6}"/>
              </a:ext>
            </a:extLst>
          </p:cNvPr>
          <p:cNvSpPr/>
          <p:nvPr/>
        </p:nvSpPr>
        <p:spPr>
          <a:xfrm>
            <a:off x="1219200" y="742950"/>
            <a:ext cx="7239000" cy="2585323"/>
          </a:xfrm>
          <a:prstGeom prst="rect">
            <a:avLst/>
          </a:prstGeom>
        </p:spPr>
        <p:txBody>
          <a:bodyPr>
            <a:spAutoFit/>
          </a:bodyPr>
          <a:lstStyle/>
          <a:p>
            <a:pPr>
              <a:defRPr/>
            </a:pPr>
            <a:r>
              <a:rPr lang="en-US" sz="5200" b="1" dirty="0">
                <a:ln w="19050">
                  <a:solidFill>
                    <a:srgbClr val="640000"/>
                  </a:solidFill>
                </a:ln>
                <a:latin typeface="Times New Roman" panose="02020603050405020304" pitchFamily="18" charset="0"/>
                <a:ea typeface="SimSun" panose="02010600030101010101" pitchFamily="2" charset="-122"/>
                <a:cs typeface="Times New Roman" panose="02020603050405020304" pitchFamily="18" charset="0"/>
              </a:rPr>
              <a:t>III</a:t>
            </a:r>
            <a:r>
              <a:rPr lang="en-US" sz="5400" b="1" i="1" dirty="0">
                <a:ln w="19050">
                  <a:solidFill>
                    <a:srgbClr val="640000"/>
                  </a:solidFill>
                </a:ln>
                <a:latin typeface="Times New Roman" panose="02020603050405020304" pitchFamily="18" charset="0"/>
                <a:ea typeface="SimSun" panose="02010600030101010101" pitchFamily="2" charset="-122"/>
                <a:cs typeface="Times New Roman" panose="02020603050405020304" pitchFamily="18" charset="0"/>
              </a:rPr>
              <a:t>. </a:t>
            </a:r>
            <a:r>
              <a:rPr lang="en-US" sz="5400" b="1" i="1" dirty="0">
                <a:ln w="19050">
                  <a:solidFill>
                    <a:srgbClr val="640000"/>
                  </a:solidFill>
                </a:ln>
                <a:latin typeface="ArabBruD" panose="03060802060502020204" pitchFamily="66" charset="0"/>
                <a:ea typeface="SimSun" panose="02010600030101010101" pitchFamily="2" charset="-122"/>
              </a:rPr>
              <a:t>Those who are saved</a:t>
            </a:r>
          </a:p>
          <a:p>
            <a:pPr>
              <a:defRPr/>
            </a:pPr>
            <a:r>
              <a:rPr lang="en-US" sz="5400" b="1" i="1" dirty="0">
                <a:ln w="19050">
                  <a:solidFill>
                    <a:srgbClr val="640000"/>
                  </a:solidFill>
                </a:ln>
                <a:latin typeface="ArabBruD" panose="03060802060502020204" pitchFamily="66" charset="0"/>
                <a:ea typeface="SimSun" panose="02010600030101010101" pitchFamily="2" charset="-122"/>
              </a:rPr>
              <a:t>       can know they are </a:t>
            </a:r>
          </a:p>
          <a:p>
            <a:pPr>
              <a:defRPr/>
            </a:pPr>
            <a:r>
              <a:rPr lang="en-US" sz="5400" b="1" i="1" dirty="0">
                <a:ln w="19050">
                  <a:solidFill>
                    <a:srgbClr val="640000"/>
                  </a:solidFill>
                </a:ln>
                <a:latin typeface="ArabBruD" panose="03060802060502020204" pitchFamily="66" charset="0"/>
                <a:ea typeface="SimSun" panose="02010600030101010101" pitchFamily="2" charset="-122"/>
              </a:rPr>
              <a:t>       saved.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1">
            <a:extLst>
              <a:ext uri="{FF2B5EF4-FFF2-40B4-BE49-F238E27FC236}">
                <a16:creationId xmlns:a16="http://schemas.microsoft.com/office/drawing/2014/main" id="{21B092A7-7726-400B-B5F2-64A13BA2133E}"/>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E2A66173-74AC-44DE-95A3-CE086D7EC4A3}"/>
              </a:ext>
            </a:extLst>
          </p:cNvPr>
          <p:cNvSpPr/>
          <p:nvPr/>
        </p:nvSpPr>
        <p:spPr>
          <a:xfrm>
            <a:off x="1333500" y="1276350"/>
            <a:ext cx="6477000" cy="2123658"/>
          </a:xfrm>
          <a:prstGeom prst="rect">
            <a:avLst/>
          </a:prstGeom>
        </p:spPr>
        <p:txBody>
          <a:bodyPr>
            <a:spAutoFit/>
          </a:bodyPr>
          <a:lstStyle/>
          <a:p>
            <a:pPr>
              <a:defRPr/>
            </a:pPr>
            <a:r>
              <a:rPr lang="en-US" sz="4400" b="1" i="1" dirty="0">
                <a:ln w="12700">
                  <a:solidFill>
                    <a:schemeClr val="tx1"/>
                  </a:solidFill>
                </a:ln>
                <a:solidFill>
                  <a:srgbClr val="000092"/>
                </a:solidFill>
                <a:latin typeface="ArabBruD" panose="03060802060502020204" pitchFamily="66" charset="0"/>
                <a:ea typeface="Times New Roman" panose="02020603050405020304" pitchFamily="18" charset="0"/>
              </a:rPr>
              <a:t>One of the greatest heresies </a:t>
            </a:r>
          </a:p>
          <a:p>
            <a:pPr algn="ctr">
              <a:defRPr/>
            </a:pPr>
            <a:r>
              <a:rPr lang="en-US" sz="4400" b="1" i="1" dirty="0">
                <a:ln w="12700">
                  <a:solidFill>
                    <a:schemeClr val="tx1"/>
                  </a:solidFill>
                </a:ln>
                <a:solidFill>
                  <a:srgbClr val="000092"/>
                </a:solidFill>
                <a:latin typeface="ArabBruD" panose="03060802060502020204" pitchFamily="66" charset="0"/>
              </a:rPr>
              <a:t>ever introduced into the</a:t>
            </a:r>
          </a:p>
          <a:p>
            <a:pPr algn="ctr">
              <a:defRPr/>
            </a:pPr>
            <a:r>
              <a:rPr lang="en-US" sz="4400" b="1" i="1" dirty="0">
                <a:ln w="12700">
                  <a:solidFill>
                    <a:schemeClr val="tx1"/>
                  </a:solidFill>
                </a:ln>
                <a:solidFill>
                  <a:srgbClr val="000092"/>
                </a:solidFill>
                <a:latin typeface="ArabBruD" panose="03060802060502020204" pitchFamily="66" charset="0"/>
              </a:rPr>
              <a:t>church is that of doubt.</a:t>
            </a:r>
            <a:endParaRPr lang="en-US" sz="4400" dirty="0">
              <a:solidFill>
                <a:srgbClr val="000092"/>
              </a:solidFill>
              <a:latin typeface="ArabBruD" panose="03060802060502020204" pitchFamily="66"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
            <a:extLst>
              <a:ext uri="{FF2B5EF4-FFF2-40B4-BE49-F238E27FC236}">
                <a16:creationId xmlns:a16="http://schemas.microsoft.com/office/drawing/2014/main" id="{8BFD834E-E67B-408E-ADE9-F25081E1C9BC}"/>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7726701F-0728-4FE1-8527-4FC11C53A5B2}"/>
              </a:ext>
            </a:extLst>
          </p:cNvPr>
          <p:cNvSpPr/>
          <p:nvPr/>
        </p:nvSpPr>
        <p:spPr>
          <a:xfrm>
            <a:off x="895350" y="512644"/>
            <a:ext cx="7353300" cy="584775"/>
          </a:xfrm>
          <a:prstGeom prst="rect">
            <a:avLst/>
          </a:prstGeom>
        </p:spPr>
        <p:txBody>
          <a:bodyPr>
            <a:spAutoFit/>
          </a:bodyPr>
          <a:lstStyle/>
          <a:p>
            <a:pPr algn="ctr">
              <a:defRPr/>
            </a:pPr>
            <a:r>
              <a:rPr lang="en-US" sz="3200" b="1" i="1" dirty="0">
                <a:ln w="12700">
                  <a:solidFill>
                    <a:schemeClr val="tx1"/>
                  </a:solidFill>
                </a:ln>
                <a:solidFill>
                  <a:srgbClr val="004800"/>
                </a:solidFill>
                <a:latin typeface="Comic Sans MS" panose="030F0702030302020204" pitchFamily="66" charset="0"/>
                <a:ea typeface="Times New Roman" panose="02020603050405020304" pitchFamily="18" charset="0"/>
              </a:rPr>
              <a:t>Jesus warned us of strife to come.</a:t>
            </a:r>
            <a:endParaRPr lang="en-US" sz="3200" dirty="0">
              <a:solidFill>
                <a:srgbClr val="004800"/>
              </a:solidFill>
            </a:endParaRPr>
          </a:p>
        </p:txBody>
      </p:sp>
      <p:sp>
        <p:nvSpPr>
          <p:cNvPr id="2" name="Rectangle 1">
            <a:extLst>
              <a:ext uri="{FF2B5EF4-FFF2-40B4-BE49-F238E27FC236}">
                <a16:creationId xmlns:a16="http://schemas.microsoft.com/office/drawing/2014/main" id="{31387A75-9CB5-42CA-8AD0-6CD76DCB83B4}"/>
              </a:ext>
            </a:extLst>
          </p:cNvPr>
          <p:cNvSpPr/>
          <p:nvPr/>
        </p:nvSpPr>
        <p:spPr>
          <a:xfrm>
            <a:off x="1162050" y="1096963"/>
            <a:ext cx="6819900" cy="3694112"/>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Matthew 10: 33</a:t>
            </a:r>
            <a:r>
              <a:rPr lang="en-US" sz="2600"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But whoever denies Me before men, I will also deny him before My Father who is in heaven. </a:t>
            </a:r>
            <a:r>
              <a:rPr lang="en-US" sz="2000" b="1" dirty="0">
                <a:solidFill>
                  <a:srgbClr val="C00000"/>
                </a:solidFill>
                <a:latin typeface="Arial Narrow" panose="020B0606020202030204" pitchFamily="34" charset="0"/>
                <a:ea typeface="Times New Roman" panose="02020603050405020304" pitchFamily="18" charset="0"/>
              </a:rPr>
              <a:t>34</a:t>
            </a:r>
            <a:r>
              <a:rPr lang="en-US" sz="2600" b="1" dirty="0">
                <a:solidFill>
                  <a:srgbClr val="000000"/>
                </a:solidFill>
                <a:latin typeface="Arial Narrow" panose="020B0606020202030204" pitchFamily="34" charset="0"/>
                <a:ea typeface="Times New Roman" panose="02020603050405020304" pitchFamily="18" charset="0"/>
              </a:rPr>
              <a:t> Do not think that I came to bring peace on the earth; </a:t>
            </a:r>
            <a:r>
              <a:rPr lang="en-US" sz="2600" b="1" u="dbl" dirty="0">
                <a:solidFill>
                  <a:srgbClr val="500050"/>
                </a:solidFill>
                <a:latin typeface="Arial Narrow" panose="020B0606020202030204" pitchFamily="34" charset="0"/>
                <a:ea typeface="Times New Roman" panose="02020603050405020304" pitchFamily="18" charset="0"/>
              </a:rPr>
              <a:t>I did not come to bring peace, but a sword.</a:t>
            </a:r>
            <a:r>
              <a:rPr lang="en-US" sz="2600" b="1" u="dbl" dirty="0">
                <a:solidFill>
                  <a:srgbClr val="000000"/>
                </a:solidFill>
                <a:latin typeface="Arial Narrow" panose="020B0606020202030204" pitchFamily="34" charset="0"/>
                <a:ea typeface="Times New Roman" panose="02020603050405020304" pitchFamily="18" charset="0"/>
              </a:rPr>
              <a:t> </a:t>
            </a:r>
            <a:r>
              <a:rPr lang="en-US" sz="2000" b="1" dirty="0">
                <a:solidFill>
                  <a:srgbClr val="C00000"/>
                </a:solidFill>
                <a:latin typeface="Arial Narrow" panose="020B0606020202030204" pitchFamily="34" charset="0"/>
                <a:ea typeface="Times New Roman" panose="02020603050405020304" pitchFamily="18" charset="0"/>
              </a:rPr>
              <a:t>35</a:t>
            </a:r>
            <a:r>
              <a:rPr lang="en-US" sz="2600" b="1" dirty="0">
                <a:solidFill>
                  <a:srgbClr val="C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For I came  to set a man against his father, and a daughter against her mother, and a daughter-in-law against her mother-in-law; </a:t>
            </a:r>
            <a:r>
              <a:rPr lang="en-US" sz="2000" b="1" dirty="0">
                <a:solidFill>
                  <a:srgbClr val="C00000"/>
                </a:solidFill>
                <a:latin typeface="Arial Narrow" panose="020B0606020202030204" pitchFamily="34" charset="0"/>
                <a:ea typeface="Times New Roman" panose="02020603050405020304" pitchFamily="18" charset="0"/>
              </a:rPr>
              <a:t>36</a:t>
            </a:r>
            <a:r>
              <a:rPr lang="en-US" sz="2600" b="1" dirty="0">
                <a:solidFill>
                  <a:srgbClr val="000000"/>
                </a:solidFill>
                <a:latin typeface="Arial Narrow" panose="020B0606020202030204" pitchFamily="34" charset="0"/>
                <a:ea typeface="Times New Roman" panose="02020603050405020304" pitchFamily="18" charset="0"/>
              </a:rPr>
              <a:t> and a man's enemies will be the members of his household.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1">
            <a:extLst>
              <a:ext uri="{FF2B5EF4-FFF2-40B4-BE49-F238E27FC236}">
                <a16:creationId xmlns:a16="http://schemas.microsoft.com/office/drawing/2014/main" id="{B0585535-4B2C-4D5E-9E39-74C9CE70C1FE}"/>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44D46AE7-C5E4-451E-B587-69519FCB804F}"/>
              </a:ext>
            </a:extLst>
          </p:cNvPr>
          <p:cNvSpPr/>
          <p:nvPr/>
        </p:nvSpPr>
        <p:spPr>
          <a:xfrm>
            <a:off x="1295400" y="590550"/>
            <a:ext cx="6553200" cy="584775"/>
          </a:xfrm>
          <a:prstGeom prst="rect">
            <a:avLst/>
          </a:prstGeom>
        </p:spPr>
        <p:txBody>
          <a:bodyPr>
            <a:spAutoFit/>
          </a:bodyPr>
          <a:lstStyle/>
          <a:p>
            <a:pPr algn="ctr">
              <a:defRPr/>
            </a:pPr>
            <a:r>
              <a:rPr lang="en-US" sz="3200" b="1" i="1" dirty="0">
                <a:ln w="12700">
                  <a:solidFill>
                    <a:schemeClr val="tx1"/>
                  </a:solidFill>
                </a:ln>
                <a:solidFill>
                  <a:srgbClr val="004800"/>
                </a:solidFill>
                <a:latin typeface="Comic Sans MS" panose="030F0702030302020204" pitchFamily="66" charset="0"/>
                <a:ea typeface="Times New Roman" panose="02020603050405020304" pitchFamily="18" charset="0"/>
              </a:rPr>
              <a:t>We are not saved by a chance.</a:t>
            </a:r>
            <a:endParaRPr lang="en-US" sz="3200" dirty="0">
              <a:solidFill>
                <a:srgbClr val="004800"/>
              </a:solidFill>
            </a:endParaRPr>
          </a:p>
        </p:txBody>
      </p:sp>
      <p:sp>
        <p:nvSpPr>
          <p:cNvPr id="2" name="Rectangle 1">
            <a:extLst>
              <a:ext uri="{FF2B5EF4-FFF2-40B4-BE49-F238E27FC236}">
                <a16:creationId xmlns:a16="http://schemas.microsoft.com/office/drawing/2014/main" id="{30847137-EFFD-4FD8-803A-E97A6789C519}"/>
              </a:ext>
            </a:extLst>
          </p:cNvPr>
          <p:cNvSpPr/>
          <p:nvPr/>
        </p:nvSpPr>
        <p:spPr>
          <a:xfrm>
            <a:off x="1676400" y="1276350"/>
            <a:ext cx="6477000" cy="329247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Romans 8: 23</a:t>
            </a:r>
            <a:r>
              <a:rPr lang="en-US" sz="2600"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 Even we ourselves groan within ourselves, waiting eagerly for our adoption as sons, the redemption of our body. </a:t>
            </a:r>
            <a:r>
              <a:rPr lang="en-US" sz="2000" b="1" dirty="0">
                <a:solidFill>
                  <a:srgbClr val="C00000"/>
                </a:solidFill>
                <a:latin typeface="Arial Narrow" panose="020B0606020202030204" pitchFamily="34" charset="0"/>
                <a:ea typeface="Times New Roman" panose="02020603050405020304" pitchFamily="18" charset="0"/>
              </a:rPr>
              <a:t>24</a:t>
            </a:r>
            <a:r>
              <a:rPr lang="en-US" sz="2600" b="1" dirty="0">
                <a:solidFill>
                  <a:srgbClr val="C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For in hope we have been saved, </a:t>
            </a:r>
            <a:r>
              <a:rPr lang="en-US" sz="2600" b="1" u="dbl" dirty="0">
                <a:solidFill>
                  <a:srgbClr val="480048"/>
                </a:solidFill>
                <a:uFill>
                  <a:solidFill>
                    <a:srgbClr val="000058"/>
                  </a:solidFill>
                </a:uFill>
                <a:latin typeface="Arial Narrow" panose="020B0606020202030204" pitchFamily="34" charset="0"/>
                <a:ea typeface="Times New Roman" panose="02020603050405020304" pitchFamily="18" charset="0"/>
              </a:rPr>
              <a:t>but hope that is seen is not hope; </a:t>
            </a:r>
            <a:r>
              <a:rPr lang="en-US" sz="2600" b="1" dirty="0">
                <a:solidFill>
                  <a:srgbClr val="000000"/>
                </a:solidFill>
                <a:latin typeface="Arial Narrow" panose="020B0606020202030204" pitchFamily="34" charset="0"/>
                <a:ea typeface="Times New Roman" panose="02020603050405020304" pitchFamily="18" charset="0"/>
              </a:rPr>
              <a:t>for who hopes for what he already sees? </a:t>
            </a:r>
            <a:r>
              <a:rPr lang="en-US" sz="2000" b="1" dirty="0">
                <a:solidFill>
                  <a:srgbClr val="C00000"/>
                </a:solidFill>
                <a:latin typeface="Arial Narrow" panose="020B0606020202030204" pitchFamily="34" charset="0"/>
                <a:ea typeface="Times New Roman" panose="02020603050405020304" pitchFamily="18" charset="0"/>
              </a:rPr>
              <a:t>25</a:t>
            </a:r>
            <a:r>
              <a:rPr lang="en-US" sz="2600" b="1" dirty="0">
                <a:solidFill>
                  <a:srgbClr val="C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But if we hope for what we do not see, with perseverance we wait eagerly for it.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1">
            <a:extLst>
              <a:ext uri="{FF2B5EF4-FFF2-40B4-BE49-F238E27FC236}">
                <a16:creationId xmlns:a16="http://schemas.microsoft.com/office/drawing/2014/main" id="{55272931-EBDA-448C-AD7D-6D4E075771FF}"/>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7FAE2C91-73C0-478C-8FFA-37F7A63BD7A3}"/>
              </a:ext>
            </a:extLst>
          </p:cNvPr>
          <p:cNvSpPr/>
          <p:nvPr/>
        </p:nvSpPr>
        <p:spPr>
          <a:xfrm>
            <a:off x="1524000" y="633413"/>
            <a:ext cx="6553200" cy="387667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000000"/>
                </a:solidFill>
                <a:latin typeface="Times New Roman" panose="02020603050405020304" pitchFamily="18" charset="0"/>
                <a:ea typeface="Times New Roman" panose="02020603050405020304" pitchFamily="18" charset="0"/>
              </a:rPr>
              <a:t> </a:t>
            </a:r>
            <a:r>
              <a:rPr lang="en-US" sz="2600" b="1" dirty="0">
                <a:solidFill>
                  <a:srgbClr val="C00000"/>
                </a:solidFill>
                <a:latin typeface="Times New Roman" panose="02020603050405020304" pitchFamily="18" charset="0"/>
                <a:ea typeface="Times New Roman" panose="02020603050405020304" pitchFamily="18" charset="0"/>
              </a:rPr>
              <a:t>John 20: 30</a:t>
            </a:r>
            <a:r>
              <a:rPr lang="en-US" sz="2600" b="1" dirty="0">
                <a:solidFill>
                  <a:srgbClr val="000000"/>
                </a:solidFill>
                <a:latin typeface="Times New Roman" panose="02020603050405020304" pitchFamily="18"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 Therefore many other signs Jesus also performed in the presence of the disciples, which are not written in this book; </a:t>
            </a:r>
            <a:r>
              <a:rPr lang="en-US" sz="2000" b="1" dirty="0">
                <a:solidFill>
                  <a:srgbClr val="C00000"/>
                </a:solidFill>
                <a:latin typeface="Arial Narrow" panose="020B0606020202030204" pitchFamily="34" charset="0"/>
                <a:ea typeface="Times New Roman" panose="02020603050405020304" pitchFamily="18" charset="0"/>
              </a:rPr>
              <a:t>31</a:t>
            </a:r>
            <a:r>
              <a:rPr lang="en-US" sz="2600" b="1" dirty="0">
                <a:solidFill>
                  <a:srgbClr val="000000"/>
                </a:solidFill>
                <a:latin typeface="Arial Narrow" panose="020B0606020202030204" pitchFamily="34" charset="0"/>
                <a:ea typeface="Times New Roman" panose="02020603050405020304" pitchFamily="18" charset="0"/>
              </a:rPr>
              <a:t> but these have been written </a:t>
            </a:r>
            <a:r>
              <a:rPr lang="en-US" sz="2600" b="1" u="dbl" dirty="0">
                <a:solidFill>
                  <a:srgbClr val="480048"/>
                </a:solidFill>
                <a:uFill>
                  <a:solidFill>
                    <a:srgbClr val="000058"/>
                  </a:solidFill>
                </a:uFill>
                <a:latin typeface="Arial Narrow" panose="020B0606020202030204" pitchFamily="34" charset="0"/>
                <a:ea typeface="Times New Roman" panose="02020603050405020304" pitchFamily="18" charset="0"/>
              </a:rPr>
              <a:t>so that you may believe</a:t>
            </a:r>
            <a:r>
              <a:rPr lang="en-US" sz="2600" b="1" dirty="0">
                <a:solidFill>
                  <a:srgbClr val="000000"/>
                </a:solidFill>
                <a:latin typeface="Arial Narrow" panose="020B0606020202030204" pitchFamily="34" charset="0"/>
                <a:ea typeface="Times New Roman" panose="02020603050405020304" pitchFamily="18" charset="0"/>
              </a:rPr>
              <a:t> that Jesus is the Christ, the Son of God; and that believing you may have life in His name.    </a:t>
            </a:r>
          </a:p>
          <a:p>
            <a:pPr>
              <a:spcBef>
                <a:spcPts val="0"/>
              </a:spcBef>
              <a:spcAft>
                <a:spcPts val="0"/>
              </a:spcAft>
              <a:tabLst>
                <a:tab pos="182880" algn="l"/>
                <a:tab pos="228600" algn="l"/>
              </a:tabLst>
              <a:defRPr/>
            </a:pPr>
            <a:r>
              <a:rPr lang="en-US" sz="1200" b="1" dirty="0">
                <a:solidFill>
                  <a:srgbClr val="000000"/>
                </a:solidFill>
                <a:latin typeface="Arial Narrow" panose="020B0606020202030204" pitchFamily="34" charset="0"/>
                <a:ea typeface="Times New Roman" panose="02020603050405020304" pitchFamily="18" charset="0"/>
              </a:rPr>
              <a:t>    </a:t>
            </a:r>
            <a:endParaRPr lang="en-US" sz="1200"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I John 5: 13</a:t>
            </a:r>
            <a:r>
              <a:rPr lang="en-US" sz="2600" b="1" dirty="0">
                <a:solidFill>
                  <a:srgbClr val="000000"/>
                </a:solidFill>
                <a:latin typeface="Times New Roman" panose="02020603050405020304" pitchFamily="18"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 These things I have written </a:t>
            </a:r>
            <a:r>
              <a:rPr lang="en-US" sz="2600" b="1" u="dbl" dirty="0">
                <a:solidFill>
                  <a:srgbClr val="480048"/>
                </a:solidFill>
                <a:uFill>
                  <a:solidFill>
                    <a:srgbClr val="000058"/>
                  </a:solidFill>
                </a:uFill>
                <a:latin typeface="Arial Narrow" panose="020B0606020202030204" pitchFamily="34" charset="0"/>
                <a:ea typeface="Times New Roman" panose="02020603050405020304" pitchFamily="18" charset="0"/>
              </a:rPr>
              <a:t>to you who believe</a:t>
            </a:r>
            <a:r>
              <a:rPr lang="en-US" sz="2600" b="1" dirty="0">
                <a:solidFill>
                  <a:srgbClr val="000000"/>
                </a:solidFill>
                <a:latin typeface="Arial Narrow" panose="020B0606020202030204" pitchFamily="34" charset="0"/>
                <a:ea typeface="Times New Roman" panose="02020603050405020304" pitchFamily="18" charset="0"/>
              </a:rPr>
              <a:t> in the name of the Son of God, </a:t>
            </a:r>
            <a:r>
              <a:rPr lang="en-US" sz="2600" b="1" u="dbl" dirty="0">
                <a:solidFill>
                  <a:srgbClr val="480048"/>
                </a:solidFill>
                <a:uFill>
                  <a:solidFill>
                    <a:srgbClr val="000058"/>
                  </a:solidFill>
                </a:uFill>
                <a:latin typeface="Arial Narrow" panose="020B0606020202030204" pitchFamily="34" charset="0"/>
                <a:ea typeface="Times New Roman" panose="02020603050405020304" pitchFamily="18" charset="0"/>
              </a:rPr>
              <a:t>so that you may know</a:t>
            </a:r>
            <a:r>
              <a:rPr lang="en-US" sz="2600" b="1" dirty="0">
                <a:solidFill>
                  <a:srgbClr val="000000"/>
                </a:solidFill>
                <a:latin typeface="Arial Narrow" panose="020B0606020202030204" pitchFamily="34" charset="0"/>
                <a:ea typeface="Times New Roman" panose="02020603050405020304" pitchFamily="18" charset="0"/>
              </a:rPr>
              <a:t> that you have eternal life. </a:t>
            </a:r>
            <a:endParaRPr lang="en-US" sz="26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1">
            <a:extLst>
              <a:ext uri="{FF2B5EF4-FFF2-40B4-BE49-F238E27FC236}">
                <a16:creationId xmlns:a16="http://schemas.microsoft.com/office/drawing/2014/main" id="{941F3B11-08F4-4FF7-B941-947BC380BC34}"/>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531B427F-FCF1-41DD-8A38-19A43548C987}"/>
              </a:ext>
            </a:extLst>
          </p:cNvPr>
          <p:cNvSpPr/>
          <p:nvPr/>
        </p:nvSpPr>
        <p:spPr>
          <a:xfrm>
            <a:off x="1066800" y="1123950"/>
            <a:ext cx="7010400" cy="2492375"/>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Philippians 4: 6</a:t>
            </a:r>
            <a:r>
              <a:rPr lang="en-US" sz="2600"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u="dbl" dirty="0">
                <a:solidFill>
                  <a:srgbClr val="500050"/>
                </a:solidFill>
                <a:latin typeface="Arial Narrow" panose="020B0606020202030204" pitchFamily="34" charset="0"/>
                <a:ea typeface="Times New Roman" panose="02020603050405020304" pitchFamily="18" charset="0"/>
              </a:rPr>
              <a:t>Be anxious for nothing,</a:t>
            </a:r>
            <a:r>
              <a:rPr lang="en-US" sz="2600" b="1" dirty="0">
                <a:solidFill>
                  <a:srgbClr val="000000"/>
                </a:solidFill>
                <a:latin typeface="Arial Narrow" panose="020B0606020202030204" pitchFamily="34" charset="0"/>
                <a:ea typeface="Times New Roman" panose="02020603050405020304" pitchFamily="18" charset="0"/>
              </a:rPr>
              <a:t> but in everything by prayer and supplication with thanksgiving let your requests be made known to God. </a:t>
            </a:r>
            <a:r>
              <a:rPr lang="en-US" sz="2000" b="1" dirty="0">
                <a:solidFill>
                  <a:srgbClr val="C00000"/>
                </a:solidFill>
                <a:latin typeface="Arial Narrow" panose="020B0606020202030204" pitchFamily="34" charset="0"/>
                <a:ea typeface="Times New Roman" panose="02020603050405020304" pitchFamily="18" charset="0"/>
              </a:rPr>
              <a:t>7</a:t>
            </a:r>
            <a:r>
              <a:rPr lang="en-US" sz="2600" b="1" dirty="0">
                <a:solidFill>
                  <a:srgbClr val="000000"/>
                </a:solidFill>
                <a:latin typeface="Arial Narrow" panose="020B0606020202030204" pitchFamily="34" charset="0"/>
                <a:ea typeface="Times New Roman" panose="02020603050405020304" pitchFamily="18" charset="0"/>
              </a:rPr>
              <a:t> And </a:t>
            </a:r>
            <a:r>
              <a:rPr lang="en-US" sz="2600" b="1" u="dbl" dirty="0">
                <a:solidFill>
                  <a:srgbClr val="500050"/>
                </a:solidFill>
                <a:latin typeface="Arial Narrow" panose="020B0606020202030204" pitchFamily="34" charset="0"/>
                <a:ea typeface="Times New Roman" panose="02020603050405020304" pitchFamily="18" charset="0"/>
              </a:rPr>
              <a:t>the peace of God,</a:t>
            </a:r>
            <a:r>
              <a:rPr lang="en-US" sz="2600" b="1" dirty="0">
                <a:solidFill>
                  <a:srgbClr val="000000"/>
                </a:solidFill>
                <a:latin typeface="Arial Narrow" panose="020B0606020202030204" pitchFamily="34" charset="0"/>
                <a:ea typeface="Times New Roman" panose="02020603050405020304" pitchFamily="18" charset="0"/>
              </a:rPr>
              <a:t> which surpasses all comprehension, will guard your hearts and your minds in Christ Jesus.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1">
            <a:extLst>
              <a:ext uri="{FF2B5EF4-FFF2-40B4-BE49-F238E27FC236}">
                <a16:creationId xmlns:a16="http://schemas.microsoft.com/office/drawing/2014/main" id="{F12AE3A2-56AC-4D34-B424-295928C54C69}"/>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C5D7774C-AACA-4E99-8BDD-D7B9E6D3E84E}"/>
              </a:ext>
            </a:extLst>
          </p:cNvPr>
          <p:cNvSpPr/>
          <p:nvPr/>
        </p:nvSpPr>
        <p:spPr>
          <a:xfrm>
            <a:off x="1333500" y="1276350"/>
            <a:ext cx="6477000" cy="2123658"/>
          </a:xfrm>
          <a:prstGeom prst="rect">
            <a:avLst/>
          </a:prstGeom>
        </p:spPr>
        <p:txBody>
          <a:bodyPr>
            <a:spAutoFit/>
          </a:bodyPr>
          <a:lstStyle/>
          <a:p>
            <a:pPr algn="ctr">
              <a:defRPr/>
            </a:pPr>
            <a:r>
              <a:rPr lang="en-US" sz="4400" b="1" i="1" dirty="0">
                <a:ln w="12700">
                  <a:solidFill>
                    <a:schemeClr val="tx1"/>
                  </a:solidFill>
                </a:ln>
                <a:solidFill>
                  <a:srgbClr val="000092"/>
                </a:solidFill>
                <a:latin typeface="ArabBruD" panose="03060802060502020204" pitchFamily="66" charset="0"/>
                <a:ea typeface="Times New Roman" panose="02020603050405020304" pitchFamily="18" charset="0"/>
              </a:rPr>
              <a:t>One can sin without being</a:t>
            </a:r>
          </a:p>
          <a:p>
            <a:pPr algn="ctr">
              <a:defRPr/>
            </a:pPr>
            <a:r>
              <a:rPr lang="en-US" sz="4400" b="1" i="1" dirty="0">
                <a:ln w="12700">
                  <a:solidFill>
                    <a:schemeClr val="tx1"/>
                  </a:solidFill>
                </a:ln>
                <a:solidFill>
                  <a:srgbClr val="000092"/>
                </a:solidFill>
                <a:latin typeface="ArabBruD" panose="03060802060502020204" pitchFamily="66" charset="0"/>
              </a:rPr>
              <a:t>aware of it, BUT he knows</a:t>
            </a:r>
          </a:p>
          <a:p>
            <a:pPr algn="ctr">
              <a:defRPr/>
            </a:pPr>
            <a:r>
              <a:rPr lang="en-US" sz="4400" b="1" i="1" dirty="0">
                <a:ln w="12700">
                  <a:solidFill>
                    <a:schemeClr val="tx1"/>
                  </a:solidFill>
                </a:ln>
                <a:solidFill>
                  <a:srgbClr val="000092"/>
                </a:solidFill>
                <a:latin typeface="ArabBruD" panose="03060802060502020204" pitchFamily="66" charset="0"/>
              </a:rPr>
              <a:t>if he has faith in Jesus.</a:t>
            </a:r>
            <a:endParaRPr lang="en-US" sz="4400" dirty="0">
              <a:solidFill>
                <a:srgbClr val="000092"/>
              </a:solidFill>
              <a:latin typeface="ArabBruD" panose="03060802060502020204" pitchFamily="66"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1">
            <a:extLst>
              <a:ext uri="{FF2B5EF4-FFF2-40B4-BE49-F238E27FC236}">
                <a16:creationId xmlns:a16="http://schemas.microsoft.com/office/drawing/2014/main" id="{FE77F751-CC25-47B4-B7AA-1C15AC8158D9}"/>
              </a:ext>
            </a:extLst>
          </p:cNvPr>
          <p:cNvPicPr>
            <a:picLocks noChangeAspect="1"/>
          </p:cNvPicPr>
          <p:nvPr/>
        </p:nvPicPr>
        <p:blipFill>
          <a:blip r:embed="rId2">
            <a:extLst>
              <a:ext uri="{28A0092B-C50C-407E-A947-70E740481C1C}">
                <a14:useLocalDpi xmlns:a14="http://schemas.microsoft.com/office/drawing/2010/main" val="0"/>
              </a:ext>
            </a:extLst>
          </a:blip>
          <a:srcRect t="2151"/>
          <a:stretch>
            <a:fillRect/>
          </a:stretch>
        </p:blipFill>
        <p:spPr bwMode="auto">
          <a:xfrm>
            <a:off x="6350" y="-9525"/>
            <a:ext cx="9144000" cy="515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722289DF-DB74-4A85-9D0C-A693295B8C30}"/>
              </a:ext>
            </a:extLst>
          </p:cNvPr>
          <p:cNvSpPr/>
          <p:nvPr/>
        </p:nvSpPr>
        <p:spPr>
          <a:xfrm>
            <a:off x="1143000" y="1123950"/>
            <a:ext cx="6553201" cy="2585323"/>
          </a:xfrm>
          <a:prstGeom prst="rect">
            <a:avLst/>
          </a:prstGeom>
        </p:spPr>
        <p:txBody>
          <a:bodyPr>
            <a:spAutoFit/>
          </a:bodyPr>
          <a:lstStyle/>
          <a:p>
            <a:pPr>
              <a:defRPr/>
            </a:pPr>
            <a:r>
              <a:rPr lang="en-US" sz="5200" b="1" dirty="0">
                <a:ln w="19050">
                  <a:solidFill>
                    <a:srgbClr val="640000"/>
                  </a:solidFill>
                </a:ln>
                <a:latin typeface="Times New Roman" panose="02020603050405020304" pitchFamily="18" charset="0"/>
                <a:ea typeface="SimSun" panose="02010600030101010101" pitchFamily="2" charset="-122"/>
                <a:cs typeface="Times New Roman" panose="02020603050405020304" pitchFamily="18" charset="0"/>
              </a:rPr>
              <a:t>IV</a:t>
            </a:r>
            <a:r>
              <a:rPr lang="en-US" sz="5400" b="1" i="1" dirty="0">
                <a:ln w="19050">
                  <a:solidFill>
                    <a:srgbClr val="640000"/>
                  </a:solidFill>
                </a:ln>
                <a:latin typeface="Times New Roman" panose="02020603050405020304" pitchFamily="18" charset="0"/>
                <a:ea typeface="SimSun" panose="02010600030101010101" pitchFamily="2" charset="-122"/>
                <a:cs typeface="Times New Roman" panose="02020603050405020304" pitchFamily="18" charset="0"/>
              </a:rPr>
              <a:t>. </a:t>
            </a:r>
            <a:r>
              <a:rPr lang="en-US" sz="5400" b="1" i="1" dirty="0">
                <a:ln w="19050">
                  <a:solidFill>
                    <a:srgbClr val="640000"/>
                  </a:solidFill>
                </a:ln>
                <a:latin typeface="ArabBruD" panose="03060802060502020204" pitchFamily="66" charset="0"/>
                <a:ea typeface="SimSun" panose="02010600030101010101" pitchFamily="2" charset="-122"/>
              </a:rPr>
              <a:t>Salvation does not </a:t>
            </a:r>
          </a:p>
          <a:p>
            <a:pPr>
              <a:defRPr/>
            </a:pPr>
            <a:r>
              <a:rPr lang="en-US" sz="5400" b="1" i="1" dirty="0">
                <a:ln w="19050">
                  <a:solidFill>
                    <a:srgbClr val="640000"/>
                  </a:solidFill>
                </a:ln>
                <a:latin typeface="ArabBruD" panose="03060802060502020204" pitchFamily="66" charset="0"/>
                <a:ea typeface="SimSun" panose="02010600030101010101" pitchFamily="2" charset="-122"/>
              </a:rPr>
              <a:t>      depend on  </a:t>
            </a:r>
          </a:p>
          <a:p>
            <a:pPr>
              <a:defRPr/>
            </a:pPr>
            <a:r>
              <a:rPr lang="en-US" sz="5400" b="1" i="1" dirty="0">
                <a:ln w="19050">
                  <a:solidFill>
                    <a:srgbClr val="640000"/>
                  </a:solidFill>
                </a:ln>
                <a:latin typeface="ArabBruD" panose="03060802060502020204" pitchFamily="66" charset="0"/>
                <a:ea typeface="SimSun" panose="02010600030101010101" pitchFamily="2" charset="-122"/>
              </a:rPr>
              <a:t>      meritorious living.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1">
            <a:extLst>
              <a:ext uri="{FF2B5EF4-FFF2-40B4-BE49-F238E27FC236}">
                <a16:creationId xmlns:a16="http://schemas.microsoft.com/office/drawing/2014/main" id="{D5FA73D4-D757-4324-A019-C8948AC6F54B}"/>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FE746BAF-E87A-46AF-8FB5-D5C98E62834F}"/>
              </a:ext>
            </a:extLst>
          </p:cNvPr>
          <p:cNvSpPr/>
          <p:nvPr/>
        </p:nvSpPr>
        <p:spPr>
          <a:xfrm>
            <a:off x="1219200" y="895350"/>
            <a:ext cx="6705600" cy="1077218"/>
          </a:xfrm>
          <a:prstGeom prst="rect">
            <a:avLst/>
          </a:prstGeom>
        </p:spPr>
        <p:txBody>
          <a:bodyPr>
            <a:spAutoFit/>
          </a:bodyPr>
          <a:lstStyle/>
          <a:p>
            <a:pPr algn="ctr">
              <a:defRPr/>
            </a:pPr>
            <a:r>
              <a:rPr lang="en-US" sz="3200" b="1" i="1" dirty="0">
                <a:ln w="12700">
                  <a:solidFill>
                    <a:schemeClr val="tx1"/>
                  </a:solidFill>
                </a:ln>
                <a:solidFill>
                  <a:srgbClr val="004800"/>
                </a:solidFill>
                <a:latin typeface="Comic Sans MS" panose="030F0702030302020204" pitchFamily="66" charset="0"/>
                <a:ea typeface="Times New Roman" panose="02020603050405020304" pitchFamily="18" charset="0"/>
              </a:rPr>
              <a:t>Salvation is an ongoing process</a:t>
            </a:r>
          </a:p>
          <a:p>
            <a:pPr algn="ctr">
              <a:defRPr/>
            </a:pPr>
            <a:r>
              <a:rPr lang="en-US" sz="3200" b="1" i="1" dirty="0">
                <a:ln w="12700">
                  <a:solidFill>
                    <a:schemeClr val="tx1"/>
                  </a:solidFill>
                </a:ln>
                <a:solidFill>
                  <a:srgbClr val="004800"/>
                </a:solidFill>
                <a:latin typeface="Comic Sans MS" panose="030F0702030302020204" pitchFamily="66" charset="0"/>
              </a:rPr>
              <a:t>so it cannot be based on merit.</a:t>
            </a:r>
            <a:endParaRPr lang="en-US" sz="3200" dirty="0">
              <a:solidFill>
                <a:srgbClr val="004800"/>
              </a:solidFill>
            </a:endParaRPr>
          </a:p>
        </p:txBody>
      </p:sp>
      <p:sp>
        <p:nvSpPr>
          <p:cNvPr id="2" name="Rectangle 1">
            <a:extLst>
              <a:ext uri="{FF2B5EF4-FFF2-40B4-BE49-F238E27FC236}">
                <a16:creationId xmlns:a16="http://schemas.microsoft.com/office/drawing/2014/main" id="{9AA03E74-1555-43E9-BA8D-69C8204E4A56}"/>
              </a:ext>
            </a:extLst>
          </p:cNvPr>
          <p:cNvSpPr/>
          <p:nvPr/>
        </p:nvSpPr>
        <p:spPr>
          <a:xfrm>
            <a:off x="1484313" y="2343150"/>
            <a:ext cx="6477000" cy="129222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Ecclesiastes 7: 20</a:t>
            </a:r>
            <a:r>
              <a:rPr lang="en-US" sz="2600" dirty="0">
                <a:solidFill>
                  <a:srgbClr val="000000"/>
                </a:solidFill>
                <a:latin typeface="Times New Roman" panose="02020603050405020304" pitchFamily="18"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 </a:t>
            </a: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Indeed, there is not a righteous man on earth who </a:t>
            </a:r>
            <a:r>
              <a:rPr lang="en-US" sz="2600" b="1" u="dbl" dirty="0">
                <a:solidFill>
                  <a:srgbClr val="480048"/>
                </a:solidFill>
                <a:uFill>
                  <a:solidFill>
                    <a:srgbClr val="000058"/>
                  </a:solidFill>
                </a:uFill>
                <a:latin typeface="Arial Narrow" panose="020B0606020202030204" pitchFamily="34" charset="0"/>
                <a:ea typeface="Times New Roman" panose="02020603050405020304" pitchFamily="18" charset="0"/>
              </a:rPr>
              <a:t>continually does good and who never sins.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1">
            <a:extLst>
              <a:ext uri="{FF2B5EF4-FFF2-40B4-BE49-F238E27FC236}">
                <a16:creationId xmlns:a16="http://schemas.microsoft.com/office/drawing/2014/main" id="{60A69805-5B40-4B51-9103-3FBC57DC7145}"/>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C11A5D4F-E28A-4D90-864D-74A780E85553}"/>
              </a:ext>
            </a:extLst>
          </p:cNvPr>
          <p:cNvSpPr/>
          <p:nvPr/>
        </p:nvSpPr>
        <p:spPr>
          <a:xfrm>
            <a:off x="1219200" y="925513"/>
            <a:ext cx="6553200" cy="329247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Romans 3: 22</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even the righteousness of God through faith in Jesus Christ for all those who believe; for there is no distinction; </a:t>
            </a:r>
            <a:r>
              <a:rPr lang="en-US" sz="2000" b="1" dirty="0">
                <a:solidFill>
                  <a:srgbClr val="C00000"/>
                </a:solidFill>
                <a:latin typeface="Arial Narrow" panose="020B0606020202030204" pitchFamily="34" charset="0"/>
                <a:ea typeface="Times New Roman" panose="02020603050405020304" pitchFamily="18" charset="0"/>
              </a:rPr>
              <a:t>23 </a:t>
            </a:r>
            <a:r>
              <a:rPr lang="en-US" sz="2600" b="1" u="dbl" dirty="0">
                <a:solidFill>
                  <a:srgbClr val="480048"/>
                </a:solidFill>
                <a:uFill>
                  <a:solidFill>
                    <a:srgbClr val="000058"/>
                  </a:solidFill>
                </a:uFill>
                <a:latin typeface="Arial Narrow" panose="020B0606020202030204" pitchFamily="34" charset="0"/>
                <a:ea typeface="Times New Roman" panose="02020603050405020304" pitchFamily="18" charset="0"/>
              </a:rPr>
              <a:t>for all have sinned</a:t>
            </a:r>
            <a:r>
              <a:rPr lang="en-US" sz="2600" b="1" dirty="0">
                <a:solidFill>
                  <a:srgbClr val="000000"/>
                </a:solidFill>
                <a:latin typeface="Arial Narrow" panose="020B0606020202030204" pitchFamily="34" charset="0"/>
                <a:ea typeface="Times New Roman" panose="02020603050405020304" pitchFamily="18" charset="0"/>
              </a:rPr>
              <a:t> and fall short of the glory of God, </a:t>
            </a:r>
            <a:r>
              <a:rPr lang="en-US" sz="2000" b="1" dirty="0">
                <a:solidFill>
                  <a:srgbClr val="C00000"/>
                </a:solidFill>
                <a:latin typeface="Arial Narrow" panose="020B0606020202030204" pitchFamily="34" charset="0"/>
                <a:ea typeface="Times New Roman" panose="02020603050405020304" pitchFamily="18" charset="0"/>
              </a:rPr>
              <a:t>24</a:t>
            </a:r>
            <a:r>
              <a:rPr lang="en-US" sz="2600" b="1" dirty="0">
                <a:solidFill>
                  <a:srgbClr val="000000"/>
                </a:solidFill>
                <a:latin typeface="Arial Narrow" panose="020B0606020202030204" pitchFamily="34" charset="0"/>
                <a:ea typeface="Times New Roman" panose="02020603050405020304" pitchFamily="18" charset="0"/>
              </a:rPr>
              <a:t> being justified as </a:t>
            </a:r>
            <a:r>
              <a:rPr lang="en-US" sz="2600" b="1" u="dbl" dirty="0">
                <a:solidFill>
                  <a:srgbClr val="480048"/>
                </a:solidFill>
                <a:uFill>
                  <a:solidFill>
                    <a:srgbClr val="000058"/>
                  </a:solidFill>
                </a:uFill>
                <a:latin typeface="Arial Narrow" panose="020B0606020202030204" pitchFamily="34" charset="0"/>
                <a:ea typeface="Times New Roman" panose="02020603050405020304" pitchFamily="18" charset="0"/>
              </a:rPr>
              <a:t>a gift by His grace</a:t>
            </a:r>
            <a:r>
              <a:rPr lang="en-US" sz="2600" b="1" dirty="0">
                <a:solidFill>
                  <a:srgbClr val="000000"/>
                </a:solidFill>
                <a:latin typeface="Arial Narrow" panose="020B0606020202030204" pitchFamily="34" charset="0"/>
                <a:ea typeface="Times New Roman" panose="02020603050405020304" pitchFamily="18" charset="0"/>
              </a:rPr>
              <a:t> through the redemption which is in Christ Jesus; </a:t>
            </a:r>
            <a:r>
              <a:rPr lang="en-US" sz="2000" b="1" dirty="0">
                <a:solidFill>
                  <a:srgbClr val="C00000"/>
                </a:solidFill>
                <a:latin typeface="Arial Narrow" panose="020B0606020202030204" pitchFamily="34" charset="0"/>
                <a:ea typeface="Times New Roman" panose="02020603050405020304" pitchFamily="18" charset="0"/>
              </a:rPr>
              <a:t>25</a:t>
            </a:r>
            <a:r>
              <a:rPr lang="en-US" sz="2600" b="1" dirty="0">
                <a:solidFill>
                  <a:srgbClr val="000000"/>
                </a:solidFill>
                <a:latin typeface="Arial Narrow" panose="020B0606020202030204" pitchFamily="34" charset="0"/>
                <a:ea typeface="Times New Roman" panose="02020603050405020304" pitchFamily="18" charset="0"/>
              </a:rPr>
              <a:t> whom God displayed publicly as a propitiation in His blood through faith.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1">
            <a:extLst>
              <a:ext uri="{FF2B5EF4-FFF2-40B4-BE49-F238E27FC236}">
                <a16:creationId xmlns:a16="http://schemas.microsoft.com/office/drawing/2014/main" id="{5EF134C4-E57C-46AE-949D-889AADA5AC81}"/>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20374109-D3FB-48E1-BD70-DAEB113EAB91}"/>
              </a:ext>
            </a:extLst>
          </p:cNvPr>
          <p:cNvSpPr/>
          <p:nvPr/>
        </p:nvSpPr>
        <p:spPr>
          <a:xfrm>
            <a:off x="2057400" y="925513"/>
            <a:ext cx="5410200" cy="329247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Titus 3: 4</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But when the kindness of God our Savior and His love for mankind appeared, </a:t>
            </a:r>
            <a:r>
              <a:rPr lang="en-US" sz="2000" b="1" dirty="0">
                <a:solidFill>
                  <a:srgbClr val="C00000"/>
                </a:solidFill>
                <a:latin typeface="Arial Narrow" panose="020B0606020202030204" pitchFamily="34" charset="0"/>
                <a:ea typeface="Times New Roman" panose="02020603050405020304" pitchFamily="18" charset="0"/>
              </a:rPr>
              <a:t>5</a:t>
            </a:r>
            <a:r>
              <a:rPr lang="en-US" sz="2600" b="1" dirty="0">
                <a:solidFill>
                  <a:srgbClr val="000000"/>
                </a:solidFill>
                <a:latin typeface="Arial Narrow" panose="020B0606020202030204" pitchFamily="34" charset="0"/>
                <a:ea typeface="Times New Roman" panose="02020603050405020304" pitchFamily="18" charset="0"/>
              </a:rPr>
              <a:t>  He saved us, </a:t>
            </a:r>
            <a:r>
              <a:rPr lang="en-US" sz="2600" b="1" u="dbl" dirty="0">
                <a:solidFill>
                  <a:srgbClr val="480048"/>
                </a:solidFill>
                <a:uFill>
                  <a:solidFill>
                    <a:srgbClr val="000058"/>
                  </a:solidFill>
                </a:uFill>
                <a:latin typeface="Arial Narrow" panose="020B0606020202030204" pitchFamily="34" charset="0"/>
                <a:ea typeface="Times New Roman" panose="02020603050405020304" pitchFamily="18" charset="0"/>
              </a:rPr>
              <a:t>not on the basis of deeds</a:t>
            </a:r>
            <a:r>
              <a:rPr lang="en-US" sz="2600" b="1" dirty="0">
                <a:solidFill>
                  <a:srgbClr val="000000"/>
                </a:solidFill>
                <a:latin typeface="Arial Narrow" panose="020B0606020202030204" pitchFamily="34" charset="0"/>
                <a:ea typeface="Times New Roman" panose="02020603050405020304" pitchFamily="18" charset="0"/>
              </a:rPr>
              <a:t> which we have done in righteousness, but according to His mercy, by the washing of regeneration and renewing by the Holy Spirit,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1">
            <a:extLst>
              <a:ext uri="{FF2B5EF4-FFF2-40B4-BE49-F238E27FC236}">
                <a16:creationId xmlns:a16="http://schemas.microsoft.com/office/drawing/2014/main" id="{1FDC122A-988F-4934-8C1D-E94C539F5AC1}"/>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44796209-B10D-4126-95F8-0CBFD9E4682E}"/>
              </a:ext>
            </a:extLst>
          </p:cNvPr>
          <p:cNvSpPr/>
          <p:nvPr/>
        </p:nvSpPr>
        <p:spPr>
          <a:xfrm>
            <a:off x="1828800" y="819150"/>
            <a:ext cx="5753100" cy="329247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II Timothy 1: 8</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 But join with me in suffering for the gospel according to the power of God, </a:t>
            </a:r>
            <a:r>
              <a:rPr lang="en-US" sz="2000" b="1" dirty="0">
                <a:solidFill>
                  <a:srgbClr val="C00000"/>
                </a:solidFill>
                <a:latin typeface="Arial Narrow" panose="020B0606020202030204" pitchFamily="34" charset="0"/>
                <a:ea typeface="Times New Roman" panose="02020603050405020304" pitchFamily="18" charset="0"/>
              </a:rPr>
              <a:t>9</a:t>
            </a:r>
            <a:r>
              <a:rPr lang="en-US" sz="2600" b="1" dirty="0">
                <a:solidFill>
                  <a:srgbClr val="000000"/>
                </a:solidFill>
                <a:latin typeface="Arial Narrow" panose="020B0606020202030204" pitchFamily="34" charset="0"/>
                <a:ea typeface="Times New Roman" panose="02020603050405020304" pitchFamily="18" charset="0"/>
              </a:rPr>
              <a:t> who has </a:t>
            </a:r>
            <a:r>
              <a:rPr lang="en-US" sz="2600" b="1" u="dbl" dirty="0">
                <a:solidFill>
                  <a:srgbClr val="480048"/>
                </a:solidFill>
                <a:uFill>
                  <a:solidFill>
                    <a:srgbClr val="000058"/>
                  </a:solidFill>
                </a:uFill>
                <a:latin typeface="Arial Narrow" panose="020B0606020202030204" pitchFamily="34" charset="0"/>
                <a:ea typeface="Times New Roman" panose="02020603050405020304" pitchFamily="18" charset="0"/>
              </a:rPr>
              <a:t>saved us</a:t>
            </a:r>
            <a:r>
              <a:rPr lang="en-US" sz="2600" b="1" dirty="0">
                <a:solidFill>
                  <a:srgbClr val="000000"/>
                </a:solidFill>
                <a:latin typeface="Arial Narrow" panose="020B0606020202030204" pitchFamily="34" charset="0"/>
                <a:ea typeface="Times New Roman" panose="02020603050405020304" pitchFamily="18" charset="0"/>
              </a:rPr>
              <a:t> and called us with a holy calling, </a:t>
            </a:r>
            <a:r>
              <a:rPr lang="en-US" sz="2600" b="1" u="dbl" dirty="0">
                <a:solidFill>
                  <a:srgbClr val="480048"/>
                </a:solidFill>
                <a:uFill>
                  <a:solidFill>
                    <a:srgbClr val="000058"/>
                  </a:solidFill>
                </a:uFill>
                <a:latin typeface="Arial Narrow" panose="020B0606020202030204" pitchFamily="34" charset="0"/>
                <a:ea typeface="Times New Roman" panose="02020603050405020304" pitchFamily="18" charset="0"/>
              </a:rPr>
              <a:t>not according to our works</a:t>
            </a:r>
            <a:r>
              <a:rPr lang="en-US" sz="2600" b="1" dirty="0">
                <a:solidFill>
                  <a:srgbClr val="000000"/>
                </a:solidFill>
                <a:latin typeface="Arial Narrow" panose="020B0606020202030204" pitchFamily="34" charset="0"/>
                <a:ea typeface="Times New Roman" panose="02020603050405020304" pitchFamily="18" charset="0"/>
              </a:rPr>
              <a:t>, but according to His own purpose and grace which was granted us in Christ Jesus from all eternity,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1">
            <a:extLst>
              <a:ext uri="{FF2B5EF4-FFF2-40B4-BE49-F238E27FC236}">
                <a16:creationId xmlns:a16="http://schemas.microsoft.com/office/drawing/2014/main" id="{F3C526EF-F27F-4E72-8552-A8C8C14DFE63}"/>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2E586F4C-87E8-4EF3-8898-45DD08ABB9B1}"/>
              </a:ext>
            </a:extLst>
          </p:cNvPr>
          <p:cNvSpPr/>
          <p:nvPr/>
        </p:nvSpPr>
        <p:spPr>
          <a:xfrm>
            <a:off x="1333500" y="925513"/>
            <a:ext cx="6477000" cy="329247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Romans 6: 23</a:t>
            </a:r>
            <a:r>
              <a:rPr lang="en-US" sz="2600"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For the wages of sin is death, but </a:t>
            </a:r>
            <a:r>
              <a:rPr lang="en-US" sz="2600" b="1" u="dbl" dirty="0">
                <a:solidFill>
                  <a:srgbClr val="480048"/>
                </a:solidFill>
                <a:uFill>
                  <a:solidFill>
                    <a:srgbClr val="000058"/>
                  </a:solidFill>
                </a:uFill>
                <a:latin typeface="Arial Narrow" panose="020B0606020202030204" pitchFamily="34" charset="0"/>
                <a:ea typeface="Times New Roman" panose="02020603050405020304" pitchFamily="18" charset="0"/>
              </a:rPr>
              <a:t>the free gift of God</a:t>
            </a:r>
            <a:r>
              <a:rPr lang="en-US" sz="2600" b="1" dirty="0">
                <a:solidFill>
                  <a:srgbClr val="000000"/>
                </a:solidFill>
                <a:latin typeface="Arial Narrow" panose="020B0606020202030204" pitchFamily="34" charset="0"/>
                <a:ea typeface="Times New Roman" panose="02020603050405020304" pitchFamily="18" charset="0"/>
              </a:rPr>
              <a:t> </a:t>
            </a:r>
            <a:r>
              <a:rPr lang="en-US" sz="2600" b="1" u="dbl" dirty="0">
                <a:solidFill>
                  <a:srgbClr val="480048"/>
                </a:solidFill>
                <a:uFill>
                  <a:solidFill>
                    <a:srgbClr val="000058"/>
                  </a:solidFill>
                </a:uFill>
                <a:latin typeface="Arial Narrow" panose="020B0606020202030204" pitchFamily="34" charset="0"/>
                <a:ea typeface="Times New Roman" panose="02020603050405020304" pitchFamily="18" charset="0"/>
              </a:rPr>
              <a:t>is eternal life</a:t>
            </a:r>
            <a:r>
              <a:rPr lang="en-US" sz="2600" b="1" dirty="0">
                <a:solidFill>
                  <a:srgbClr val="000000"/>
                </a:solidFill>
                <a:latin typeface="Arial Narrow" panose="020B0606020202030204" pitchFamily="34" charset="0"/>
                <a:ea typeface="Times New Roman" panose="02020603050405020304" pitchFamily="18" charset="0"/>
              </a:rPr>
              <a:t> in Christ Jesus our Lord. </a:t>
            </a:r>
            <a:endParaRPr lang="en-US" sz="2600"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endParaRPr lang="en-US" sz="2600" dirty="0">
              <a:solidFill>
                <a:srgbClr val="000000"/>
              </a:solidFill>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Ephesians 2: 8-9</a:t>
            </a:r>
            <a:r>
              <a:rPr lang="en-US" sz="2600" b="1" dirty="0">
                <a:solidFill>
                  <a:srgbClr val="000000"/>
                </a:solidFill>
                <a:latin typeface="Arial Narrow" panose="020B0606020202030204" pitchFamily="34" charset="0"/>
                <a:ea typeface="Times New Roman" panose="02020603050405020304" pitchFamily="18" charset="0"/>
              </a:rPr>
              <a:t> – For by grace you have been saved through faith; and that not of yourselves, </a:t>
            </a:r>
            <a:r>
              <a:rPr lang="en-US" sz="2600" b="1" u="dbl" dirty="0">
                <a:solidFill>
                  <a:srgbClr val="480048"/>
                </a:solidFill>
                <a:uFill>
                  <a:solidFill>
                    <a:srgbClr val="000058"/>
                  </a:solidFill>
                </a:uFill>
                <a:latin typeface="Arial Narrow" panose="020B0606020202030204" pitchFamily="34" charset="0"/>
                <a:ea typeface="Times New Roman" panose="02020603050405020304" pitchFamily="18" charset="0"/>
              </a:rPr>
              <a:t>it is  the gift of God;</a:t>
            </a:r>
            <a:r>
              <a:rPr lang="en-US" sz="2600" b="1" dirty="0">
                <a:solidFill>
                  <a:srgbClr val="000000"/>
                </a:solidFill>
                <a:latin typeface="Arial Narrow" panose="020B0606020202030204" pitchFamily="34" charset="0"/>
                <a:ea typeface="Times New Roman" panose="02020603050405020304" pitchFamily="18" charset="0"/>
              </a:rPr>
              <a:t> </a:t>
            </a:r>
            <a:r>
              <a:rPr lang="en-US" sz="2000" b="1" dirty="0">
                <a:solidFill>
                  <a:srgbClr val="C00000"/>
                </a:solidFill>
                <a:latin typeface="Arial Narrow" panose="020B0606020202030204" pitchFamily="34" charset="0"/>
                <a:ea typeface="Times New Roman" panose="02020603050405020304" pitchFamily="18" charset="0"/>
              </a:rPr>
              <a:t>9</a:t>
            </a:r>
            <a:r>
              <a:rPr lang="en-US" sz="2600" b="1" dirty="0">
                <a:solidFill>
                  <a:srgbClr val="C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 not as a result of works, so that no one may boast. </a:t>
            </a:r>
            <a:r>
              <a:rPr lang="en-US" sz="2600" dirty="0">
                <a:solidFill>
                  <a:srgbClr val="000000"/>
                </a:solidFill>
                <a:latin typeface="Times New Roman" panose="02020603050405020304" pitchFamily="18" charset="0"/>
                <a:ea typeface="Times New Roman" panose="02020603050405020304" pitchFamily="18" charset="0"/>
              </a:rPr>
              <a:t>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1">
            <a:extLst>
              <a:ext uri="{FF2B5EF4-FFF2-40B4-BE49-F238E27FC236}">
                <a16:creationId xmlns:a16="http://schemas.microsoft.com/office/drawing/2014/main" id="{E40332C3-5AC2-4FA0-A13D-98B739F168EE}"/>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BA4E9D8C-A4BA-4B47-9F01-9CA2472FA2AE}"/>
              </a:ext>
            </a:extLst>
          </p:cNvPr>
          <p:cNvSpPr/>
          <p:nvPr/>
        </p:nvSpPr>
        <p:spPr>
          <a:xfrm>
            <a:off x="895350" y="742950"/>
            <a:ext cx="7353300" cy="1077218"/>
          </a:xfrm>
          <a:prstGeom prst="rect">
            <a:avLst/>
          </a:prstGeom>
        </p:spPr>
        <p:txBody>
          <a:bodyPr>
            <a:spAutoFit/>
          </a:bodyPr>
          <a:lstStyle/>
          <a:p>
            <a:pPr algn="ctr">
              <a:defRPr/>
            </a:pPr>
            <a:r>
              <a:rPr lang="en-US" sz="3200" b="1" i="1" dirty="0">
                <a:ln w="12700">
                  <a:solidFill>
                    <a:schemeClr val="tx1"/>
                  </a:solidFill>
                </a:ln>
                <a:solidFill>
                  <a:srgbClr val="004800"/>
                </a:solidFill>
                <a:latin typeface="Comic Sans MS" panose="030F0702030302020204" pitchFamily="66" charset="0"/>
                <a:ea typeface="Times New Roman" panose="02020603050405020304" pitchFamily="18" charset="0"/>
              </a:rPr>
              <a:t>Jesus warned His disciples to prepare for strife to come.</a:t>
            </a:r>
            <a:endParaRPr lang="en-US" sz="3200" dirty="0">
              <a:solidFill>
                <a:srgbClr val="004800"/>
              </a:solidFill>
            </a:endParaRPr>
          </a:p>
        </p:txBody>
      </p:sp>
      <p:sp>
        <p:nvSpPr>
          <p:cNvPr id="4" name="Rectangle 3">
            <a:extLst>
              <a:ext uri="{FF2B5EF4-FFF2-40B4-BE49-F238E27FC236}">
                <a16:creationId xmlns:a16="http://schemas.microsoft.com/office/drawing/2014/main" id="{04A6F17E-07FD-4C08-AEF0-2EE43EE06BCD}"/>
              </a:ext>
            </a:extLst>
          </p:cNvPr>
          <p:cNvSpPr/>
          <p:nvPr/>
        </p:nvSpPr>
        <p:spPr>
          <a:xfrm>
            <a:off x="1485900" y="2073275"/>
            <a:ext cx="6172200" cy="2092325"/>
          </a:xfrm>
          <a:prstGeom prst="rect">
            <a:avLst/>
          </a:prstGeom>
        </p:spPr>
        <p:txBody>
          <a:bodyPr>
            <a:spAutoFit/>
          </a:bodyPr>
          <a:lstStyle/>
          <a:p>
            <a:pPr marL="182880">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Luke 22:16</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marL="182880">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And He said to them, "But now, whoever has a money belt is to take it along, likewise also a bag, and </a:t>
            </a:r>
            <a:r>
              <a:rPr lang="en-US" sz="2600" b="1" u="dbl" dirty="0">
                <a:solidFill>
                  <a:srgbClr val="500050"/>
                </a:solidFill>
                <a:latin typeface="Arial Narrow" panose="020B0606020202030204" pitchFamily="34" charset="0"/>
                <a:ea typeface="Times New Roman" panose="02020603050405020304" pitchFamily="18" charset="0"/>
              </a:rPr>
              <a:t>whoever has no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sword </a:t>
            </a:r>
            <a:r>
              <a:rPr lang="en-US" sz="2600" b="1" dirty="0">
                <a:solidFill>
                  <a:srgbClr val="000000"/>
                </a:solidFill>
                <a:latin typeface="Arial Narrow" panose="020B0606020202030204" pitchFamily="34" charset="0"/>
                <a:ea typeface="Times New Roman" panose="02020603050405020304" pitchFamily="18" charset="0"/>
              </a:rPr>
              <a:t>is to sell his coat and buy one.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1">
            <a:extLst>
              <a:ext uri="{FF2B5EF4-FFF2-40B4-BE49-F238E27FC236}">
                <a16:creationId xmlns:a16="http://schemas.microsoft.com/office/drawing/2014/main" id="{DBCDA604-BF95-4F8A-AEAA-8CFF0B400ECA}"/>
              </a:ext>
            </a:extLst>
          </p:cNvPr>
          <p:cNvPicPr>
            <a:picLocks noChangeAspect="1"/>
          </p:cNvPicPr>
          <p:nvPr/>
        </p:nvPicPr>
        <p:blipFill>
          <a:blip r:embed="rId2">
            <a:extLst>
              <a:ext uri="{28A0092B-C50C-407E-A947-70E740481C1C}">
                <a14:useLocalDpi xmlns:a14="http://schemas.microsoft.com/office/drawing/2010/main" val="0"/>
              </a:ext>
            </a:extLst>
          </a:blip>
          <a:srcRect t="2151"/>
          <a:stretch>
            <a:fillRect/>
          </a:stretch>
        </p:blipFill>
        <p:spPr bwMode="auto">
          <a:xfrm>
            <a:off x="0" y="-41275"/>
            <a:ext cx="9144000" cy="515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B6BC96EF-0B0D-4871-8049-5250CCB40236}"/>
              </a:ext>
            </a:extLst>
          </p:cNvPr>
          <p:cNvSpPr/>
          <p:nvPr/>
        </p:nvSpPr>
        <p:spPr>
          <a:xfrm>
            <a:off x="1524000" y="1047750"/>
            <a:ext cx="6324601" cy="2585323"/>
          </a:xfrm>
          <a:prstGeom prst="rect">
            <a:avLst/>
          </a:prstGeom>
        </p:spPr>
        <p:txBody>
          <a:bodyPr>
            <a:spAutoFit/>
          </a:bodyPr>
          <a:lstStyle/>
          <a:p>
            <a:pPr>
              <a:defRPr/>
            </a:pPr>
            <a:r>
              <a:rPr lang="en-US" sz="5200" b="1" dirty="0">
                <a:ln w="19050">
                  <a:solidFill>
                    <a:srgbClr val="640000"/>
                  </a:solidFill>
                </a:ln>
                <a:latin typeface="Times New Roman" panose="02020603050405020304" pitchFamily="18" charset="0"/>
                <a:ea typeface="SimSun" panose="02010600030101010101" pitchFamily="2" charset="-122"/>
                <a:cs typeface="Times New Roman" panose="02020603050405020304" pitchFamily="18" charset="0"/>
              </a:rPr>
              <a:t>V</a:t>
            </a:r>
            <a:r>
              <a:rPr lang="en-US" sz="5400" b="1" i="1" dirty="0">
                <a:ln w="19050">
                  <a:solidFill>
                    <a:srgbClr val="640000"/>
                  </a:solidFill>
                </a:ln>
                <a:latin typeface="Times New Roman" panose="02020603050405020304" pitchFamily="18" charset="0"/>
                <a:ea typeface="SimSun" panose="02010600030101010101" pitchFamily="2" charset="-122"/>
                <a:cs typeface="Times New Roman" panose="02020603050405020304" pitchFamily="18" charset="0"/>
              </a:rPr>
              <a:t>. </a:t>
            </a:r>
            <a:r>
              <a:rPr lang="en-US" sz="5400" b="1" i="1" dirty="0">
                <a:ln w="19050">
                  <a:solidFill>
                    <a:srgbClr val="640000"/>
                  </a:solidFill>
                </a:ln>
                <a:latin typeface="ArabBruD" panose="03060802060502020204" pitchFamily="66" charset="0"/>
                <a:ea typeface="SimSun" panose="02010600030101010101" pitchFamily="2" charset="-122"/>
              </a:rPr>
              <a:t>Salvation can be</a:t>
            </a:r>
          </a:p>
          <a:p>
            <a:pPr>
              <a:defRPr/>
            </a:pPr>
            <a:r>
              <a:rPr lang="en-US" sz="5400" b="1" i="1" dirty="0">
                <a:ln w="19050">
                  <a:solidFill>
                    <a:srgbClr val="640000"/>
                  </a:solidFill>
                </a:ln>
                <a:latin typeface="ArabBruD" panose="03060802060502020204" pitchFamily="66" charset="0"/>
                <a:ea typeface="SimSun" panose="02010600030101010101" pitchFamily="2" charset="-122"/>
              </a:rPr>
              <a:t>     rejected, but it </a:t>
            </a:r>
          </a:p>
          <a:p>
            <a:pPr>
              <a:defRPr/>
            </a:pPr>
            <a:r>
              <a:rPr lang="en-US" sz="5400" b="1" i="1" dirty="0">
                <a:ln w="19050">
                  <a:solidFill>
                    <a:srgbClr val="640000"/>
                  </a:solidFill>
                </a:ln>
                <a:latin typeface="ArabBruD" panose="03060802060502020204" pitchFamily="66" charset="0"/>
                <a:ea typeface="SimSun" panose="02010600030101010101" pitchFamily="2" charset="-122"/>
              </a:rPr>
              <a:t>     cannot be lost.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1">
            <a:extLst>
              <a:ext uri="{FF2B5EF4-FFF2-40B4-BE49-F238E27FC236}">
                <a16:creationId xmlns:a16="http://schemas.microsoft.com/office/drawing/2014/main" id="{0B745039-E48A-457F-8DD9-2A341B58ADB5}"/>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F6F9150F-B054-4C99-AD2E-174423172282}"/>
              </a:ext>
            </a:extLst>
          </p:cNvPr>
          <p:cNvSpPr/>
          <p:nvPr/>
        </p:nvSpPr>
        <p:spPr>
          <a:xfrm>
            <a:off x="1333500" y="1276350"/>
            <a:ext cx="6477000" cy="2123658"/>
          </a:xfrm>
          <a:prstGeom prst="rect">
            <a:avLst/>
          </a:prstGeom>
        </p:spPr>
        <p:txBody>
          <a:bodyPr>
            <a:spAutoFit/>
          </a:bodyPr>
          <a:lstStyle/>
          <a:p>
            <a:pPr algn="ctr">
              <a:defRPr/>
            </a:pPr>
            <a:r>
              <a:rPr lang="en-US" sz="4400" b="1" i="1" dirty="0">
                <a:ln w="12700">
                  <a:solidFill>
                    <a:schemeClr val="tx1"/>
                  </a:solidFill>
                </a:ln>
                <a:solidFill>
                  <a:srgbClr val="000092"/>
                </a:solidFill>
                <a:latin typeface="ArabBruD" panose="03060802060502020204" pitchFamily="66" charset="0"/>
                <a:ea typeface="Times New Roman" panose="02020603050405020304" pitchFamily="18" charset="0"/>
              </a:rPr>
              <a:t>Since salvation is by grace</a:t>
            </a:r>
          </a:p>
          <a:p>
            <a:pPr algn="ctr">
              <a:defRPr/>
            </a:pPr>
            <a:r>
              <a:rPr lang="en-US" sz="4400" b="1" i="1" dirty="0">
                <a:ln w="12700">
                  <a:solidFill>
                    <a:schemeClr val="tx1"/>
                  </a:solidFill>
                </a:ln>
                <a:solidFill>
                  <a:srgbClr val="000092"/>
                </a:solidFill>
                <a:latin typeface="ArabBruD" panose="03060802060502020204" pitchFamily="66" charset="0"/>
              </a:rPr>
              <a:t>through faith, what is</a:t>
            </a:r>
          </a:p>
          <a:p>
            <a:pPr algn="ctr">
              <a:defRPr/>
            </a:pPr>
            <a:r>
              <a:rPr lang="en-US" sz="4400" b="1" i="1" dirty="0">
                <a:ln w="12700">
                  <a:solidFill>
                    <a:schemeClr val="tx1"/>
                  </a:solidFill>
                </a:ln>
                <a:solidFill>
                  <a:srgbClr val="000092"/>
                </a:solidFill>
                <a:latin typeface="ArabBruD" panose="03060802060502020204" pitchFamily="66" charset="0"/>
              </a:rPr>
              <a:t>essential for salvation?</a:t>
            </a:r>
            <a:endParaRPr lang="en-US" sz="4400" dirty="0">
              <a:solidFill>
                <a:srgbClr val="000092"/>
              </a:solidFill>
              <a:latin typeface="ArabBruD" panose="03060802060502020204" pitchFamily="66"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1">
            <a:extLst>
              <a:ext uri="{FF2B5EF4-FFF2-40B4-BE49-F238E27FC236}">
                <a16:creationId xmlns:a16="http://schemas.microsoft.com/office/drawing/2014/main" id="{ECDE3971-CBED-4C88-A9E5-DE5FACEB5EB2}"/>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A2D751DC-92F5-403C-9C4B-DF53C3423111}"/>
              </a:ext>
            </a:extLst>
          </p:cNvPr>
          <p:cNvSpPr/>
          <p:nvPr/>
        </p:nvSpPr>
        <p:spPr>
          <a:xfrm>
            <a:off x="1333500" y="1276350"/>
            <a:ext cx="6477000" cy="2800767"/>
          </a:xfrm>
          <a:prstGeom prst="rect">
            <a:avLst/>
          </a:prstGeom>
        </p:spPr>
        <p:txBody>
          <a:bodyPr>
            <a:spAutoFit/>
          </a:bodyPr>
          <a:lstStyle/>
          <a:p>
            <a:pPr algn="ctr">
              <a:defRPr/>
            </a:pPr>
            <a:r>
              <a:rPr lang="en-US" sz="4400" b="1" i="1" dirty="0">
                <a:ln w="12700">
                  <a:solidFill>
                    <a:schemeClr val="tx1"/>
                  </a:solidFill>
                </a:ln>
                <a:solidFill>
                  <a:srgbClr val="000092"/>
                </a:solidFill>
                <a:latin typeface="ArabBruD" panose="03060802060502020204" pitchFamily="66" charset="0"/>
                <a:ea typeface="Times New Roman" panose="02020603050405020304" pitchFamily="18" charset="0"/>
              </a:rPr>
              <a:t>Faith must develop to the</a:t>
            </a:r>
          </a:p>
          <a:p>
            <a:pPr algn="ctr">
              <a:defRPr/>
            </a:pPr>
            <a:r>
              <a:rPr lang="en-US" sz="4400" b="1" i="1" dirty="0">
                <a:ln w="12700">
                  <a:solidFill>
                    <a:schemeClr val="tx1"/>
                  </a:solidFill>
                </a:ln>
                <a:solidFill>
                  <a:srgbClr val="000092"/>
                </a:solidFill>
                <a:latin typeface="ArabBruD" panose="03060802060502020204" pitchFamily="66" charset="0"/>
              </a:rPr>
              <a:t>point it motivates commitment. </a:t>
            </a:r>
          </a:p>
          <a:p>
            <a:pPr algn="ctr">
              <a:defRPr/>
            </a:pPr>
            <a:endParaRPr lang="en-US" sz="4400" dirty="0">
              <a:solidFill>
                <a:srgbClr val="000092"/>
              </a:solidFill>
              <a:latin typeface="ArabBruD" panose="03060802060502020204" pitchFamily="66"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1">
            <a:extLst>
              <a:ext uri="{FF2B5EF4-FFF2-40B4-BE49-F238E27FC236}">
                <a16:creationId xmlns:a16="http://schemas.microsoft.com/office/drawing/2014/main" id="{F1D2C244-293F-4926-BDD7-9D513F196050}"/>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C56C9941-326B-43ED-A5F7-DDAAF9D1B1F4}"/>
              </a:ext>
            </a:extLst>
          </p:cNvPr>
          <p:cNvSpPr/>
          <p:nvPr/>
        </p:nvSpPr>
        <p:spPr>
          <a:xfrm>
            <a:off x="1333500" y="1276350"/>
            <a:ext cx="6477000" cy="2800767"/>
          </a:xfrm>
          <a:prstGeom prst="rect">
            <a:avLst/>
          </a:prstGeom>
        </p:spPr>
        <p:txBody>
          <a:bodyPr>
            <a:spAutoFit/>
          </a:bodyPr>
          <a:lstStyle/>
          <a:p>
            <a:pPr algn="ctr">
              <a:defRPr/>
            </a:pPr>
            <a:r>
              <a:rPr lang="en-US" sz="4400" b="1" i="1" dirty="0">
                <a:ln w="12700">
                  <a:solidFill>
                    <a:schemeClr val="tx1"/>
                  </a:solidFill>
                </a:ln>
                <a:solidFill>
                  <a:srgbClr val="000092"/>
                </a:solidFill>
                <a:latin typeface="ArabBruD" panose="03060802060502020204" pitchFamily="66" charset="0"/>
                <a:ea typeface="Times New Roman" panose="02020603050405020304" pitchFamily="18" charset="0"/>
              </a:rPr>
              <a:t>Faith cannot be destroyed</a:t>
            </a:r>
          </a:p>
          <a:p>
            <a:pPr algn="ctr">
              <a:defRPr/>
            </a:pPr>
            <a:r>
              <a:rPr lang="en-US" sz="4400" b="1" i="1" dirty="0">
                <a:ln w="12700">
                  <a:solidFill>
                    <a:schemeClr val="tx1"/>
                  </a:solidFill>
                </a:ln>
                <a:solidFill>
                  <a:srgbClr val="000092"/>
                </a:solidFill>
                <a:latin typeface="ArabBruD" panose="03060802060502020204" pitchFamily="66" charset="0"/>
              </a:rPr>
              <a:t>but is can be rejected or just allowed to die. </a:t>
            </a:r>
          </a:p>
          <a:p>
            <a:pPr algn="ctr">
              <a:defRPr/>
            </a:pPr>
            <a:endParaRPr lang="en-US" sz="4400" dirty="0">
              <a:solidFill>
                <a:srgbClr val="000092"/>
              </a:solidFill>
              <a:latin typeface="ArabBruD" panose="03060802060502020204" pitchFamily="66"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1">
            <a:extLst>
              <a:ext uri="{FF2B5EF4-FFF2-40B4-BE49-F238E27FC236}">
                <a16:creationId xmlns:a16="http://schemas.microsoft.com/office/drawing/2014/main" id="{4148F97B-0728-40EA-AA46-E54E25874CAB}"/>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9ED88AE1-97A6-4820-8B19-ACC52E42267D}"/>
              </a:ext>
            </a:extLst>
          </p:cNvPr>
          <p:cNvSpPr/>
          <p:nvPr/>
        </p:nvSpPr>
        <p:spPr>
          <a:xfrm>
            <a:off x="1447800" y="1200150"/>
            <a:ext cx="6248400" cy="249237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Hebrews 10: 26</a:t>
            </a:r>
            <a:r>
              <a:rPr lang="en-US" sz="2600" b="1" dirty="0">
                <a:solidFill>
                  <a:srgbClr val="000000"/>
                </a:solidFill>
                <a:latin typeface="Times New Roman" panose="02020603050405020304" pitchFamily="18" charset="0"/>
                <a:ea typeface="Times New Roman" panose="02020603050405020304" pitchFamily="18" charset="0"/>
              </a:rPr>
              <a:t> </a:t>
            </a:r>
            <a:r>
              <a:rPr lang="en-US" sz="2600"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For if we go on sinning willfully after receiving the knowledge of the truth, </a:t>
            </a:r>
            <a:r>
              <a:rPr lang="en-US" sz="2600" b="1" u="dbl" dirty="0">
                <a:solidFill>
                  <a:srgbClr val="480048"/>
                </a:solidFill>
                <a:uFill>
                  <a:solidFill>
                    <a:srgbClr val="000058"/>
                  </a:solidFill>
                </a:uFill>
                <a:latin typeface="Arial Narrow" panose="020B0606020202030204" pitchFamily="34" charset="0"/>
                <a:ea typeface="Times New Roman" panose="02020603050405020304" pitchFamily="18" charset="0"/>
              </a:rPr>
              <a:t>there no longer remains a sacrifice for sins,</a:t>
            </a:r>
            <a:r>
              <a:rPr lang="en-US" sz="2600" b="1" dirty="0">
                <a:solidFill>
                  <a:srgbClr val="000000"/>
                </a:solidFill>
                <a:latin typeface="Arial Narrow" panose="020B0606020202030204" pitchFamily="34" charset="0"/>
                <a:ea typeface="Times New Roman" panose="02020603050405020304" pitchFamily="18" charset="0"/>
              </a:rPr>
              <a:t> </a:t>
            </a:r>
            <a:r>
              <a:rPr lang="en-US" sz="2000" b="1" dirty="0">
                <a:solidFill>
                  <a:srgbClr val="C00000"/>
                </a:solidFill>
                <a:latin typeface="Arial Narrow" panose="020B0606020202030204" pitchFamily="34" charset="0"/>
                <a:ea typeface="Times New Roman" panose="02020603050405020304" pitchFamily="18" charset="0"/>
              </a:rPr>
              <a:t>27</a:t>
            </a:r>
            <a:r>
              <a:rPr lang="en-US" sz="2600" b="1" dirty="0">
                <a:solidFill>
                  <a:srgbClr val="000000"/>
                </a:solidFill>
                <a:latin typeface="Arial Narrow" panose="020B0606020202030204" pitchFamily="34" charset="0"/>
                <a:ea typeface="Times New Roman" panose="02020603050405020304" pitchFamily="18" charset="0"/>
              </a:rPr>
              <a:t> but a terrifying expectation of judgment and the fury of a fire which will consume the adversaries.</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1">
            <a:extLst>
              <a:ext uri="{FF2B5EF4-FFF2-40B4-BE49-F238E27FC236}">
                <a16:creationId xmlns:a16="http://schemas.microsoft.com/office/drawing/2014/main" id="{BFB1206D-5882-49A1-8D14-A04877FBEAE3}"/>
              </a:ext>
            </a:extLst>
          </p:cNvPr>
          <p:cNvPicPr>
            <a:picLocks noChangeAspect="1"/>
          </p:cNvPicPr>
          <p:nvPr/>
        </p:nvPicPr>
        <p:blipFill>
          <a:blip r:embed="rId2">
            <a:extLst>
              <a:ext uri="{28A0092B-C50C-407E-A947-70E740481C1C}">
                <a14:useLocalDpi xmlns:a14="http://schemas.microsoft.com/office/drawing/2010/main" val="0"/>
              </a:ext>
            </a:extLst>
          </a:blip>
          <a:srcRect t="2151"/>
          <a:stretch>
            <a:fillRect/>
          </a:stretch>
        </p:blipFill>
        <p:spPr bwMode="auto">
          <a:xfrm>
            <a:off x="0" y="-41275"/>
            <a:ext cx="9144000" cy="515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DD246A49-2315-4370-9234-56241F73BFCD}"/>
              </a:ext>
            </a:extLst>
          </p:cNvPr>
          <p:cNvSpPr/>
          <p:nvPr/>
        </p:nvSpPr>
        <p:spPr>
          <a:xfrm>
            <a:off x="1828800" y="742950"/>
            <a:ext cx="5486399" cy="3077766"/>
          </a:xfrm>
          <a:prstGeom prst="rect">
            <a:avLst/>
          </a:prstGeom>
        </p:spPr>
        <p:txBody>
          <a:bodyPr>
            <a:spAutoFit/>
          </a:bodyPr>
          <a:lstStyle/>
          <a:p>
            <a:pPr algn="ctr">
              <a:defRPr/>
            </a:pPr>
            <a:r>
              <a:rPr lang="en-US" sz="5400" b="1" i="1" dirty="0">
                <a:ln w="19050">
                  <a:solidFill>
                    <a:srgbClr val="640000"/>
                  </a:solidFill>
                </a:ln>
                <a:latin typeface="ArabBruD" panose="03060802060502020204" pitchFamily="66" charset="0"/>
                <a:ea typeface="SimSun" panose="02010600030101010101" pitchFamily="2" charset="-122"/>
              </a:rPr>
              <a:t>If you are saved </a:t>
            </a:r>
          </a:p>
          <a:p>
            <a:pPr algn="ctr">
              <a:defRPr/>
            </a:pPr>
            <a:r>
              <a:rPr lang="en-US" sz="5400" b="1" i="1" dirty="0">
                <a:ln w="19050">
                  <a:solidFill>
                    <a:srgbClr val="640000"/>
                  </a:solidFill>
                </a:ln>
                <a:latin typeface="ArabBruD" panose="03060802060502020204" pitchFamily="66" charset="0"/>
                <a:ea typeface="SimSun" panose="02010600030101010101" pitchFamily="2" charset="-122"/>
              </a:rPr>
              <a:t>you know it.  </a:t>
            </a:r>
          </a:p>
          <a:p>
            <a:pPr>
              <a:defRPr/>
            </a:pPr>
            <a:endParaRPr lang="en-US" sz="3200" b="1" i="1" dirty="0">
              <a:ln w="19050">
                <a:solidFill>
                  <a:srgbClr val="640000"/>
                </a:solidFill>
              </a:ln>
              <a:latin typeface="ArabBruD" panose="03060802060502020204" pitchFamily="66" charset="0"/>
              <a:ea typeface="SimSun" panose="02010600030101010101" pitchFamily="2" charset="-122"/>
            </a:endParaRPr>
          </a:p>
          <a:p>
            <a:pPr>
              <a:defRPr/>
            </a:pPr>
            <a:r>
              <a:rPr lang="en-US" sz="5400" b="1" i="1" dirty="0">
                <a:ln w="19050">
                  <a:solidFill>
                    <a:schemeClr val="tx1"/>
                  </a:solidFill>
                </a:ln>
                <a:solidFill>
                  <a:srgbClr val="4747FF"/>
                </a:solidFill>
                <a:latin typeface="ArabBruD" panose="03060802060502020204" pitchFamily="66" charset="0"/>
                <a:ea typeface="SimSun" panose="02010600030101010101" pitchFamily="2" charset="-122"/>
              </a:rPr>
              <a:t>You choose it daily</a:t>
            </a:r>
            <a:r>
              <a:rPr lang="en-US" sz="5400" b="1" i="1" dirty="0">
                <a:ln w="19050">
                  <a:solidFill>
                    <a:srgbClr val="640000"/>
                  </a:solidFill>
                </a:ln>
                <a:latin typeface="ArabBruD" panose="03060802060502020204" pitchFamily="66" charset="0"/>
                <a:ea typeface="SimSun" panose="02010600030101010101" pitchFamily="2" charset="-122"/>
              </a:rPr>
              <a: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1">
            <a:extLst>
              <a:ext uri="{FF2B5EF4-FFF2-40B4-BE49-F238E27FC236}">
                <a16:creationId xmlns:a16="http://schemas.microsoft.com/office/drawing/2014/main" id="{55B774E0-3648-4BF9-B047-8C76024FD69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350"/>
            <a:ext cx="9144000" cy="514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76174B57-4B30-4E47-8475-6632E779A5E8}"/>
              </a:ext>
            </a:extLst>
          </p:cNvPr>
          <p:cNvSpPr/>
          <p:nvPr/>
        </p:nvSpPr>
        <p:spPr>
          <a:xfrm>
            <a:off x="2286000" y="742950"/>
            <a:ext cx="5698996" cy="2585323"/>
          </a:xfrm>
          <a:prstGeom prst="rect">
            <a:avLst/>
          </a:prstGeom>
        </p:spPr>
        <p:txBody>
          <a:bodyPr wrap="none">
            <a:spAutoFit/>
          </a:bodyPr>
          <a:lstStyle/>
          <a:p>
            <a:pPr algn="ctr">
              <a:defRPr/>
            </a:pPr>
            <a:r>
              <a:rPr lang="en-US" sz="5400" b="1" i="1" dirty="0">
                <a:ln w="25400">
                  <a:solidFill>
                    <a:srgbClr val="0033CC"/>
                  </a:solidFill>
                </a:ln>
                <a:latin typeface="Monotype Corsiva" panose="03010101010201010101" pitchFamily="66" charset="0"/>
                <a:ea typeface="SimSun" panose="02010600030101010101" pitchFamily="2" charset="-122"/>
                <a:cs typeface="Times New Roman" panose="02020603050405020304" pitchFamily="18" charset="0"/>
              </a:rPr>
              <a:t>Remember that Jesus</a:t>
            </a:r>
          </a:p>
          <a:p>
            <a:pPr algn="ctr">
              <a:defRPr/>
            </a:pPr>
            <a:r>
              <a:rPr lang="en-US" sz="5400" b="1" i="1" dirty="0">
                <a:ln w="25400">
                  <a:solidFill>
                    <a:srgbClr val="0033CC"/>
                  </a:solidFill>
                </a:ln>
                <a:latin typeface="Monotype Corsiva" panose="03010101010201010101" pitchFamily="66" charset="0"/>
                <a:ea typeface="SimSun" panose="02010600030101010101" pitchFamily="2" charset="-122"/>
                <a:cs typeface="Times New Roman" panose="02020603050405020304" pitchFamily="18" charset="0"/>
              </a:rPr>
              <a:t>died to </a:t>
            </a:r>
            <a:r>
              <a:rPr lang="en-US" sz="5400" b="1" i="1" dirty="0" err="1">
                <a:ln w="25400">
                  <a:solidFill>
                    <a:srgbClr val="0033CC"/>
                  </a:solidFill>
                </a:ln>
                <a:latin typeface="Monotype Corsiva" panose="03010101010201010101" pitchFamily="66" charset="0"/>
                <a:ea typeface="SimSun" panose="02010600030101010101" pitchFamily="2" charset="-122"/>
                <a:cs typeface="Times New Roman" panose="02020603050405020304" pitchFamily="18" charset="0"/>
              </a:rPr>
              <a:t>attone</a:t>
            </a:r>
            <a:r>
              <a:rPr lang="en-US" sz="5400" b="1" i="1" dirty="0">
                <a:ln w="25400">
                  <a:solidFill>
                    <a:srgbClr val="0033CC"/>
                  </a:solidFill>
                </a:ln>
                <a:latin typeface="Monotype Corsiva" panose="03010101010201010101" pitchFamily="66" charset="0"/>
                <a:ea typeface="SimSun" panose="02010600030101010101" pitchFamily="2" charset="-122"/>
                <a:cs typeface="Times New Roman" panose="02020603050405020304" pitchFamily="18" charset="0"/>
              </a:rPr>
              <a:t> for our</a:t>
            </a:r>
          </a:p>
          <a:p>
            <a:pPr algn="ctr">
              <a:defRPr/>
            </a:pPr>
            <a:r>
              <a:rPr lang="en-US" sz="5400" b="1" i="1" dirty="0">
                <a:ln w="25400">
                  <a:solidFill>
                    <a:srgbClr val="0033CC"/>
                  </a:solidFill>
                </a:ln>
                <a:latin typeface="Monotype Corsiva" panose="03010101010201010101" pitchFamily="66" charset="0"/>
                <a:ea typeface="SimSun" panose="02010600030101010101" pitchFamily="2" charset="-122"/>
                <a:cs typeface="Times New Roman" panose="02020603050405020304" pitchFamily="18" charset="0"/>
              </a:rPr>
              <a:t>sins, not His own sins.</a:t>
            </a:r>
            <a:endParaRPr lang="en-US" sz="5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1">
            <a:extLst>
              <a:ext uri="{FF2B5EF4-FFF2-40B4-BE49-F238E27FC236}">
                <a16:creationId xmlns:a16="http://schemas.microsoft.com/office/drawing/2014/main" id="{F8E9386B-2DAC-4EF9-A7C0-4622393E8E70}"/>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D97E8905-0D23-48E7-B416-2ED177F005EE}"/>
              </a:ext>
            </a:extLst>
          </p:cNvPr>
          <p:cNvSpPr/>
          <p:nvPr/>
        </p:nvSpPr>
        <p:spPr>
          <a:xfrm>
            <a:off x="1066800" y="590550"/>
            <a:ext cx="6553200" cy="1077218"/>
          </a:xfrm>
          <a:prstGeom prst="rect">
            <a:avLst/>
          </a:prstGeom>
        </p:spPr>
        <p:txBody>
          <a:bodyPr>
            <a:spAutoFit/>
          </a:bodyPr>
          <a:lstStyle/>
          <a:p>
            <a:pPr algn="ctr">
              <a:defRPr/>
            </a:pPr>
            <a:r>
              <a:rPr lang="en-US" sz="3200" b="1" i="1">
                <a:ln w="12700">
                  <a:solidFill>
                    <a:schemeClr val="tx1"/>
                  </a:solidFill>
                </a:ln>
                <a:solidFill>
                  <a:srgbClr val="004800"/>
                </a:solidFill>
                <a:latin typeface="Comic Sans MS" panose="030F0702030302020204" pitchFamily="66" charset="0"/>
                <a:ea typeface="Times New Roman" panose="02020603050405020304" pitchFamily="18" charset="0"/>
              </a:rPr>
              <a:t>The scriptures promise us unfathomable peace in Christ.</a:t>
            </a:r>
            <a:endParaRPr lang="en-US" sz="3200" dirty="0">
              <a:solidFill>
                <a:srgbClr val="004800"/>
              </a:solidFill>
            </a:endParaRPr>
          </a:p>
        </p:txBody>
      </p:sp>
      <p:sp>
        <p:nvSpPr>
          <p:cNvPr id="2" name="Rectangle 1">
            <a:extLst>
              <a:ext uri="{FF2B5EF4-FFF2-40B4-BE49-F238E27FC236}">
                <a16:creationId xmlns:a16="http://schemas.microsoft.com/office/drawing/2014/main" id="{29FAFADE-E5FE-4668-AFD8-BA60E8CB8830}"/>
              </a:ext>
            </a:extLst>
          </p:cNvPr>
          <p:cNvSpPr/>
          <p:nvPr/>
        </p:nvSpPr>
        <p:spPr>
          <a:xfrm>
            <a:off x="1181100" y="1885950"/>
            <a:ext cx="6781800" cy="2492375"/>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Philippians 4: 6</a:t>
            </a:r>
            <a:r>
              <a:rPr lang="en-US" sz="2600"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u="dbl" dirty="0">
                <a:solidFill>
                  <a:srgbClr val="500050"/>
                </a:solidFill>
                <a:latin typeface="Arial Narrow" panose="020B0606020202030204" pitchFamily="34" charset="0"/>
                <a:ea typeface="Times New Roman" panose="02020603050405020304" pitchFamily="18" charset="0"/>
              </a:rPr>
              <a:t>Be anxious for nothing,</a:t>
            </a:r>
            <a:r>
              <a:rPr lang="en-US" sz="2600" b="1" dirty="0">
                <a:solidFill>
                  <a:srgbClr val="000000"/>
                </a:solidFill>
                <a:latin typeface="Arial Narrow" panose="020B0606020202030204" pitchFamily="34" charset="0"/>
                <a:ea typeface="Times New Roman" panose="02020603050405020304" pitchFamily="18" charset="0"/>
              </a:rPr>
              <a:t> but in everything by prayer and supplication with thanksgiving let your requests be made known to God. </a:t>
            </a:r>
            <a:r>
              <a:rPr lang="en-US" sz="2000" b="1" dirty="0">
                <a:solidFill>
                  <a:srgbClr val="C00000"/>
                </a:solidFill>
                <a:latin typeface="Arial Narrow" panose="020B0606020202030204" pitchFamily="34" charset="0"/>
                <a:ea typeface="Times New Roman" panose="02020603050405020304" pitchFamily="18" charset="0"/>
              </a:rPr>
              <a:t>7</a:t>
            </a:r>
            <a:r>
              <a:rPr lang="en-US" sz="2600" b="1" dirty="0">
                <a:solidFill>
                  <a:srgbClr val="000000"/>
                </a:solidFill>
                <a:latin typeface="Arial Narrow" panose="020B0606020202030204" pitchFamily="34" charset="0"/>
                <a:ea typeface="Times New Roman" panose="02020603050405020304" pitchFamily="18" charset="0"/>
              </a:rPr>
              <a:t> And </a:t>
            </a:r>
            <a:r>
              <a:rPr lang="en-US" sz="2600" b="1" u="dbl" dirty="0">
                <a:solidFill>
                  <a:srgbClr val="500050"/>
                </a:solidFill>
                <a:latin typeface="Arial Narrow" panose="020B0606020202030204" pitchFamily="34" charset="0"/>
                <a:ea typeface="Times New Roman" panose="02020603050405020304" pitchFamily="18" charset="0"/>
              </a:rPr>
              <a:t>the peace of God,</a:t>
            </a:r>
            <a:r>
              <a:rPr lang="en-US" sz="2600" b="1" dirty="0">
                <a:solidFill>
                  <a:srgbClr val="000000"/>
                </a:solidFill>
                <a:latin typeface="Arial Narrow" panose="020B0606020202030204" pitchFamily="34" charset="0"/>
                <a:ea typeface="Times New Roman" panose="02020603050405020304" pitchFamily="18" charset="0"/>
              </a:rPr>
              <a:t> which surpasses all comprehension, will guard your hearts and your minds in Christ Jesus.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1">
            <a:extLst>
              <a:ext uri="{FF2B5EF4-FFF2-40B4-BE49-F238E27FC236}">
                <a16:creationId xmlns:a16="http://schemas.microsoft.com/office/drawing/2014/main" id="{9E8C0421-BC69-498A-9B97-F96A7C032A1F}"/>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39F120C8-2EB0-4A37-8592-6A86170756A1}"/>
              </a:ext>
            </a:extLst>
          </p:cNvPr>
          <p:cNvSpPr/>
          <p:nvPr/>
        </p:nvSpPr>
        <p:spPr>
          <a:xfrm>
            <a:off x="1828800" y="742950"/>
            <a:ext cx="5486400" cy="1077218"/>
          </a:xfrm>
          <a:prstGeom prst="rect">
            <a:avLst/>
          </a:prstGeom>
        </p:spPr>
        <p:txBody>
          <a:bodyPr>
            <a:spAutoFit/>
          </a:bodyPr>
          <a:lstStyle/>
          <a:p>
            <a:pPr algn="ctr">
              <a:defRPr/>
            </a:pPr>
            <a:r>
              <a:rPr lang="en-US" sz="3200" b="1" i="1" dirty="0">
                <a:ln w="12700">
                  <a:solidFill>
                    <a:schemeClr val="tx1"/>
                  </a:solidFill>
                </a:ln>
                <a:solidFill>
                  <a:srgbClr val="004800"/>
                </a:solidFill>
                <a:latin typeface="Comic Sans MS" panose="030F0702030302020204" pitchFamily="66" charset="0"/>
                <a:ea typeface="Times New Roman" panose="02020603050405020304" pitchFamily="18" charset="0"/>
              </a:rPr>
              <a:t>This inner peace is to dominate our lives.</a:t>
            </a:r>
            <a:endParaRPr lang="en-US" sz="3200" dirty="0">
              <a:solidFill>
                <a:srgbClr val="004800"/>
              </a:solidFill>
            </a:endParaRPr>
          </a:p>
        </p:txBody>
      </p:sp>
      <p:sp>
        <p:nvSpPr>
          <p:cNvPr id="2" name="Rectangle 1">
            <a:extLst>
              <a:ext uri="{FF2B5EF4-FFF2-40B4-BE49-F238E27FC236}">
                <a16:creationId xmlns:a16="http://schemas.microsoft.com/office/drawing/2014/main" id="{55972638-0A16-436C-A708-6D0DA553953E}"/>
              </a:ext>
            </a:extLst>
          </p:cNvPr>
          <p:cNvSpPr/>
          <p:nvPr/>
        </p:nvSpPr>
        <p:spPr>
          <a:xfrm>
            <a:off x="2286000" y="2114550"/>
            <a:ext cx="4800600" cy="169227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Colossians 3: 15</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u="dbl" dirty="0">
                <a:solidFill>
                  <a:srgbClr val="500050"/>
                </a:solidFill>
                <a:latin typeface="Arial Narrow" panose="020B0606020202030204" pitchFamily="34" charset="0"/>
                <a:ea typeface="Times New Roman" panose="02020603050405020304" pitchFamily="18" charset="0"/>
              </a:rPr>
              <a:t>Let the peace of Christ rule in your hearts,</a:t>
            </a:r>
            <a:r>
              <a:rPr lang="en-US" sz="2600" b="1" dirty="0">
                <a:solidFill>
                  <a:srgbClr val="000000"/>
                </a:solidFill>
                <a:latin typeface="Arial Narrow" panose="020B0606020202030204" pitchFamily="34" charset="0"/>
                <a:ea typeface="Times New Roman" panose="02020603050405020304" pitchFamily="18" charset="0"/>
              </a:rPr>
              <a:t> to which indeed you were called in one body; and be thankful.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1">
            <a:extLst>
              <a:ext uri="{FF2B5EF4-FFF2-40B4-BE49-F238E27FC236}">
                <a16:creationId xmlns:a16="http://schemas.microsoft.com/office/drawing/2014/main" id="{A53B3AA5-BB13-4FC3-A71A-D8A12F6C448F}"/>
              </a:ext>
            </a:extLst>
          </p:cNvPr>
          <p:cNvPicPr>
            <a:picLocks noChangeAspect="1"/>
          </p:cNvPicPr>
          <p:nvPr/>
        </p:nvPicPr>
        <p:blipFill>
          <a:blip r:embed="rId3">
            <a:extLst>
              <a:ext uri="{28A0092B-C50C-407E-A947-70E740481C1C}">
                <a14:useLocalDpi xmlns:a14="http://schemas.microsoft.com/office/drawing/2010/main" val="0"/>
              </a:ext>
            </a:extLst>
          </a:blip>
          <a:srcRect t="2151"/>
          <a:stretch>
            <a:fillRect/>
          </a:stretch>
        </p:blipFill>
        <p:spPr bwMode="auto">
          <a:xfrm>
            <a:off x="0" y="-41275"/>
            <a:ext cx="9144000" cy="515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D4B0D581-DED5-4F2C-891E-DA9A7DC63E14}"/>
              </a:ext>
            </a:extLst>
          </p:cNvPr>
          <p:cNvSpPr/>
          <p:nvPr/>
        </p:nvSpPr>
        <p:spPr>
          <a:xfrm>
            <a:off x="1295400" y="830252"/>
            <a:ext cx="6553200" cy="3416320"/>
          </a:xfrm>
          <a:prstGeom prst="rect">
            <a:avLst/>
          </a:prstGeom>
        </p:spPr>
        <p:txBody>
          <a:bodyPr>
            <a:spAutoFit/>
          </a:bodyPr>
          <a:lstStyle/>
          <a:p>
            <a:pPr algn="ctr">
              <a:defRPr/>
            </a:pPr>
            <a:r>
              <a:rPr lang="en-US" sz="5400" b="1" i="1" dirty="0">
                <a:ln w="19050">
                  <a:solidFill>
                    <a:srgbClr val="640000"/>
                  </a:solidFill>
                </a:ln>
                <a:latin typeface="ArabBruD" panose="03060802060502020204" pitchFamily="66" charset="0"/>
                <a:ea typeface="SimSun" panose="02010600030101010101" pitchFamily="2" charset="-122"/>
              </a:rPr>
              <a:t>Is this a conflict, in the scriptures ; is this an inconsistency in the scriptures ?  Not at all.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
            <a:extLst>
              <a:ext uri="{FF2B5EF4-FFF2-40B4-BE49-F238E27FC236}">
                <a16:creationId xmlns:a16="http://schemas.microsoft.com/office/drawing/2014/main" id="{A10FD9FD-EFD9-4C56-9606-E2C14E41E5D5}"/>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F27B1267-CAF1-4D34-A2FB-013AA7155D83}"/>
              </a:ext>
            </a:extLst>
          </p:cNvPr>
          <p:cNvSpPr/>
          <p:nvPr/>
        </p:nvSpPr>
        <p:spPr>
          <a:xfrm>
            <a:off x="1866900" y="590550"/>
            <a:ext cx="5486400" cy="1077218"/>
          </a:xfrm>
          <a:prstGeom prst="rect">
            <a:avLst/>
          </a:prstGeom>
        </p:spPr>
        <p:txBody>
          <a:bodyPr>
            <a:spAutoFit/>
          </a:bodyPr>
          <a:lstStyle/>
          <a:p>
            <a:pPr algn="ctr">
              <a:defRPr/>
            </a:pPr>
            <a:r>
              <a:rPr lang="en-US" sz="3200" b="1" i="1" dirty="0">
                <a:ln w="12700">
                  <a:solidFill>
                    <a:schemeClr val="tx1"/>
                  </a:solidFill>
                </a:ln>
                <a:solidFill>
                  <a:srgbClr val="004800"/>
                </a:solidFill>
                <a:latin typeface="Comic Sans MS" panose="030F0702030302020204" pitchFamily="66" charset="0"/>
                <a:ea typeface="Times New Roman" panose="02020603050405020304" pitchFamily="18" charset="0"/>
              </a:rPr>
              <a:t>One who is IN Christ should never fear.</a:t>
            </a:r>
            <a:endParaRPr lang="en-US" sz="3200" dirty="0">
              <a:solidFill>
                <a:srgbClr val="004800"/>
              </a:solidFill>
            </a:endParaRPr>
          </a:p>
        </p:txBody>
      </p:sp>
      <p:sp>
        <p:nvSpPr>
          <p:cNvPr id="2" name="Rectangle 1">
            <a:extLst>
              <a:ext uri="{FF2B5EF4-FFF2-40B4-BE49-F238E27FC236}">
                <a16:creationId xmlns:a16="http://schemas.microsoft.com/office/drawing/2014/main" id="{70C3F729-324A-47E2-A622-802473E63947}"/>
              </a:ext>
            </a:extLst>
          </p:cNvPr>
          <p:cNvSpPr/>
          <p:nvPr/>
        </p:nvSpPr>
        <p:spPr>
          <a:xfrm>
            <a:off x="1295400" y="1962150"/>
            <a:ext cx="6629400" cy="2770188"/>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Matthew 10: 28</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Do not fear those who kill the body but are unable to kill the soul; but </a:t>
            </a:r>
            <a:r>
              <a:rPr lang="en-US" sz="2600" b="1" u="dbl" dirty="0">
                <a:solidFill>
                  <a:srgbClr val="480048"/>
                </a:solidFill>
                <a:uFill>
                  <a:solidFill>
                    <a:srgbClr val="000058"/>
                  </a:solidFill>
                </a:uFill>
                <a:latin typeface="Arial Narrow" panose="020B0606020202030204" pitchFamily="34" charset="0"/>
                <a:ea typeface="Times New Roman" panose="02020603050405020304" pitchFamily="18" charset="0"/>
              </a:rPr>
              <a:t>rather fear Him who is able to destroy both soul and body in hell.</a:t>
            </a:r>
            <a:r>
              <a:rPr lang="en-US" sz="2600" b="1" dirty="0">
                <a:solidFill>
                  <a:srgbClr val="000000"/>
                </a:solidFill>
                <a:latin typeface="Arial Narrow" panose="020B0606020202030204" pitchFamily="34" charset="0"/>
                <a:ea typeface="Times New Roman" panose="02020603050405020304" pitchFamily="18" charset="0"/>
              </a:rPr>
              <a:t>  </a:t>
            </a:r>
          </a:p>
          <a:p>
            <a:pPr>
              <a:spcBef>
                <a:spcPts val="0"/>
              </a:spcBef>
              <a:spcAft>
                <a:spcPts val="0"/>
              </a:spcAft>
              <a:tabLst>
                <a:tab pos="182880" algn="l"/>
                <a:tab pos="228600" algn="l"/>
              </a:tabLst>
              <a:defRPr/>
            </a:pPr>
            <a:endParaRPr lang="en-US"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Times New Roman" panose="02020603050405020304" pitchFamily="18" charset="0"/>
                <a:ea typeface="Times New Roman" panose="02020603050405020304" pitchFamily="18" charset="0"/>
              </a:rPr>
              <a:t>( </a:t>
            </a:r>
            <a:r>
              <a:rPr lang="en-US" sz="2600" b="1" dirty="0">
                <a:solidFill>
                  <a:srgbClr val="C00000"/>
                </a:solidFill>
                <a:latin typeface="Times New Roman" panose="02020603050405020304" pitchFamily="18" charset="0"/>
                <a:ea typeface="Times New Roman" panose="02020603050405020304" pitchFamily="18" charset="0"/>
              </a:rPr>
              <a:t>Romans 8:35</a:t>
            </a:r>
            <a:r>
              <a:rPr lang="en-US" sz="2600" b="1" dirty="0">
                <a:solidFill>
                  <a:srgbClr val="000000"/>
                </a:solidFill>
                <a:latin typeface="Arial Narrow" panose="020B0606020202030204" pitchFamily="34" charset="0"/>
                <a:ea typeface="Times New Roman" panose="02020603050405020304" pitchFamily="18" charset="0"/>
              </a:rPr>
              <a:t> ... </a:t>
            </a:r>
            <a:r>
              <a:rPr lang="en-US" sz="2400" b="1" dirty="0">
                <a:solidFill>
                  <a:srgbClr val="000000"/>
                </a:solidFill>
                <a:latin typeface="Arial Narrow" panose="020B0606020202030204" pitchFamily="34" charset="0"/>
                <a:ea typeface="Times New Roman" panose="02020603050405020304" pitchFamily="18" charset="0"/>
              </a:rPr>
              <a:t>who can separate us from </a:t>
            </a:r>
          </a:p>
          <a:p>
            <a:pPr>
              <a:spcBef>
                <a:spcPts val="0"/>
              </a:spcBef>
              <a:spcAft>
                <a:spcPts val="0"/>
              </a:spcAft>
              <a:tabLst>
                <a:tab pos="182880" algn="l"/>
                <a:tab pos="228600" algn="l"/>
              </a:tabLst>
              <a:defRPr/>
            </a:pPr>
            <a:r>
              <a:rPr lang="en-US" sz="2400" b="1" dirty="0">
                <a:solidFill>
                  <a:srgbClr val="000000"/>
                </a:solidFill>
                <a:latin typeface="Arial Narrow" panose="020B0606020202030204" pitchFamily="34" charset="0"/>
                <a:ea typeface="Times New Roman" panose="02020603050405020304" pitchFamily="18" charset="0"/>
              </a:rPr>
              <a:t>                                  the love of Christ</a:t>
            </a:r>
            <a:r>
              <a:rPr lang="en-US" sz="2600" b="1" dirty="0">
                <a:solidFill>
                  <a:srgbClr val="000000"/>
                </a:solidFill>
                <a:latin typeface="Arial Narrow" panose="020B0606020202030204" pitchFamily="34" charset="0"/>
                <a:ea typeface="Times New Roman" panose="02020603050405020304" pitchFamily="18" charset="0"/>
              </a:rPr>
              <a:t> …? </a:t>
            </a:r>
            <a:r>
              <a:rPr lang="en-US" sz="2600" b="1" dirty="0">
                <a:solidFill>
                  <a:srgbClr val="000000"/>
                </a:solidFill>
                <a:latin typeface="Times New Roman" panose="02020603050405020304" pitchFamily="18" charset="0"/>
                <a:ea typeface="Times New Roman" panose="02020603050405020304" pitchFamily="18" charset="0"/>
              </a:rPr>
              <a:t>)</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1">
            <a:extLst>
              <a:ext uri="{FF2B5EF4-FFF2-40B4-BE49-F238E27FC236}">
                <a16:creationId xmlns:a16="http://schemas.microsoft.com/office/drawing/2014/main" id="{D3B0DC05-2A54-47B1-A328-59089255B279}"/>
              </a:ext>
            </a:extLst>
          </p:cNvPr>
          <p:cNvPicPr>
            <a:picLocks noChangeAspect="1"/>
          </p:cNvPicPr>
          <p:nvPr/>
        </p:nvPicPr>
        <p:blipFill>
          <a:blip r:embed="rId2">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6429A034-8EED-46C9-9903-2D893F4FF8F5}"/>
              </a:ext>
            </a:extLst>
          </p:cNvPr>
          <p:cNvSpPr/>
          <p:nvPr/>
        </p:nvSpPr>
        <p:spPr>
          <a:xfrm>
            <a:off x="762000" y="417142"/>
            <a:ext cx="6508513" cy="707886"/>
          </a:xfrm>
          <a:prstGeom prst="rect">
            <a:avLst/>
          </a:prstGeom>
        </p:spPr>
        <p:txBody>
          <a:bodyPr wrap="none">
            <a:spAutoFit/>
          </a:bodyPr>
          <a:lstStyle/>
          <a:p>
            <a:pPr>
              <a:defRPr/>
            </a:pPr>
            <a:r>
              <a:rPr lang="en-US" sz="4000" b="1" i="1" dirty="0">
                <a:ln w="25400">
                  <a:solidFill>
                    <a:srgbClr val="642100"/>
                  </a:solidFill>
                </a:ln>
                <a:latin typeface="Monotype Corsiva" panose="03010101010201010101" pitchFamily="66" charset="0"/>
                <a:ea typeface="SimSun" panose="02010600030101010101" pitchFamily="2" charset="-122"/>
                <a:cs typeface="Times New Roman" panose="02020603050405020304" pitchFamily="18" charset="0"/>
              </a:rPr>
              <a:t>This lesson will focus on 5 points : </a:t>
            </a:r>
            <a:endParaRPr lang="en-US" sz="4000" dirty="0"/>
          </a:p>
        </p:txBody>
      </p:sp>
      <p:sp>
        <p:nvSpPr>
          <p:cNvPr id="2" name="Rectangle 1">
            <a:extLst>
              <a:ext uri="{FF2B5EF4-FFF2-40B4-BE49-F238E27FC236}">
                <a16:creationId xmlns:a16="http://schemas.microsoft.com/office/drawing/2014/main" id="{0774F17B-518D-45BC-9248-A9B752CF85A2}"/>
              </a:ext>
            </a:extLst>
          </p:cNvPr>
          <p:cNvSpPr/>
          <p:nvPr/>
        </p:nvSpPr>
        <p:spPr>
          <a:xfrm>
            <a:off x="304800" y="1127125"/>
            <a:ext cx="8229600" cy="3554413"/>
          </a:xfrm>
          <a:prstGeom prst="rect">
            <a:avLst/>
          </a:prstGeom>
        </p:spPr>
        <p:txBody>
          <a:bodyPr>
            <a:spAutoFit/>
          </a:bodyPr>
          <a:lstStyle/>
          <a:p>
            <a:pPr>
              <a:lnSpc>
                <a:spcPct val="150000"/>
              </a:lnSpc>
              <a:spcBef>
                <a:spcPts val="0"/>
              </a:spcBef>
              <a:spcAft>
                <a:spcPts val="0"/>
              </a:spcAft>
              <a:tabLst>
                <a:tab pos="182880" algn="l"/>
              </a:tabLst>
              <a:defRPr/>
            </a:pPr>
            <a:r>
              <a:rPr lang="en-US" sz="3000" dirty="0">
                <a:solidFill>
                  <a:srgbClr val="000000"/>
                </a:solidFill>
                <a:latin typeface="Times New Roman" panose="02020603050405020304" pitchFamily="18" charset="0"/>
                <a:ea typeface="Times New Roman" panose="02020603050405020304" pitchFamily="18" charset="0"/>
              </a:rPr>
              <a:t>      </a:t>
            </a:r>
            <a:r>
              <a:rPr lang="en-US" sz="3000" b="1" dirty="0">
                <a:solidFill>
                  <a:srgbClr val="000000"/>
                </a:solidFill>
                <a:latin typeface="Times New Roman" panose="02020603050405020304" pitchFamily="18" charset="0"/>
                <a:ea typeface="Times New Roman" panose="02020603050405020304" pitchFamily="18" charset="0"/>
              </a:rPr>
              <a:t>1. </a:t>
            </a:r>
            <a:r>
              <a:rPr lang="en-US" sz="3000" dirty="0">
                <a:solidFill>
                  <a:srgbClr val="000000"/>
                </a:solidFill>
                <a:latin typeface="Times New Roman" panose="02020603050405020304" pitchFamily="18" charset="0"/>
                <a:ea typeface="Times New Roman" panose="02020603050405020304" pitchFamily="18" charset="0"/>
              </a:rPr>
              <a:t>  </a:t>
            </a:r>
            <a:r>
              <a:rPr lang="en-US" sz="2800" dirty="0">
                <a:solidFill>
                  <a:srgbClr val="000092"/>
                </a:solidFill>
                <a:latin typeface="+mn-lt"/>
                <a:ea typeface="Times New Roman" panose="02020603050405020304" pitchFamily="18" charset="0"/>
              </a:rPr>
              <a:t>Everyone sins so everyone becomes lost</a:t>
            </a:r>
            <a:r>
              <a:rPr lang="en-US" sz="3000" b="1" dirty="0">
                <a:solidFill>
                  <a:srgbClr val="000000"/>
                </a:solidFill>
                <a:latin typeface="Times New Roman" panose="02020603050405020304" pitchFamily="18" charset="0"/>
                <a:ea typeface="Times New Roman" panose="02020603050405020304" pitchFamily="18" charset="0"/>
              </a:rPr>
              <a:t>.</a:t>
            </a:r>
            <a:endParaRPr lang="en-US" sz="3000" dirty="0">
              <a:latin typeface="Times New Roman" panose="02020603050405020304" pitchFamily="18" charset="0"/>
              <a:ea typeface="Times New Roman" panose="02020603050405020304" pitchFamily="18" charset="0"/>
            </a:endParaRPr>
          </a:p>
          <a:p>
            <a:pPr>
              <a:lnSpc>
                <a:spcPct val="150000"/>
              </a:lnSpc>
              <a:spcBef>
                <a:spcPts val="0"/>
              </a:spcBef>
              <a:spcAft>
                <a:spcPts val="0"/>
              </a:spcAft>
              <a:tabLst>
                <a:tab pos="182880" algn="l"/>
              </a:tabLst>
              <a:defRPr/>
            </a:pPr>
            <a:r>
              <a:rPr lang="en-US" sz="3000" dirty="0">
                <a:solidFill>
                  <a:srgbClr val="000000"/>
                </a:solidFill>
                <a:latin typeface="Times New Roman" panose="02020603050405020304" pitchFamily="18" charset="0"/>
                <a:ea typeface="Times New Roman" panose="02020603050405020304" pitchFamily="18" charset="0"/>
              </a:rPr>
              <a:t>      </a:t>
            </a:r>
            <a:r>
              <a:rPr lang="en-US" sz="3000" b="1" dirty="0">
                <a:solidFill>
                  <a:srgbClr val="000000"/>
                </a:solidFill>
                <a:latin typeface="Times New Roman" panose="02020603050405020304" pitchFamily="18" charset="0"/>
                <a:ea typeface="Times New Roman" panose="02020603050405020304" pitchFamily="18" charset="0"/>
              </a:rPr>
              <a:t>2. </a:t>
            </a:r>
            <a:r>
              <a:rPr lang="en-US" sz="3000" dirty="0">
                <a:solidFill>
                  <a:srgbClr val="000000"/>
                </a:solidFill>
                <a:latin typeface="Times New Roman" panose="02020603050405020304" pitchFamily="18" charset="0"/>
                <a:ea typeface="Times New Roman" panose="02020603050405020304" pitchFamily="18" charset="0"/>
              </a:rPr>
              <a:t>  </a:t>
            </a:r>
            <a:r>
              <a:rPr lang="en-US" sz="2800" dirty="0">
                <a:solidFill>
                  <a:srgbClr val="000092"/>
                </a:solidFill>
                <a:latin typeface="+mn-lt"/>
                <a:ea typeface="Times New Roman" panose="02020603050405020304" pitchFamily="18" charset="0"/>
              </a:rPr>
              <a:t>Anyone can be saved</a:t>
            </a:r>
            <a:r>
              <a:rPr lang="en-US" sz="2800" b="1" dirty="0">
                <a:solidFill>
                  <a:srgbClr val="000000"/>
                </a:solidFill>
                <a:latin typeface="Times New Roman" panose="02020603050405020304" pitchFamily="18" charset="0"/>
                <a:ea typeface="Times New Roman" panose="02020603050405020304" pitchFamily="18" charset="0"/>
              </a:rPr>
              <a:t>.  </a:t>
            </a:r>
            <a:endParaRPr lang="en-US" sz="2800" dirty="0">
              <a:latin typeface="Times New Roman" panose="02020603050405020304" pitchFamily="18" charset="0"/>
              <a:ea typeface="Times New Roman" panose="02020603050405020304" pitchFamily="18" charset="0"/>
            </a:endParaRPr>
          </a:p>
          <a:p>
            <a:pPr>
              <a:lnSpc>
                <a:spcPct val="150000"/>
              </a:lnSpc>
              <a:spcBef>
                <a:spcPts val="0"/>
              </a:spcBef>
              <a:spcAft>
                <a:spcPts val="0"/>
              </a:spcAft>
              <a:tabLst>
                <a:tab pos="182880" algn="l"/>
                <a:tab pos="228600" algn="l"/>
              </a:tabLst>
              <a:defRPr/>
            </a:pPr>
            <a:r>
              <a:rPr lang="en-US" sz="3000" dirty="0">
                <a:solidFill>
                  <a:srgbClr val="000000"/>
                </a:solidFill>
                <a:latin typeface="Times New Roman" panose="02020603050405020304" pitchFamily="18" charset="0"/>
                <a:ea typeface="Times New Roman" panose="02020603050405020304" pitchFamily="18" charset="0"/>
              </a:rPr>
              <a:t>      </a:t>
            </a:r>
            <a:r>
              <a:rPr lang="en-US" sz="3000" b="1" dirty="0">
                <a:solidFill>
                  <a:srgbClr val="000000"/>
                </a:solidFill>
                <a:latin typeface="Times New Roman" panose="02020603050405020304" pitchFamily="18" charset="0"/>
                <a:ea typeface="Times New Roman" panose="02020603050405020304" pitchFamily="18" charset="0"/>
              </a:rPr>
              <a:t>3.</a:t>
            </a:r>
            <a:r>
              <a:rPr lang="en-US" sz="3000" dirty="0">
                <a:solidFill>
                  <a:srgbClr val="000000"/>
                </a:solidFill>
                <a:latin typeface="Times New Roman" panose="02020603050405020304" pitchFamily="18" charset="0"/>
                <a:ea typeface="Times New Roman" panose="02020603050405020304" pitchFamily="18" charset="0"/>
              </a:rPr>
              <a:t>   </a:t>
            </a:r>
            <a:r>
              <a:rPr lang="en-US" sz="2800" dirty="0">
                <a:solidFill>
                  <a:srgbClr val="000092"/>
                </a:solidFill>
                <a:latin typeface="+mj-lt"/>
                <a:ea typeface="Times New Roman" panose="02020603050405020304" pitchFamily="18" charset="0"/>
              </a:rPr>
              <a:t>Those who are saved know they are saved</a:t>
            </a:r>
            <a:r>
              <a:rPr lang="en-US" sz="3000" b="1" dirty="0">
                <a:solidFill>
                  <a:srgbClr val="000000"/>
                </a:solidFill>
                <a:latin typeface="Times New Roman" panose="02020603050405020304" pitchFamily="18" charset="0"/>
                <a:ea typeface="Times New Roman" panose="02020603050405020304" pitchFamily="18" charset="0"/>
              </a:rPr>
              <a:t>.</a:t>
            </a:r>
            <a:endParaRPr lang="en-US" sz="3000" dirty="0">
              <a:latin typeface="Times New Roman" panose="02020603050405020304" pitchFamily="18" charset="0"/>
              <a:ea typeface="Times New Roman" panose="02020603050405020304" pitchFamily="18" charset="0"/>
            </a:endParaRPr>
          </a:p>
          <a:p>
            <a:pPr>
              <a:lnSpc>
                <a:spcPct val="150000"/>
              </a:lnSpc>
              <a:spcBef>
                <a:spcPts val="0"/>
              </a:spcBef>
              <a:spcAft>
                <a:spcPts val="0"/>
              </a:spcAft>
              <a:tabLst>
                <a:tab pos="182880" algn="l"/>
                <a:tab pos="228600" algn="l"/>
              </a:tabLst>
              <a:defRPr/>
            </a:pPr>
            <a:r>
              <a:rPr lang="en-US" sz="3000" dirty="0">
                <a:solidFill>
                  <a:srgbClr val="000000"/>
                </a:solidFill>
                <a:latin typeface="Times New Roman" panose="02020603050405020304" pitchFamily="18" charset="0"/>
                <a:ea typeface="Times New Roman" panose="02020603050405020304" pitchFamily="18" charset="0"/>
              </a:rPr>
              <a:t>      </a:t>
            </a:r>
            <a:r>
              <a:rPr lang="en-US" sz="3000" b="1" dirty="0">
                <a:solidFill>
                  <a:srgbClr val="000000"/>
                </a:solidFill>
                <a:latin typeface="Times New Roman" panose="02020603050405020304" pitchFamily="18" charset="0"/>
                <a:ea typeface="Times New Roman" panose="02020603050405020304" pitchFamily="18" charset="0"/>
              </a:rPr>
              <a:t>4.</a:t>
            </a:r>
            <a:r>
              <a:rPr lang="en-US" sz="3000" dirty="0">
                <a:solidFill>
                  <a:srgbClr val="000000"/>
                </a:solidFill>
                <a:latin typeface="Times New Roman" panose="02020603050405020304" pitchFamily="18" charset="0"/>
                <a:ea typeface="Times New Roman" panose="02020603050405020304" pitchFamily="18" charset="0"/>
              </a:rPr>
              <a:t>   </a:t>
            </a:r>
            <a:r>
              <a:rPr lang="en-US" sz="2800" dirty="0">
                <a:solidFill>
                  <a:srgbClr val="000092"/>
                </a:solidFill>
                <a:latin typeface="+mn-lt"/>
                <a:ea typeface="Times New Roman" panose="02020603050405020304" pitchFamily="18" charset="0"/>
              </a:rPr>
              <a:t>Salvation does not depend on merit</a:t>
            </a:r>
            <a:r>
              <a:rPr lang="en-US" sz="3000" b="1" dirty="0">
                <a:solidFill>
                  <a:srgbClr val="000000"/>
                </a:solidFill>
                <a:latin typeface="Times New Roman" panose="02020603050405020304" pitchFamily="18" charset="0"/>
                <a:ea typeface="Times New Roman" panose="02020603050405020304" pitchFamily="18" charset="0"/>
              </a:rPr>
              <a:t>.</a:t>
            </a:r>
            <a:endParaRPr lang="en-US" sz="3000" dirty="0">
              <a:latin typeface="Times New Roman" panose="02020603050405020304" pitchFamily="18" charset="0"/>
              <a:ea typeface="Times New Roman" panose="02020603050405020304" pitchFamily="18" charset="0"/>
            </a:endParaRPr>
          </a:p>
          <a:p>
            <a:pPr>
              <a:lnSpc>
                <a:spcPct val="150000"/>
              </a:lnSpc>
              <a:spcBef>
                <a:spcPts val="0"/>
              </a:spcBef>
              <a:spcAft>
                <a:spcPts val="0"/>
              </a:spcAft>
              <a:tabLst>
                <a:tab pos="182880" algn="l"/>
                <a:tab pos="228600" algn="l"/>
              </a:tabLst>
              <a:defRPr/>
            </a:pPr>
            <a:r>
              <a:rPr lang="en-US" sz="3000" dirty="0">
                <a:solidFill>
                  <a:srgbClr val="000000"/>
                </a:solidFill>
                <a:latin typeface="Times New Roman" panose="02020603050405020304" pitchFamily="18" charset="0"/>
                <a:ea typeface="Times New Roman" panose="02020603050405020304" pitchFamily="18" charset="0"/>
              </a:rPr>
              <a:t>      </a:t>
            </a:r>
            <a:r>
              <a:rPr lang="en-US" sz="3000" b="1" dirty="0">
                <a:solidFill>
                  <a:srgbClr val="000000"/>
                </a:solidFill>
                <a:latin typeface="Times New Roman" panose="02020603050405020304" pitchFamily="18" charset="0"/>
                <a:ea typeface="Times New Roman" panose="02020603050405020304" pitchFamily="18" charset="0"/>
              </a:rPr>
              <a:t>5.</a:t>
            </a:r>
            <a:r>
              <a:rPr lang="en-US" sz="3000" dirty="0">
                <a:solidFill>
                  <a:srgbClr val="000000"/>
                </a:solidFill>
                <a:latin typeface="Times New Roman" panose="02020603050405020304" pitchFamily="18" charset="0"/>
                <a:ea typeface="Times New Roman" panose="02020603050405020304" pitchFamily="18" charset="0"/>
              </a:rPr>
              <a:t>   </a:t>
            </a:r>
            <a:r>
              <a:rPr lang="en-US" sz="2800" dirty="0">
                <a:solidFill>
                  <a:srgbClr val="000092"/>
                </a:solidFill>
                <a:latin typeface="+mn-lt"/>
                <a:ea typeface="Times New Roman" panose="02020603050405020304" pitchFamily="18" charset="0"/>
              </a:rPr>
              <a:t>Salvation can be rejected but not lost</a:t>
            </a:r>
            <a:r>
              <a:rPr lang="en-US" sz="2800" b="1" dirty="0">
                <a:solidFill>
                  <a:srgbClr val="000092"/>
                </a:solidFill>
                <a:latin typeface="+mn-lt"/>
                <a:ea typeface="Times New Roman" panose="02020603050405020304" pitchFamily="18" charset="0"/>
              </a:rPr>
              <a:t>.</a:t>
            </a:r>
            <a:endParaRPr lang="en-US" sz="2800" dirty="0">
              <a:solidFill>
                <a:srgbClr val="000092"/>
              </a:solidFill>
              <a:latin typeface="+mn-lt"/>
            </a:endParaRPr>
          </a:p>
        </p:txBody>
      </p:sp>
    </p:spTree>
  </p:cSld>
  <p:clrMapOvr>
    <a:masterClrMapping/>
  </p:clrMapOvr>
</p:sld>
</file>

<file path=ppt/theme/theme1.xml><?xml version="1.0" encoding="utf-8"?>
<a:theme xmlns:a="http://schemas.openxmlformats.org/drawingml/2006/main" name="Office Theme">
  <a:themeElements>
    <a:clrScheme name="Custom 2">
      <a:dk1>
        <a:srgbClr val="AFFFAF"/>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10454</TotalTime>
  <Words>2187</Words>
  <Application>Microsoft Office PowerPoint</Application>
  <PresentationFormat>On-screen Show (16:9)</PresentationFormat>
  <Paragraphs>189</Paragraphs>
  <Slides>46</Slides>
  <Notes>36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46</vt:i4>
      </vt:variant>
    </vt:vector>
  </HeadingPairs>
  <TitlesOfParts>
    <vt:vector size="51" baseType="lpstr">
      <vt:lpstr>Arial</vt:lpstr>
      <vt:lpstr>Calibri</vt:lpstr>
      <vt:lpstr>Times New Roman</vt:lpstr>
      <vt:lpstr>Arial Narrow</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Wayne</dc:creator>
  <cp:lastModifiedBy>John</cp:lastModifiedBy>
  <cp:revision>1095</cp:revision>
  <dcterms:created xsi:type="dcterms:W3CDTF">2013-07-27T15:59:10Z</dcterms:created>
  <dcterms:modified xsi:type="dcterms:W3CDTF">2020-02-27T14:36:35Z</dcterms:modified>
</cp:coreProperties>
</file>