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617" r:id="rId2"/>
    <p:sldId id="599" r:id="rId3"/>
    <p:sldId id="630" r:id="rId4"/>
    <p:sldId id="633" r:id="rId5"/>
    <p:sldId id="618" r:id="rId6"/>
    <p:sldId id="635" r:id="rId7"/>
    <p:sldId id="621" r:id="rId8"/>
    <p:sldId id="636" r:id="rId9"/>
    <p:sldId id="634" r:id="rId10"/>
    <p:sldId id="631" r:id="rId11"/>
    <p:sldId id="640" r:id="rId12"/>
    <p:sldId id="639" r:id="rId13"/>
    <p:sldId id="641" r:id="rId14"/>
    <p:sldId id="638" r:id="rId15"/>
    <p:sldId id="637" r:id="rId16"/>
    <p:sldId id="644" r:id="rId17"/>
    <p:sldId id="645" r:id="rId18"/>
    <p:sldId id="643" r:id="rId19"/>
    <p:sldId id="642" r:id="rId20"/>
    <p:sldId id="650" r:id="rId21"/>
    <p:sldId id="649" r:id="rId22"/>
    <p:sldId id="648" r:id="rId23"/>
    <p:sldId id="651" r:id="rId24"/>
    <p:sldId id="647" r:id="rId25"/>
    <p:sldId id="655" r:id="rId26"/>
    <p:sldId id="654" r:id="rId27"/>
    <p:sldId id="656" r:id="rId28"/>
    <p:sldId id="653" r:id="rId29"/>
    <p:sldId id="657" r:id="rId30"/>
    <p:sldId id="652" r:id="rId31"/>
    <p:sldId id="646" r:id="rId32"/>
    <p:sldId id="632" r:id="rId33"/>
    <p:sldId id="660" r:id="rId34"/>
    <p:sldId id="659" r:id="rId35"/>
    <p:sldId id="662" r:id="rId36"/>
    <p:sldId id="658" r:id="rId37"/>
    <p:sldId id="663" r:id="rId38"/>
    <p:sldId id="664" r:id="rId39"/>
  </p:sldIdLst>
  <p:sldSz cx="9144000" cy="5143500" type="screen16x9"/>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Arial" charset="0"/>
      </a:defRPr>
    </a:lvl1pPr>
    <a:lvl2pPr marL="457200" algn="l" rtl="0" eaLnBrk="0" fontAlgn="base" hangingPunct="0">
      <a:spcBef>
        <a:spcPct val="0"/>
      </a:spcBef>
      <a:spcAft>
        <a:spcPct val="0"/>
      </a:spcAft>
      <a:defRPr kern="1200">
        <a:solidFill>
          <a:schemeClr val="tx1"/>
        </a:solidFill>
        <a:latin typeface="Arial" charset="0"/>
        <a:ea typeface="+mn-ea"/>
        <a:cs typeface="Arial" charset="0"/>
      </a:defRPr>
    </a:lvl2pPr>
    <a:lvl3pPr marL="914400" algn="l" rtl="0" eaLnBrk="0" fontAlgn="base" hangingPunct="0">
      <a:spcBef>
        <a:spcPct val="0"/>
      </a:spcBef>
      <a:spcAft>
        <a:spcPct val="0"/>
      </a:spcAft>
      <a:defRPr kern="1200">
        <a:solidFill>
          <a:schemeClr val="tx1"/>
        </a:solidFill>
        <a:latin typeface="Arial" charset="0"/>
        <a:ea typeface="+mn-ea"/>
        <a:cs typeface="Arial" charset="0"/>
      </a:defRPr>
    </a:lvl3pPr>
    <a:lvl4pPr marL="1371600" algn="l" rtl="0" eaLnBrk="0" fontAlgn="base" hangingPunct="0">
      <a:spcBef>
        <a:spcPct val="0"/>
      </a:spcBef>
      <a:spcAft>
        <a:spcPct val="0"/>
      </a:spcAft>
      <a:defRPr kern="1200">
        <a:solidFill>
          <a:schemeClr val="tx1"/>
        </a:solidFill>
        <a:latin typeface="Arial" charset="0"/>
        <a:ea typeface="+mn-ea"/>
        <a:cs typeface="Arial" charset="0"/>
      </a:defRPr>
    </a:lvl4pPr>
    <a:lvl5pPr marL="1828800" algn="l"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1D130D"/>
    <a:srgbClr val="FFFF00"/>
    <a:srgbClr val="9FFF9F"/>
    <a:srgbClr val="B05800"/>
    <a:srgbClr val="9ED69E"/>
    <a:srgbClr val="B9E1B9"/>
    <a:srgbClr val="71C171"/>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p:cViewPr varScale="1">
        <p:scale>
          <a:sx n="58" d="100"/>
          <a:sy n="58" d="100"/>
        </p:scale>
        <p:origin x="-810" y="-84"/>
      </p:cViewPr>
      <p:guideLst>
        <p:guide orient="horz" pos="162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E48FCFF4-96A8-496C-878C-D48D2E387522}" type="datetimeFigureOut">
              <a:rPr lang="en-US"/>
              <a:pPr>
                <a:defRPr/>
              </a:pPr>
              <a:t>9/3/2017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762F02B8-F776-4FEB-B0B1-1631EACD12F0}" type="slidenum">
              <a:rPr lang="en-US" altLang="en-US"/>
              <a:pPr/>
              <a:t>‹#›</a:t>
            </a:fld>
            <a:endParaRPr lang="en-US"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9BE270C5-687D-4979-A98A-152669D77B52}" type="datetimeFigureOut">
              <a:rPr lang="en-US"/>
              <a:pPr>
                <a:defRPr/>
              </a:pPr>
              <a:t>9/3/2017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CBE736D6-F793-4CE7-8C1E-B4E063C52053}" type="slidenum">
              <a:rPr lang="en-US" altLang="en-US"/>
              <a:pPr/>
              <a:t>‹#›</a:t>
            </a:fld>
            <a:endParaRPr lang="en-US"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5784AA13-F162-4986-80A6-5D441631AC38}" type="datetimeFigureOut">
              <a:rPr lang="en-US"/>
              <a:pPr>
                <a:defRPr/>
              </a:pPr>
              <a:t>9/3/2017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16DB2E7F-EA47-4166-8CAF-6EA9783F7957}" type="slidenum">
              <a:rPr lang="en-US" altLang="en-US"/>
              <a:pPr/>
              <a:t>‹#›</a:t>
            </a:fld>
            <a:endParaRPr lang="en-US"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985660CB-6BBF-4D6A-A6AC-348B22A19184}" type="datetimeFigureOut">
              <a:rPr lang="en-US"/>
              <a:pPr>
                <a:defRPr/>
              </a:pPr>
              <a:t>9/3/2017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87580E7F-6198-4448-8C7D-7BAE7AA8D597}" type="slidenum">
              <a:rPr lang="en-US" altLang="en-US"/>
              <a:pPr/>
              <a:t>‹#›</a:t>
            </a:fld>
            <a:endParaRPr lang="en-US"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795F8CE-14FD-4414-BC67-265187B9F710}" type="datetimeFigureOut">
              <a:rPr lang="en-US"/>
              <a:pPr>
                <a:defRPr/>
              </a:pPr>
              <a:t>9/3/2017</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CA29E7BF-FF38-48A1-AF06-1030BF0D08BE}" type="slidenum">
              <a:rPr lang="en-US" altLang="en-US"/>
              <a:pPr/>
              <a:t>‹#›</a:t>
            </a:fld>
            <a:endParaRPr lang="en-US"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F5B0DFB8-D6DB-4369-A8D7-D8D6849D4548}" type="datetimeFigureOut">
              <a:rPr lang="en-US"/>
              <a:pPr>
                <a:defRPr/>
              </a:pPr>
              <a:t>9/3/2017</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F86B8FAE-3EAF-4EE6-9172-4FB2898026CE}" type="slidenum">
              <a:rPr lang="en-US" altLang="en-US"/>
              <a:pPr/>
              <a:t>‹#›</a:t>
            </a:fld>
            <a:endParaRPr lang="en-US"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705DF515-2F5E-476E-B972-8422E7FC1455}" type="datetimeFigureOut">
              <a:rPr lang="en-US"/>
              <a:pPr>
                <a:defRPr/>
              </a:pPr>
              <a:t>9/3/2017</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66621810-A353-4931-8A8C-131317021CC6}" type="slidenum">
              <a:rPr lang="en-US" altLang="en-US"/>
              <a:pPr/>
              <a:t>‹#›</a:t>
            </a:fld>
            <a:endParaRPr lang="en-US"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AE2ADA48-F2F9-4CD7-9546-548BA8B2240D}" type="datetimeFigureOut">
              <a:rPr lang="en-US"/>
              <a:pPr>
                <a:defRPr/>
              </a:pPr>
              <a:t>9/3/2017</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3862B9A7-3399-4990-B850-8DE9EA776C33}" type="slidenum">
              <a:rPr lang="en-US" altLang="en-US"/>
              <a:pPr/>
              <a:t>‹#›</a:t>
            </a:fld>
            <a:endParaRPr lang="en-US"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80FD9D7-C568-482E-A037-AAB8E1911930}" type="datetimeFigureOut">
              <a:rPr lang="en-US"/>
              <a:pPr>
                <a:defRPr/>
              </a:pPr>
              <a:t>9/3/2017</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E7909C77-1253-4032-9482-8E796E4F4763}" type="slidenum">
              <a:rPr lang="en-US" altLang="en-US"/>
              <a:pPr/>
              <a:t>‹#›</a:t>
            </a:fld>
            <a:endParaRPr lang="en-US"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8EE20B9F-D734-4EFA-9D8E-78D5498CFF5D}" type="datetimeFigureOut">
              <a:rPr lang="en-US"/>
              <a:pPr>
                <a:defRPr/>
              </a:pPr>
              <a:t>9/3/2017</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12AF8650-6042-46D4-8058-4DE71738351D}" type="slidenum">
              <a:rPr lang="en-US" altLang="en-US"/>
              <a:pPr/>
              <a:t>‹#›</a:t>
            </a:fld>
            <a:endParaRPr lang="en-US"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F09F7EDC-46F1-43EF-BCBB-962DA7DB8641}" type="datetimeFigureOut">
              <a:rPr lang="en-US"/>
              <a:pPr>
                <a:defRPr/>
              </a:pPr>
              <a:t>9/3/2017</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890EBDB9-DB3A-459E-B8E3-6A2AF1510817}" type="slidenum">
              <a:rPr lang="en-US" altLang="en-US"/>
              <a:pPr/>
              <a:t>‹#›</a:t>
            </a:fld>
            <a:endParaRPr lang="en-US"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06375"/>
            <a:ext cx="8229600" cy="85725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200150"/>
            <a:ext cx="8229600" cy="33940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E0FD2B32-3472-4F45-9510-939C5DFF9A3C}" type="datetimeFigureOut">
              <a:rPr lang="en-US"/>
              <a:pPr>
                <a:defRPr/>
              </a:pPr>
              <a:t>9/3/2017</a:t>
            </a:fld>
            <a:endParaRPr lang="en-US"/>
          </a:p>
        </p:txBody>
      </p:sp>
      <p:sp>
        <p:nvSpPr>
          <p:cNvPr id="5" name="Footer Placeholder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4767263"/>
            <a:ext cx="2133600" cy="274637"/>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FFFFFF"/>
                </a:solidFill>
                <a:latin typeface="Calibri" pitchFamily="34" charset="0"/>
              </a:defRPr>
            </a:lvl1pPr>
          </a:lstStyle>
          <a:p>
            <a:fld id="{2858648B-20E1-4D27-9754-8E85B15A7DF1}" type="slidenum">
              <a:rPr lang="en-US" altLang="en-US"/>
              <a:pPr/>
              <a:t>‹#›</a:t>
            </a:fld>
            <a:endParaRPr lang="en-US" alt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0ahUKEwjXw_ifi4fWAhWM7oMKHaIQB84QjRwIBw&amp;url=https%3A%2F%2Fwww.pinterest.com%2Fpin%2F282530576598816221%2F&amp;psig=AFQjCNHALmvgC91Kjboizoed4t9YNX3Ldw&amp;ust=1504461644674555" TargetMode="External"/><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hyperlink" Target="https://www.google.com/url?sa=i&amp;rct=j&amp;q=&amp;esrc=s&amp;source=images&amp;cd=&amp;cad=rja&amp;uact=8&amp;ved=0ahUKEwiuheb9iofWAhVo44MKHfXtA74QjRwIBw&amp;url=https%3A%2F%2Fwww.pinterest.com%2Fpin%2F359936195193698039%2F&amp;psig=AFQjCNHALmvgC91Kjboizoed4t9YNX3Ldw&amp;ust=1504461644674555" TargetMode="External"/><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1"/>
          <p:cNvPicPr>
            <a:picLocks noChangeAspect="1"/>
          </p:cNvPicPr>
          <p:nvPr/>
        </p:nvPicPr>
        <p:blipFill>
          <a:blip r:embed="rId2" cstate="print"/>
          <a:srcRect/>
          <a:stretch>
            <a:fillRect/>
          </a:stretch>
        </p:blipFill>
        <p:spPr bwMode="auto">
          <a:xfrm>
            <a:off x="0" y="0"/>
            <a:ext cx="9144000" cy="5143500"/>
          </a:xfrm>
          <a:prstGeom prst="rect">
            <a:avLst/>
          </a:prstGeom>
          <a:noFill/>
          <a:ln w="9525">
            <a:noFill/>
            <a:miter lim="800000"/>
            <a:headEnd/>
            <a:tailEnd/>
          </a:ln>
        </p:spPr>
      </p:pic>
      <p:pic>
        <p:nvPicPr>
          <p:cNvPr id="2051" name="Picture 2" descr="Image result for free clipart - Labor Day">
            <a:hlinkClick r:id="rId3"/>
          </p:cNvPr>
          <p:cNvPicPr>
            <a:picLocks noChangeAspect="1" noChangeArrowheads="1"/>
          </p:cNvPicPr>
          <p:nvPr/>
        </p:nvPicPr>
        <p:blipFill>
          <a:blip r:embed="rId4" cstate="print"/>
          <a:srcRect/>
          <a:stretch>
            <a:fillRect/>
          </a:stretch>
        </p:blipFill>
        <p:spPr bwMode="auto">
          <a:xfrm>
            <a:off x="3119438" y="1504950"/>
            <a:ext cx="2905125" cy="2743200"/>
          </a:xfrm>
          <a:prstGeom prst="rect">
            <a:avLst/>
          </a:prstGeom>
          <a:noFill/>
          <a:ln w="9525">
            <a:noFill/>
            <a:miter lim="800000"/>
            <a:headEnd/>
            <a:tailEnd/>
          </a:ln>
        </p:spPr>
      </p:pic>
      <p:sp>
        <p:nvSpPr>
          <p:cNvPr id="2" name="Rectangle 1"/>
          <p:cNvSpPr/>
          <p:nvPr/>
        </p:nvSpPr>
        <p:spPr>
          <a:xfrm>
            <a:off x="2735598" y="255155"/>
            <a:ext cx="3672800" cy="1015663"/>
          </a:xfrm>
          <a:prstGeom prst="rect">
            <a:avLst/>
          </a:prstGeom>
        </p:spPr>
        <p:txBody>
          <a:bodyPr wrap="none">
            <a:spAutoFit/>
          </a:bodyPr>
          <a:lstStyle/>
          <a:p>
            <a:pPr algn="ctr">
              <a:spcBef>
                <a:spcPts val="0"/>
              </a:spcBef>
              <a:spcAft>
                <a:spcPts val="0"/>
              </a:spcAft>
              <a:tabLst>
                <a:tab pos="182880" algn="l"/>
              </a:tabLst>
              <a:defRPr/>
            </a:pPr>
            <a:r>
              <a:rPr lang="en-US" sz="6000" b="1" dirty="0">
                <a:ln w="12700">
                  <a:solidFill>
                    <a:srgbClr val="00B0F0"/>
                  </a:solidFill>
                </a:ln>
                <a:solidFill>
                  <a:srgbClr val="000000"/>
                </a:solidFill>
                <a:latin typeface="Narkisim" panose="020E0502050101010101" pitchFamily="34" charset="-79"/>
                <a:ea typeface="Times New Roman" panose="02020603050405020304" pitchFamily="18" charset="0"/>
                <a:cs typeface="Narkisim" panose="020E0502050101010101" pitchFamily="34" charset="-79"/>
              </a:rPr>
              <a:t>Recognizing</a:t>
            </a:r>
            <a:endParaRPr lang="en-US" sz="6000" dirty="0">
              <a:ln w="12700">
                <a:solidFill>
                  <a:srgbClr val="00B0F0"/>
                </a:solidFill>
              </a:ln>
              <a:latin typeface="Narkisim" panose="020E0502050101010101" pitchFamily="34" charset="-79"/>
              <a:ea typeface="Times New Roman" panose="02020603050405020304" pitchFamily="18" charset="0"/>
              <a:cs typeface="Narkisim" panose="020E0502050101010101" pitchFamily="34" charset="-79"/>
            </a:endParaRPr>
          </a:p>
        </p:txBody>
      </p:sp>
      <p:sp>
        <p:nvSpPr>
          <p:cNvPr id="4" name="Rectangle 3"/>
          <p:cNvSpPr/>
          <p:nvPr/>
        </p:nvSpPr>
        <p:spPr>
          <a:xfrm>
            <a:off x="1840320" y="3867150"/>
            <a:ext cx="5463355" cy="1015663"/>
          </a:xfrm>
          <a:prstGeom prst="rect">
            <a:avLst/>
          </a:prstGeom>
        </p:spPr>
        <p:txBody>
          <a:bodyPr wrap="none">
            <a:spAutoFit/>
          </a:bodyPr>
          <a:lstStyle/>
          <a:p>
            <a:pPr>
              <a:defRPr/>
            </a:pPr>
            <a:r>
              <a:rPr lang="en-US" sz="6000" b="1" dirty="0">
                <a:ln w="12700">
                  <a:solidFill>
                    <a:srgbClr val="00B0F0"/>
                  </a:solidFill>
                </a:ln>
                <a:solidFill>
                  <a:srgbClr val="000000"/>
                </a:solidFill>
                <a:latin typeface="Narkisim" panose="020E0502050101010101" pitchFamily="34" charset="-79"/>
                <a:ea typeface="Times New Roman" panose="02020603050405020304" pitchFamily="18" charset="0"/>
                <a:cs typeface="Narkisim" panose="020E0502050101010101" pitchFamily="34" charset="-79"/>
              </a:rPr>
              <a:t>Christian Workers</a:t>
            </a:r>
            <a:endParaRPr lang="en-US" sz="6000" dirty="0">
              <a:ln w="12700">
                <a:solidFill>
                  <a:srgbClr val="00B0F0"/>
                </a:solidFill>
              </a:ln>
              <a:latin typeface="Narkisim" panose="020E0502050101010101" pitchFamily="34" charset="-79"/>
              <a:cs typeface="Narkisim" panose="020E0502050101010101" pitchFamily="34" charset="-79"/>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1266" name="Picture 1"/>
          <p:cNvPicPr>
            <a:picLocks noChangeAspect="1"/>
          </p:cNvPicPr>
          <p:nvPr/>
        </p:nvPicPr>
        <p:blipFill>
          <a:blip r:embed="rId2" cstate="print"/>
          <a:srcRect b="4074"/>
          <a:stretch>
            <a:fillRect/>
          </a:stretch>
        </p:blipFill>
        <p:spPr bwMode="auto">
          <a:xfrm>
            <a:off x="0" y="0"/>
            <a:ext cx="9144000" cy="5143500"/>
          </a:xfrm>
          <a:prstGeom prst="rect">
            <a:avLst/>
          </a:prstGeom>
          <a:noFill/>
          <a:ln w="9525">
            <a:noFill/>
            <a:miter lim="800000"/>
            <a:headEnd/>
            <a:tailEnd/>
          </a:ln>
        </p:spPr>
      </p:pic>
      <p:sp>
        <p:nvSpPr>
          <p:cNvPr id="3" name="Rectangle 2"/>
          <p:cNvSpPr/>
          <p:nvPr/>
        </p:nvSpPr>
        <p:spPr>
          <a:xfrm>
            <a:off x="1066800" y="587375"/>
            <a:ext cx="7315200" cy="3968750"/>
          </a:xfrm>
          <a:prstGeom prst="rect">
            <a:avLst/>
          </a:prstGeom>
        </p:spPr>
        <p:txBody>
          <a:bodyPr>
            <a:spAutoFit/>
          </a:bodyPr>
          <a:lstStyle/>
          <a:p>
            <a:pPr>
              <a:spcBef>
                <a:spcPts val="0"/>
              </a:spcBef>
              <a:spcAft>
                <a:spcPts val="0"/>
              </a:spcAft>
              <a:tabLst>
                <a:tab pos="182880" algn="l"/>
              </a:tabLst>
              <a:defRPr/>
            </a:pP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Genesis 2: 18, 21-22</a:t>
            </a:r>
            <a:r>
              <a:rPr lang="en-US" sz="28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endPar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endParaRPr>
          </a:p>
          <a:p>
            <a:pPr>
              <a:spcBef>
                <a:spcPts val="0"/>
              </a:spcBef>
              <a:spcAft>
                <a:spcPts val="0"/>
              </a:spcAft>
              <a:tabLst>
                <a:tab pos="182880" algn="l"/>
              </a:tabLst>
              <a:defRPr/>
            </a:pP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Then the Lord God said, "It is not good for the man to be alone; </a:t>
            </a:r>
            <a:r>
              <a:rPr lang="en-US" sz="2800" b="1" u="dbl" dirty="0">
                <a:solidFill>
                  <a:srgbClr val="500050"/>
                </a:solidFill>
                <a:latin typeface="Arial Narrow" panose="020B0606020202030204" pitchFamily="34" charset="0"/>
                <a:ea typeface="Times New Roman" panose="02020603050405020304" pitchFamily="18" charset="0"/>
                <a:cs typeface="Arial" panose="020B0604020202020204" pitchFamily="34" charset="0"/>
              </a:rPr>
              <a:t>I will make him a helper</a:t>
            </a: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 suitable for him."…. </a:t>
            </a:r>
            <a:r>
              <a:rPr lang="en-US" sz="2000" b="1" dirty="0">
                <a:solidFill>
                  <a:srgbClr val="C00000"/>
                </a:solidFill>
                <a:latin typeface="Arial Narrow" panose="020B0606020202030204" pitchFamily="34" charset="0"/>
                <a:ea typeface="Times New Roman" panose="02020603050405020304" pitchFamily="18" charset="0"/>
                <a:cs typeface="Arial" panose="020B0604020202020204" pitchFamily="34" charset="0"/>
              </a:rPr>
              <a:t>21</a:t>
            </a:r>
            <a:r>
              <a:rPr lang="en-US" sz="2800" b="1" dirty="0">
                <a:solidFill>
                  <a:srgbClr val="C00000"/>
                </a:solidFill>
                <a:latin typeface="Arial Narrow" panose="020B0606020202030204" pitchFamily="34" charset="0"/>
                <a:ea typeface="Times New Roman" panose="02020603050405020304" pitchFamily="18" charset="0"/>
                <a:cs typeface="Arial" panose="020B0604020202020204" pitchFamily="34" charset="0"/>
              </a:rPr>
              <a:t> </a:t>
            </a: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 So the Lord God caused a deep sleep to fall upon the man, and he slept; then He </a:t>
            </a:r>
            <a:r>
              <a:rPr lang="en-US" sz="2800" b="1" u="dbl" dirty="0">
                <a:solidFill>
                  <a:srgbClr val="500050"/>
                </a:solidFill>
                <a:latin typeface="Arial Narrow" panose="020B0606020202030204" pitchFamily="34" charset="0"/>
                <a:ea typeface="Times New Roman" panose="02020603050405020304" pitchFamily="18" charset="0"/>
                <a:cs typeface="Arial" panose="020B0604020202020204" pitchFamily="34" charset="0"/>
              </a:rPr>
              <a:t>took one of his ribs</a:t>
            </a: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 and closed up the flesh at that place. </a:t>
            </a:r>
            <a:r>
              <a:rPr lang="en-US" sz="2000" b="1" dirty="0">
                <a:solidFill>
                  <a:srgbClr val="C00000"/>
                </a:solidFill>
                <a:latin typeface="Arial Narrow" panose="020B0606020202030204" pitchFamily="34" charset="0"/>
                <a:ea typeface="Times New Roman" panose="02020603050405020304" pitchFamily="18" charset="0"/>
                <a:cs typeface="Arial" panose="020B0604020202020204" pitchFamily="34" charset="0"/>
              </a:rPr>
              <a:t>22</a:t>
            </a: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 The Lord God fashioned into a woman the rib which He had taken from the man, and brought her to the man. </a:t>
            </a:r>
            <a:endParaRPr lang="en-US" sz="2800" dirty="0">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2290" name="Picture 1"/>
          <p:cNvPicPr>
            <a:picLocks noChangeAspect="1"/>
          </p:cNvPicPr>
          <p:nvPr/>
        </p:nvPicPr>
        <p:blipFill>
          <a:blip r:embed="rId2" cstate="print"/>
          <a:srcRect b="4074"/>
          <a:stretch>
            <a:fillRect/>
          </a:stretch>
        </p:blipFill>
        <p:spPr bwMode="auto">
          <a:xfrm>
            <a:off x="0" y="0"/>
            <a:ext cx="9144000" cy="5143500"/>
          </a:xfrm>
          <a:prstGeom prst="rect">
            <a:avLst/>
          </a:prstGeom>
          <a:noFill/>
          <a:ln w="9525">
            <a:noFill/>
            <a:miter lim="800000"/>
            <a:headEnd/>
            <a:tailEnd/>
          </a:ln>
        </p:spPr>
      </p:pic>
      <p:sp>
        <p:nvSpPr>
          <p:cNvPr id="3" name="Rectangle 2"/>
          <p:cNvSpPr/>
          <p:nvPr/>
        </p:nvSpPr>
        <p:spPr>
          <a:xfrm>
            <a:off x="990600" y="1047750"/>
            <a:ext cx="7162800" cy="2678113"/>
          </a:xfrm>
          <a:prstGeom prst="rect">
            <a:avLst/>
          </a:prstGeom>
        </p:spPr>
        <p:txBody>
          <a:bodyPr>
            <a:spAutoFit/>
          </a:bodyPr>
          <a:lstStyle/>
          <a:p>
            <a:pPr>
              <a:spcBef>
                <a:spcPts val="0"/>
              </a:spcBef>
              <a:spcAft>
                <a:spcPts val="0"/>
              </a:spcAft>
              <a:tabLst>
                <a:tab pos="182880" algn="l"/>
              </a:tabLst>
              <a:defRPr/>
            </a:pP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Genesis 1: 26</a:t>
            </a:r>
            <a:r>
              <a:rPr lang="en-US" sz="28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endPar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endParaRPr>
          </a:p>
          <a:p>
            <a:pPr>
              <a:spcBef>
                <a:spcPts val="0"/>
              </a:spcBef>
              <a:spcAft>
                <a:spcPts val="0"/>
              </a:spcAft>
              <a:tabLst>
                <a:tab pos="182880" algn="l"/>
              </a:tabLst>
              <a:defRPr/>
            </a:pP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Then God said, "Let Us make man in Our image, according to Our likeness; and </a:t>
            </a:r>
            <a:r>
              <a:rPr lang="en-US" sz="2800" b="1" u="dbl" dirty="0">
                <a:solidFill>
                  <a:srgbClr val="500050"/>
                </a:solidFill>
                <a:latin typeface="Arial Narrow" panose="020B0606020202030204" pitchFamily="34" charset="0"/>
                <a:ea typeface="Times New Roman" panose="02020603050405020304" pitchFamily="18" charset="0"/>
                <a:cs typeface="Arial" panose="020B0604020202020204" pitchFamily="34" charset="0"/>
              </a:rPr>
              <a:t>let them rule over</a:t>
            </a: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 the fish of the sea and over the birds of the sky and over the cattle and over all the earth, and over every creeping thing that creeps on the earth." </a:t>
            </a:r>
            <a:endParaRPr lang="en-US" sz="2800" dirty="0">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3314" name="Picture 1"/>
          <p:cNvPicPr>
            <a:picLocks noChangeAspect="1"/>
          </p:cNvPicPr>
          <p:nvPr/>
        </p:nvPicPr>
        <p:blipFill>
          <a:blip r:embed="rId2" cstate="print"/>
          <a:srcRect b="4074"/>
          <a:stretch>
            <a:fillRect/>
          </a:stretch>
        </p:blipFill>
        <p:spPr bwMode="auto">
          <a:xfrm>
            <a:off x="0" y="0"/>
            <a:ext cx="9144000" cy="5143500"/>
          </a:xfrm>
          <a:prstGeom prst="rect">
            <a:avLst/>
          </a:prstGeom>
          <a:noFill/>
          <a:ln w="9525">
            <a:noFill/>
            <a:miter lim="800000"/>
            <a:headEnd/>
            <a:tailEnd/>
          </a:ln>
        </p:spPr>
      </p:pic>
      <p:sp>
        <p:nvSpPr>
          <p:cNvPr id="3" name="Rectangle 2"/>
          <p:cNvSpPr/>
          <p:nvPr/>
        </p:nvSpPr>
        <p:spPr>
          <a:xfrm>
            <a:off x="1066800" y="892175"/>
            <a:ext cx="7010400" cy="3359150"/>
          </a:xfrm>
          <a:prstGeom prst="rect">
            <a:avLst/>
          </a:prstGeom>
        </p:spPr>
        <p:txBody>
          <a:bodyPr>
            <a:spAutoFit/>
          </a:bodyPr>
          <a:lstStyle/>
          <a:p>
            <a:pPr>
              <a:lnSpc>
                <a:spcPct val="130000"/>
              </a:lnSpc>
              <a:spcBef>
                <a:spcPts val="0"/>
              </a:spcBef>
              <a:spcAft>
                <a:spcPts val="0"/>
              </a:spcAft>
              <a:tabLst>
                <a:tab pos="182880" algn="l"/>
              </a:tabLst>
              <a:defRPr/>
            </a:pPr>
            <a:r>
              <a:rPr lang="en-US" sz="3400" dirty="0">
                <a:solidFill>
                  <a:srgbClr val="000000"/>
                </a:solidFill>
                <a:latin typeface="Narkisim" panose="020E0502050101010101" pitchFamily="34" charset="-79"/>
                <a:ea typeface="Times New Roman" panose="02020603050405020304" pitchFamily="18" charset="0"/>
                <a:cs typeface="Narkisim" panose="020E0502050101010101" pitchFamily="34" charset="-79"/>
              </a:rPr>
              <a:t>It is the will of God that all people work.  </a:t>
            </a:r>
            <a:endParaRPr lang="en-US" sz="3400" dirty="0">
              <a:latin typeface="Narkisim" panose="020E0502050101010101" pitchFamily="34" charset="-79"/>
              <a:ea typeface="Times New Roman" panose="02020603050405020304" pitchFamily="18" charset="0"/>
              <a:cs typeface="Narkisim" panose="020E0502050101010101" pitchFamily="34" charset="-79"/>
            </a:endParaRPr>
          </a:p>
          <a:p>
            <a:pPr>
              <a:spcBef>
                <a:spcPts val="0"/>
              </a:spcBef>
              <a:spcAft>
                <a:spcPts val="0"/>
              </a:spcAft>
              <a:tabLst>
                <a:tab pos="182880" algn="l"/>
                <a:tab pos="228600" algn="l"/>
              </a:tabLst>
              <a:defRPr/>
            </a:pP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Exodus 23: 12</a:t>
            </a:r>
            <a:r>
              <a:rPr lang="en-US" sz="28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p>
          <a:p>
            <a:pPr>
              <a:spcBef>
                <a:spcPts val="0"/>
              </a:spcBef>
              <a:spcAft>
                <a:spcPts val="0"/>
              </a:spcAft>
              <a:tabLst>
                <a:tab pos="182880" algn="l"/>
                <a:tab pos="228600" algn="l"/>
              </a:tabLst>
              <a:defRPr/>
            </a:pPr>
            <a:r>
              <a:rPr lang="en-US" sz="2800" b="1" u="dbl" dirty="0">
                <a:solidFill>
                  <a:srgbClr val="500050"/>
                </a:solidFill>
                <a:latin typeface="Arial Narrow" panose="020B0606020202030204" pitchFamily="34" charset="0"/>
                <a:ea typeface="Times New Roman" panose="02020603050405020304" pitchFamily="18" charset="0"/>
                <a:cs typeface="Arial" panose="020B0604020202020204" pitchFamily="34" charset="0"/>
              </a:rPr>
              <a:t>Six days you are to do your work</a:t>
            </a: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 but on the seventh day you shall cease from labor so that your ox and your donkey may rest, and the son of your female slave, as well as your stranger, may refresh themselves. </a:t>
            </a:r>
            <a:endParaRPr lang="en-US" sz="2800" dirty="0">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
          <p:cNvPicPr>
            <a:picLocks noChangeAspect="1"/>
          </p:cNvPicPr>
          <p:nvPr/>
        </p:nvPicPr>
        <p:blipFill>
          <a:blip r:embed="rId2" cstate="print"/>
          <a:srcRect/>
          <a:stretch>
            <a:fillRect/>
          </a:stretch>
        </p:blipFill>
        <p:spPr bwMode="auto">
          <a:xfrm>
            <a:off x="4763" y="0"/>
            <a:ext cx="9139237" cy="5187950"/>
          </a:xfrm>
          <a:prstGeom prst="rect">
            <a:avLst/>
          </a:prstGeom>
          <a:noFill/>
          <a:ln w="9525">
            <a:noFill/>
            <a:miter lim="800000"/>
            <a:headEnd/>
            <a:tailEnd/>
          </a:ln>
        </p:spPr>
      </p:pic>
      <p:sp>
        <p:nvSpPr>
          <p:cNvPr id="2" name="Rectangle 1"/>
          <p:cNvSpPr/>
          <p:nvPr/>
        </p:nvSpPr>
        <p:spPr>
          <a:xfrm>
            <a:off x="1031081" y="1162814"/>
            <a:ext cx="7086600" cy="2862322"/>
          </a:xfrm>
          <a:prstGeom prst="rect">
            <a:avLst/>
          </a:prstGeom>
        </p:spPr>
        <p:txBody>
          <a:bodyPr>
            <a:spAutoFit/>
          </a:bodyPr>
          <a:lstStyle/>
          <a:p>
            <a:pPr>
              <a:defRPr/>
            </a:pPr>
            <a:r>
              <a:rPr lang="en-US" sz="5000" b="1" dirty="0">
                <a:ln w="12700">
                  <a:solidFill>
                    <a:srgbClr val="FFFF00"/>
                  </a:solidFill>
                </a:ln>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II</a:t>
            </a:r>
            <a:r>
              <a:rPr lang="en-US" sz="6000" b="1" dirty="0">
                <a:ln w="12700">
                  <a:solidFill>
                    <a:srgbClr val="FFFF00"/>
                  </a:solidFill>
                </a:ln>
                <a:solidFill>
                  <a:srgbClr val="000000"/>
                </a:solidFill>
                <a:latin typeface="Narkisim" panose="020E0502050101010101" pitchFamily="34" charset="-79"/>
                <a:ea typeface="Times New Roman" panose="02020603050405020304" pitchFamily="18" charset="0"/>
                <a:cs typeface="Narkisim" panose="020E0502050101010101" pitchFamily="34" charset="-79"/>
              </a:rPr>
              <a:t>.  It is God’s will that </a:t>
            </a:r>
          </a:p>
          <a:p>
            <a:pPr>
              <a:defRPr/>
            </a:pPr>
            <a:r>
              <a:rPr lang="en-US" sz="6000" b="1" dirty="0">
                <a:ln w="12700">
                  <a:solidFill>
                    <a:srgbClr val="FFFF00"/>
                  </a:solidFill>
                </a:ln>
                <a:solidFill>
                  <a:srgbClr val="000000"/>
                </a:solidFill>
                <a:latin typeface="Narkisim" panose="020E0502050101010101" pitchFamily="34" charset="-79"/>
                <a:ea typeface="Times New Roman" panose="02020603050405020304" pitchFamily="18" charset="0"/>
                <a:cs typeface="Narkisim" panose="020E0502050101010101" pitchFamily="34" charset="-79"/>
              </a:rPr>
              <a:t>     that people work</a:t>
            </a:r>
          </a:p>
          <a:p>
            <a:pPr>
              <a:defRPr/>
            </a:pPr>
            <a:r>
              <a:rPr lang="en-US" sz="6000" b="1" dirty="0">
                <a:ln w="12700">
                  <a:solidFill>
                    <a:srgbClr val="FFFF00"/>
                  </a:solidFill>
                </a:ln>
                <a:solidFill>
                  <a:srgbClr val="000000"/>
                </a:solidFill>
                <a:latin typeface="Narkisim" panose="020E0502050101010101" pitchFamily="34" charset="-79"/>
                <a:ea typeface="Times New Roman" panose="02020603050405020304" pitchFamily="18" charset="0"/>
                <a:cs typeface="Narkisim" panose="020E0502050101010101" pitchFamily="34" charset="-79"/>
              </a:rPr>
              <a:t>     industriously.</a:t>
            </a:r>
            <a:endParaRPr lang="en-US" sz="6000" dirty="0">
              <a:ln w="12700">
                <a:solidFill>
                  <a:srgbClr val="FFFF00"/>
                </a:solidFill>
              </a:ln>
              <a:latin typeface="Narkisim" panose="020E0502050101010101" pitchFamily="34" charset="-79"/>
              <a:cs typeface="Narkisim" panose="020E0502050101010101" pitchFamily="34" charset="-79"/>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5362" name="Picture 1"/>
          <p:cNvPicPr>
            <a:picLocks noChangeAspect="1"/>
          </p:cNvPicPr>
          <p:nvPr/>
        </p:nvPicPr>
        <p:blipFill>
          <a:blip r:embed="rId2" cstate="print"/>
          <a:srcRect b="4074"/>
          <a:stretch>
            <a:fillRect/>
          </a:stretch>
        </p:blipFill>
        <p:spPr bwMode="auto">
          <a:xfrm>
            <a:off x="0" y="0"/>
            <a:ext cx="9144000" cy="5143500"/>
          </a:xfrm>
          <a:prstGeom prst="rect">
            <a:avLst/>
          </a:prstGeom>
          <a:noFill/>
          <a:ln w="9525">
            <a:noFill/>
            <a:miter lim="800000"/>
            <a:headEnd/>
            <a:tailEnd/>
          </a:ln>
        </p:spPr>
      </p:pic>
      <p:sp>
        <p:nvSpPr>
          <p:cNvPr id="15363" name="Rectangle 2"/>
          <p:cNvSpPr>
            <a:spLocks noChangeArrowheads="1"/>
          </p:cNvSpPr>
          <p:nvPr/>
        </p:nvSpPr>
        <p:spPr bwMode="auto">
          <a:xfrm>
            <a:off x="914400" y="201613"/>
            <a:ext cx="7543800" cy="4770437"/>
          </a:xfrm>
          <a:prstGeom prst="rect">
            <a:avLst/>
          </a:prstGeom>
          <a:noFill/>
          <a:ln w="9525">
            <a:noFill/>
            <a:miter lim="800000"/>
            <a:headEnd/>
            <a:tailEnd/>
          </a:ln>
        </p:spPr>
        <p:txBody>
          <a:bodyPr>
            <a:spAutoFit/>
          </a:bodyPr>
          <a:lstStyle/>
          <a:p>
            <a:pPr>
              <a:tabLst>
                <a:tab pos="182563" algn="l"/>
              </a:tabLst>
            </a:pPr>
            <a:r>
              <a:rPr lang="en-US" sz="3400">
                <a:solidFill>
                  <a:srgbClr val="000000"/>
                </a:solidFill>
                <a:latin typeface="Narkisim" pitchFamily="34" charset="-79"/>
                <a:ea typeface="Times New Roman" pitchFamily="18" charset="0"/>
                <a:cs typeface="Narkisim" pitchFamily="34" charset="-79"/>
              </a:rPr>
              <a:t>The proverbs admonish us to avoid idleness</a:t>
            </a:r>
            <a:r>
              <a:rPr lang="en-US" sz="3400">
                <a:solidFill>
                  <a:srgbClr val="000000"/>
                </a:solidFill>
                <a:latin typeface="Times New Roman" pitchFamily="18" charset="0"/>
                <a:ea typeface="Times New Roman" pitchFamily="18" charset="0"/>
                <a:cs typeface="Narkisim" pitchFamily="34" charset="-79"/>
              </a:rPr>
              <a:t>. </a:t>
            </a:r>
            <a:endParaRPr lang="en-US" sz="3400">
              <a:latin typeface="Times New Roman" pitchFamily="18" charset="0"/>
              <a:ea typeface="Times New Roman" pitchFamily="18" charset="0"/>
              <a:cs typeface="Narkisim" pitchFamily="34" charset="-79"/>
            </a:endParaRPr>
          </a:p>
          <a:p>
            <a:pPr>
              <a:tabLst>
                <a:tab pos="182563" algn="l"/>
              </a:tabLst>
            </a:pPr>
            <a:r>
              <a:rPr lang="en-US" sz="2800" b="1">
                <a:solidFill>
                  <a:srgbClr val="C00000"/>
                </a:solidFill>
                <a:latin typeface="Times New Roman" pitchFamily="18" charset="0"/>
                <a:ea typeface="Times New Roman" pitchFamily="18" charset="0"/>
                <a:cs typeface="Narkisim" pitchFamily="34" charset="-79"/>
              </a:rPr>
              <a:t>Proverbs 18: 9</a:t>
            </a:r>
            <a:r>
              <a:rPr lang="en-US" sz="2800">
                <a:solidFill>
                  <a:srgbClr val="000000"/>
                </a:solidFill>
                <a:latin typeface="Times New Roman" pitchFamily="18" charset="0"/>
                <a:ea typeface="Times New Roman" pitchFamily="18" charset="0"/>
                <a:cs typeface="Narkisim" pitchFamily="34" charset="-79"/>
              </a:rPr>
              <a:t> </a:t>
            </a:r>
            <a:endParaRPr lang="en-US" sz="2800" b="1">
              <a:solidFill>
                <a:srgbClr val="000058"/>
              </a:solidFill>
              <a:latin typeface="Arial Narrow" pitchFamily="34" charset="0"/>
              <a:ea typeface="Times New Roman" pitchFamily="18" charset="0"/>
              <a:cs typeface="Narkisim" pitchFamily="34" charset="-79"/>
            </a:endParaRPr>
          </a:p>
          <a:p>
            <a:pPr>
              <a:tabLst>
                <a:tab pos="182563" algn="l"/>
              </a:tabLst>
            </a:pPr>
            <a:r>
              <a:rPr lang="en-US" sz="2800" b="1">
                <a:solidFill>
                  <a:srgbClr val="000058"/>
                </a:solidFill>
                <a:latin typeface="Arial Narrow" pitchFamily="34" charset="0"/>
                <a:ea typeface="Times New Roman" pitchFamily="18" charset="0"/>
                <a:cs typeface="Narkisim" pitchFamily="34" charset="-79"/>
              </a:rPr>
              <a:t>He also who is slack in his work </a:t>
            </a:r>
          </a:p>
          <a:p>
            <a:pPr>
              <a:tabLst>
                <a:tab pos="182563" algn="l"/>
              </a:tabLst>
            </a:pPr>
            <a:r>
              <a:rPr lang="en-US" sz="2800" b="1">
                <a:solidFill>
                  <a:srgbClr val="000058"/>
                </a:solidFill>
                <a:latin typeface="Arial Narrow" pitchFamily="34" charset="0"/>
                <a:ea typeface="Times New Roman" pitchFamily="18" charset="0"/>
                <a:cs typeface="Narkisim" pitchFamily="34" charset="-79"/>
              </a:rPr>
              <a:t>Is brother to him who destroys.</a:t>
            </a:r>
          </a:p>
          <a:p>
            <a:pPr>
              <a:tabLst>
                <a:tab pos="182563" algn="l"/>
              </a:tabLst>
            </a:pPr>
            <a:endParaRPr lang="en-US" sz="900">
              <a:latin typeface="Times New Roman" pitchFamily="18" charset="0"/>
              <a:ea typeface="Times New Roman" pitchFamily="18" charset="0"/>
              <a:cs typeface="Narkisim" pitchFamily="34" charset="-79"/>
            </a:endParaRPr>
          </a:p>
          <a:p>
            <a:pPr>
              <a:tabLst>
                <a:tab pos="182563" algn="l"/>
              </a:tabLst>
            </a:pPr>
            <a:r>
              <a:rPr lang="en-US" sz="2800" b="1">
                <a:solidFill>
                  <a:srgbClr val="C00000"/>
                </a:solidFill>
                <a:latin typeface="Times New Roman" pitchFamily="18" charset="0"/>
                <a:ea typeface="Times New Roman" pitchFamily="18" charset="0"/>
                <a:cs typeface="Narkisim" pitchFamily="34" charset="-79"/>
              </a:rPr>
              <a:t>Proverbs 10: 4</a:t>
            </a:r>
            <a:r>
              <a:rPr lang="en-US" sz="2800">
                <a:solidFill>
                  <a:srgbClr val="000000"/>
                </a:solidFill>
                <a:latin typeface="Times New Roman" pitchFamily="18" charset="0"/>
                <a:ea typeface="Times New Roman" pitchFamily="18" charset="0"/>
                <a:cs typeface="Narkisim" pitchFamily="34" charset="-79"/>
              </a:rPr>
              <a:t> </a:t>
            </a:r>
            <a:endParaRPr lang="en-US" sz="2800" b="1">
              <a:solidFill>
                <a:srgbClr val="000058"/>
              </a:solidFill>
              <a:latin typeface="Arial Narrow" pitchFamily="34" charset="0"/>
              <a:ea typeface="Times New Roman" pitchFamily="18" charset="0"/>
              <a:cs typeface="Narkisim" pitchFamily="34" charset="-79"/>
            </a:endParaRPr>
          </a:p>
          <a:p>
            <a:pPr>
              <a:tabLst>
                <a:tab pos="182563" algn="l"/>
              </a:tabLst>
            </a:pPr>
            <a:r>
              <a:rPr lang="en-US" sz="2800" b="1">
                <a:solidFill>
                  <a:srgbClr val="000058"/>
                </a:solidFill>
                <a:latin typeface="Arial Narrow" pitchFamily="34" charset="0"/>
                <a:ea typeface="Times New Roman" pitchFamily="18" charset="0"/>
                <a:cs typeface="Narkisim" pitchFamily="34" charset="-79"/>
              </a:rPr>
              <a:t>Poor is he who works with a negligent hand,</a:t>
            </a:r>
            <a:r>
              <a:rPr lang="en-US" sz="2800">
                <a:latin typeface="Times New Roman" pitchFamily="18" charset="0"/>
                <a:ea typeface="Times New Roman" pitchFamily="18" charset="0"/>
                <a:cs typeface="Narkisim" pitchFamily="34" charset="-79"/>
              </a:rPr>
              <a:t> </a:t>
            </a:r>
          </a:p>
          <a:p>
            <a:pPr>
              <a:tabLst>
                <a:tab pos="182563" algn="l"/>
              </a:tabLst>
            </a:pPr>
            <a:r>
              <a:rPr lang="en-US" sz="2800" b="1">
                <a:solidFill>
                  <a:srgbClr val="000058"/>
                </a:solidFill>
                <a:latin typeface="Arial Narrow" pitchFamily="34" charset="0"/>
                <a:ea typeface="Times New Roman" pitchFamily="18" charset="0"/>
                <a:cs typeface="Narkisim" pitchFamily="34" charset="-79"/>
              </a:rPr>
              <a:t>But the hand of the diligent makes rich. </a:t>
            </a:r>
          </a:p>
          <a:p>
            <a:pPr>
              <a:tabLst>
                <a:tab pos="182563" algn="l"/>
              </a:tabLst>
            </a:pPr>
            <a:endParaRPr lang="en-US" sz="900">
              <a:latin typeface="Times New Roman" pitchFamily="18" charset="0"/>
              <a:ea typeface="Times New Roman" pitchFamily="18" charset="0"/>
              <a:cs typeface="Narkisim" pitchFamily="34" charset="-79"/>
            </a:endParaRPr>
          </a:p>
          <a:p>
            <a:pPr>
              <a:tabLst>
                <a:tab pos="182563" algn="l"/>
              </a:tabLst>
            </a:pPr>
            <a:r>
              <a:rPr lang="en-US" sz="2800" b="1">
                <a:solidFill>
                  <a:srgbClr val="C00000"/>
                </a:solidFill>
                <a:latin typeface="Times New Roman" pitchFamily="18" charset="0"/>
                <a:ea typeface="Times New Roman" pitchFamily="18" charset="0"/>
                <a:cs typeface="Narkisim" pitchFamily="34" charset="-79"/>
              </a:rPr>
              <a:t>Proverbs 13: 4</a:t>
            </a:r>
            <a:r>
              <a:rPr lang="en-US" sz="2800">
                <a:solidFill>
                  <a:srgbClr val="000000"/>
                </a:solidFill>
                <a:latin typeface="Times New Roman" pitchFamily="18" charset="0"/>
                <a:ea typeface="Times New Roman" pitchFamily="18" charset="0"/>
                <a:cs typeface="Narkisim" pitchFamily="34" charset="-79"/>
              </a:rPr>
              <a:t> </a:t>
            </a:r>
            <a:r>
              <a:rPr lang="en-US" sz="2800" b="1">
                <a:solidFill>
                  <a:srgbClr val="000058"/>
                </a:solidFill>
                <a:latin typeface="Arial Narrow" pitchFamily="34" charset="0"/>
                <a:ea typeface="Times New Roman" pitchFamily="18" charset="0"/>
                <a:cs typeface="Narkisim" pitchFamily="34" charset="-79"/>
              </a:rPr>
              <a:t> </a:t>
            </a:r>
          </a:p>
          <a:p>
            <a:pPr>
              <a:tabLst>
                <a:tab pos="182563" algn="l"/>
              </a:tabLst>
            </a:pPr>
            <a:r>
              <a:rPr lang="en-US" sz="2800" b="1">
                <a:solidFill>
                  <a:srgbClr val="000058"/>
                </a:solidFill>
                <a:latin typeface="Arial Narrow" pitchFamily="34" charset="0"/>
                <a:ea typeface="Times New Roman" pitchFamily="18" charset="0"/>
                <a:cs typeface="Narkisim" pitchFamily="34" charset="-79"/>
              </a:rPr>
              <a:t>The soul of the sluggard craves and gets nothing,</a:t>
            </a:r>
            <a:r>
              <a:rPr lang="en-US" sz="2800">
                <a:latin typeface="Times New Roman" pitchFamily="18" charset="0"/>
                <a:ea typeface="Times New Roman" pitchFamily="18" charset="0"/>
                <a:cs typeface="Narkisim" pitchFamily="34" charset="-79"/>
              </a:rPr>
              <a:t> </a:t>
            </a:r>
            <a:r>
              <a:rPr lang="en-US" sz="2800" b="1">
                <a:solidFill>
                  <a:srgbClr val="000058"/>
                </a:solidFill>
                <a:latin typeface="Arial Narrow" pitchFamily="34" charset="0"/>
                <a:ea typeface="Times New Roman" pitchFamily="18" charset="0"/>
                <a:cs typeface="Narkisim" pitchFamily="34" charset="-79"/>
              </a:rPr>
              <a:t>But the soul of the diligent is made fat. </a:t>
            </a:r>
            <a:endParaRPr lang="en-US" sz="2800">
              <a:latin typeface="Times New Roman" pitchFamily="18" charset="0"/>
              <a:ea typeface="Times New Roman" pitchFamily="18" charset="0"/>
              <a:cs typeface="Narkisim" pitchFamily="34" charset="-79"/>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6386" name="Picture 1"/>
          <p:cNvPicPr>
            <a:picLocks noChangeAspect="1"/>
          </p:cNvPicPr>
          <p:nvPr/>
        </p:nvPicPr>
        <p:blipFill>
          <a:blip r:embed="rId2" cstate="print"/>
          <a:srcRect b="4074"/>
          <a:stretch>
            <a:fillRect/>
          </a:stretch>
        </p:blipFill>
        <p:spPr bwMode="auto">
          <a:xfrm>
            <a:off x="0" y="0"/>
            <a:ext cx="9144000" cy="5143500"/>
          </a:xfrm>
          <a:prstGeom prst="rect">
            <a:avLst/>
          </a:prstGeom>
          <a:noFill/>
          <a:ln w="9525">
            <a:noFill/>
            <a:miter lim="800000"/>
            <a:headEnd/>
            <a:tailEnd/>
          </a:ln>
        </p:spPr>
      </p:pic>
      <p:sp>
        <p:nvSpPr>
          <p:cNvPr id="16387" name="Rectangle 2"/>
          <p:cNvSpPr>
            <a:spLocks noChangeArrowheads="1"/>
          </p:cNvSpPr>
          <p:nvPr/>
        </p:nvSpPr>
        <p:spPr bwMode="auto">
          <a:xfrm>
            <a:off x="952500" y="371475"/>
            <a:ext cx="7239000" cy="4400550"/>
          </a:xfrm>
          <a:prstGeom prst="rect">
            <a:avLst/>
          </a:prstGeom>
          <a:noFill/>
          <a:ln w="9525">
            <a:noFill/>
            <a:miter lim="800000"/>
            <a:headEnd/>
            <a:tailEnd/>
          </a:ln>
        </p:spPr>
        <p:txBody>
          <a:bodyPr>
            <a:spAutoFit/>
          </a:bodyPr>
          <a:lstStyle/>
          <a:p>
            <a:pPr>
              <a:tabLst>
                <a:tab pos="182563" algn="l"/>
              </a:tabLst>
            </a:pPr>
            <a:r>
              <a:rPr lang="en-US" sz="2800" b="1">
                <a:solidFill>
                  <a:srgbClr val="C00000"/>
                </a:solidFill>
                <a:latin typeface="Times New Roman" pitchFamily="18" charset="0"/>
                <a:cs typeface="Times New Roman" pitchFamily="18" charset="0"/>
              </a:rPr>
              <a:t>Proverbs 6: 6-11</a:t>
            </a:r>
            <a:r>
              <a:rPr lang="en-US" sz="2800">
                <a:solidFill>
                  <a:srgbClr val="000000"/>
                </a:solidFill>
                <a:latin typeface="Times New Roman" pitchFamily="18" charset="0"/>
                <a:cs typeface="Times New Roman" pitchFamily="18" charset="0"/>
              </a:rPr>
              <a:t> </a:t>
            </a:r>
            <a:endParaRPr lang="en-US" sz="2800" b="1">
              <a:solidFill>
                <a:srgbClr val="000058"/>
              </a:solidFill>
              <a:latin typeface="Arial Narrow" pitchFamily="34" charset="0"/>
              <a:cs typeface="Times New Roman" pitchFamily="18" charset="0"/>
            </a:endParaRPr>
          </a:p>
          <a:p>
            <a:pPr>
              <a:tabLst>
                <a:tab pos="182563" algn="l"/>
              </a:tabLst>
            </a:pPr>
            <a:r>
              <a:rPr lang="en-US" sz="2800" b="1">
                <a:solidFill>
                  <a:srgbClr val="000058"/>
                </a:solidFill>
                <a:latin typeface="Arial Narrow" pitchFamily="34" charset="0"/>
                <a:cs typeface="Times New Roman" pitchFamily="18" charset="0"/>
              </a:rPr>
              <a:t>Go to the ant, O sluggard,  Observe her ways and be wise, </a:t>
            </a:r>
            <a:r>
              <a:rPr lang="en-US" sz="2000" b="1">
                <a:solidFill>
                  <a:srgbClr val="C00000"/>
                </a:solidFill>
                <a:latin typeface="Arial Narrow" pitchFamily="34" charset="0"/>
                <a:cs typeface="Times New Roman" pitchFamily="18" charset="0"/>
              </a:rPr>
              <a:t>7</a:t>
            </a:r>
            <a:r>
              <a:rPr lang="en-US" sz="2800" b="1">
                <a:solidFill>
                  <a:srgbClr val="000058"/>
                </a:solidFill>
                <a:latin typeface="Arial Narrow" pitchFamily="34" charset="0"/>
                <a:cs typeface="Times New Roman" pitchFamily="18" charset="0"/>
              </a:rPr>
              <a:t> Which, having no chief, Officer or ruler, </a:t>
            </a:r>
            <a:r>
              <a:rPr lang="en-US" sz="2000" b="1">
                <a:solidFill>
                  <a:srgbClr val="C00000"/>
                </a:solidFill>
                <a:latin typeface="Arial Narrow" pitchFamily="34" charset="0"/>
                <a:cs typeface="Times New Roman" pitchFamily="18" charset="0"/>
              </a:rPr>
              <a:t>8</a:t>
            </a:r>
            <a:r>
              <a:rPr lang="en-US" sz="2800" b="1">
                <a:solidFill>
                  <a:srgbClr val="000058"/>
                </a:solidFill>
                <a:latin typeface="Arial Narrow" pitchFamily="34" charset="0"/>
                <a:cs typeface="Times New Roman" pitchFamily="18" charset="0"/>
              </a:rPr>
              <a:t> Prepares her food in the Summer And gathers her provision in the harvest.  </a:t>
            </a:r>
            <a:r>
              <a:rPr lang="en-US" sz="2000" b="1">
                <a:solidFill>
                  <a:srgbClr val="C00000"/>
                </a:solidFill>
                <a:latin typeface="Arial Narrow" pitchFamily="34" charset="0"/>
                <a:cs typeface="Times New Roman" pitchFamily="18" charset="0"/>
              </a:rPr>
              <a:t>9</a:t>
            </a:r>
            <a:r>
              <a:rPr lang="en-US" sz="2800" b="1">
                <a:solidFill>
                  <a:srgbClr val="000058"/>
                </a:solidFill>
                <a:latin typeface="Arial Narrow" pitchFamily="34" charset="0"/>
                <a:cs typeface="Times New Roman" pitchFamily="18" charset="0"/>
              </a:rPr>
              <a:t> How long will you lie down, O sluggard? When will you arise from your sleep? </a:t>
            </a:r>
            <a:r>
              <a:rPr lang="en-US" sz="2000" b="1">
                <a:solidFill>
                  <a:srgbClr val="C00000"/>
                </a:solidFill>
                <a:latin typeface="Arial Narrow" pitchFamily="34" charset="0"/>
                <a:cs typeface="Times New Roman" pitchFamily="18" charset="0"/>
              </a:rPr>
              <a:t>10</a:t>
            </a:r>
            <a:r>
              <a:rPr lang="en-US" sz="2800" b="1">
                <a:solidFill>
                  <a:srgbClr val="000058"/>
                </a:solidFill>
                <a:latin typeface="Arial Narrow" pitchFamily="34" charset="0"/>
                <a:cs typeface="Times New Roman" pitchFamily="18" charset="0"/>
              </a:rPr>
              <a:t> “A little sleep, a little slumber, A little folding of the hands to rest" — </a:t>
            </a:r>
            <a:r>
              <a:rPr lang="en-US" sz="2000" b="1">
                <a:solidFill>
                  <a:srgbClr val="C00000"/>
                </a:solidFill>
                <a:latin typeface="Arial Narrow" pitchFamily="34" charset="0"/>
                <a:cs typeface="Times New Roman" pitchFamily="18" charset="0"/>
              </a:rPr>
              <a:t>11</a:t>
            </a:r>
            <a:r>
              <a:rPr lang="en-US" sz="2800" b="1">
                <a:solidFill>
                  <a:srgbClr val="000058"/>
                </a:solidFill>
                <a:latin typeface="Arial Narrow" pitchFamily="34" charset="0"/>
                <a:cs typeface="Times New Roman" pitchFamily="18" charset="0"/>
              </a:rPr>
              <a:t>  Your poverty will come in like a vagabond And your need like an armed man. </a:t>
            </a:r>
            <a:endParaRPr lang="en-US" sz="280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7410" name="Picture 1"/>
          <p:cNvPicPr>
            <a:picLocks noChangeAspect="1"/>
          </p:cNvPicPr>
          <p:nvPr/>
        </p:nvPicPr>
        <p:blipFill>
          <a:blip r:embed="rId2" cstate="print"/>
          <a:srcRect b="4074"/>
          <a:stretch>
            <a:fillRect/>
          </a:stretch>
        </p:blipFill>
        <p:spPr bwMode="auto">
          <a:xfrm>
            <a:off x="0" y="0"/>
            <a:ext cx="9144000" cy="5143500"/>
          </a:xfrm>
          <a:prstGeom prst="rect">
            <a:avLst/>
          </a:prstGeom>
          <a:noFill/>
          <a:ln w="9525">
            <a:noFill/>
            <a:miter lim="800000"/>
            <a:headEnd/>
            <a:tailEnd/>
          </a:ln>
        </p:spPr>
      </p:pic>
      <p:sp>
        <p:nvSpPr>
          <p:cNvPr id="17411" name="Rectangle 2"/>
          <p:cNvSpPr>
            <a:spLocks noChangeArrowheads="1"/>
          </p:cNvSpPr>
          <p:nvPr/>
        </p:nvSpPr>
        <p:spPr bwMode="auto">
          <a:xfrm>
            <a:off x="419100" y="571500"/>
            <a:ext cx="8305800" cy="4000500"/>
          </a:xfrm>
          <a:prstGeom prst="rect">
            <a:avLst/>
          </a:prstGeom>
          <a:noFill/>
          <a:ln w="9525">
            <a:noFill/>
            <a:miter lim="800000"/>
            <a:headEnd/>
            <a:tailEnd/>
          </a:ln>
        </p:spPr>
        <p:txBody>
          <a:bodyPr>
            <a:spAutoFit/>
          </a:bodyPr>
          <a:lstStyle/>
          <a:p>
            <a:pPr>
              <a:tabLst>
                <a:tab pos="182563" algn="l"/>
                <a:tab pos="228600" algn="l"/>
              </a:tabLst>
            </a:pPr>
            <a:r>
              <a:rPr lang="en-US" sz="2800" b="1">
                <a:solidFill>
                  <a:srgbClr val="C00000"/>
                </a:solidFill>
                <a:latin typeface="Times New Roman" pitchFamily="18" charset="0"/>
                <a:cs typeface="Times New Roman" pitchFamily="18" charset="0"/>
              </a:rPr>
              <a:t>Proverbs 12: 11</a:t>
            </a:r>
            <a:r>
              <a:rPr lang="en-US" sz="2800">
                <a:solidFill>
                  <a:srgbClr val="000000"/>
                </a:solidFill>
                <a:latin typeface="Times New Roman" pitchFamily="18" charset="0"/>
                <a:cs typeface="Times New Roman" pitchFamily="18" charset="0"/>
              </a:rPr>
              <a:t> </a:t>
            </a:r>
            <a:r>
              <a:rPr lang="en-US" sz="2800" b="1">
                <a:solidFill>
                  <a:srgbClr val="000058"/>
                </a:solidFill>
                <a:latin typeface="Arial Narrow" pitchFamily="34" charset="0"/>
                <a:cs typeface="Times New Roman" pitchFamily="18" charset="0"/>
              </a:rPr>
              <a:t>– He who tills his land will have plenty of bread,</a:t>
            </a:r>
            <a:r>
              <a:rPr lang="en-US" sz="2800">
                <a:latin typeface="Times New Roman" pitchFamily="18" charset="0"/>
                <a:cs typeface="Times New Roman" pitchFamily="18" charset="0"/>
              </a:rPr>
              <a:t> </a:t>
            </a:r>
            <a:r>
              <a:rPr lang="en-US" sz="2800" b="1">
                <a:solidFill>
                  <a:srgbClr val="000058"/>
                </a:solidFill>
                <a:latin typeface="Arial Narrow" pitchFamily="34" charset="0"/>
                <a:cs typeface="Times New Roman" pitchFamily="18" charset="0"/>
              </a:rPr>
              <a:t>But he who pursues worthless things lacks sense. </a:t>
            </a:r>
          </a:p>
          <a:p>
            <a:pPr>
              <a:tabLst>
                <a:tab pos="182563" algn="l"/>
                <a:tab pos="228600" algn="l"/>
              </a:tabLst>
            </a:pPr>
            <a:endParaRPr lang="en-US" sz="1000">
              <a:latin typeface="Times New Roman" pitchFamily="18" charset="0"/>
              <a:cs typeface="Times New Roman" pitchFamily="18" charset="0"/>
            </a:endParaRPr>
          </a:p>
          <a:p>
            <a:pPr>
              <a:tabLst>
                <a:tab pos="182563" algn="l"/>
                <a:tab pos="228600" algn="l"/>
              </a:tabLst>
            </a:pPr>
            <a:r>
              <a:rPr lang="en-US" sz="2800" b="1">
                <a:solidFill>
                  <a:srgbClr val="C00000"/>
                </a:solidFill>
                <a:latin typeface="Times New Roman" pitchFamily="18" charset="0"/>
                <a:cs typeface="Times New Roman" pitchFamily="18" charset="0"/>
              </a:rPr>
              <a:t>Proverbs 14: 23</a:t>
            </a:r>
            <a:r>
              <a:rPr lang="en-US" sz="2800">
                <a:solidFill>
                  <a:srgbClr val="000000"/>
                </a:solidFill>
                <a:latin typeface="Times New Roman" pitchFamily="18" charset="0"/>
                <a:cs typeface="Times New Roman" pitchFamily="18" charset="0"/>
              </a:rPr>
              <a:t> </a:t>
            </a:r>
            <a:r>
              <a:rPr lang="en-US" sz="2800" b="1">
                <a:solidFill>
                  <a:srgbClr val="000058"/>
                </a:solidFill>
                <a:latin typeface="Arial Narrow" pitchFamily="34" charset="0"/>
                <a:cs typeface="Times New Roman" pitchFamily="18" charset="0"/>
              </a:rPr>
              <a:t>– In all labor there is profit, But mere talk leads only to poverty. </a:t>
            </a:r>
            <a:endParaRPr lang="en-US" sz="2800">
              <a:latin typeface="Times New Roman" pitchFamily="18" charset="0"/>
              <a:cs typeface="Times New Roman" pitchFamily="18" charset="0"/>
            </a:endParaRPr>
          </a:p>
          <a:p>
            <a:pPr>
              <a:tabLst>
                <a:tab pos="182563" algn="l"/>
                <a:tab pos="228600" algn="l"/>
              </a:tabLst>
            </a:pPr>
            <a:endParaRPr lang="en-US" sz="1000" b="1">
              <a:solidFill>
                <a:srgbClr val="C00000"/>
              </a:solidFill>
              <a:latin typeface="Times New Roman" pitchFamily="18" charset="0"/>
              <a:cs typeface="Times New Roman" pitchFamily="18" charset="0"/>
            </a:endParaRPr>
          </a:p>
          <a:p>
            <a:pPr>
              <a:tabLst>
                <a:tab pos="182563" algn="l"/>
                <a:tab pos="228600" algn="l"/>
              </a:tabLst>
            </a:pPr>
            <a:r>
              <a:rPr lang="en-US" sz="2800" b="1">
                <a:solidFill>
                  <a:srgbClr val="C00000"/>
                </a:solidFill>
                <a:latin typeface="Times New Roman" pitchFamily="18" charset="0"/>
                <a:cs typeface="Times New Roman" pitchFamily="18" charset="0"/>
              </a:rPr>
              <a:t>Proverbs 12: 27</a:t>
            </a:r>
            <a:r>
              <a:rPr lang="en-US" sz="2800">
                <a:solidFill>
                  <a:srgbClr val="000000"/>
                </a:solidFill>
                <a:latin typeface="Times New Roman" pitchFamily="18" charset="0"/>
                <a:cs typeface="Times New Roman" pitchFamily="18" charset="0"/>
              </a:rPr>
              <a:t> </a:t>
            </a:r>
            <a:r>
              <a:rPr lang="en-US" sz="2800" b="1">
                <a:solidFill>
                  <a:srgbClr val="000058"/>
                </a:solidFill>
                <a:latin typeface="Arial Narrow" pitchFamily="34" charset="0"/>
                <a:cs typeface="Times New Roman" pitchFamily="18" charset="0"/>
              </a:rPr>
              <a:t>– A lazy man does not roast his prey,</a:t>
            </a:r>
            <a:endParaRPr lang="en-US" sz="2800">
              <a:latin typeface="Times New Roman" pitchFamily="18" charset="0"/>
              <a:cs typeface="Times New Roman" pitchFamily="18" charset="0"/>
            </a:endParaRPr>
          </a:p>
          <a:p>
            <a:pPr>
              <a:tabLst>
                <a:tab pos="182563" algn="l"/>
                <a:tab pos="228600" algn="l"/>
              </a:tabLst>
            </a:pPr>
            <a:r>
              <a:rPr lang="en-US" sz="2800" b="1">
                <a:solidFill>
                  <a:srgbClr val="000058"/>
                </a:solidFill>
                <a:latin typeface="Arial Narrow" pitchFamily="34" charset="0"/>
                <a:cs typeface="Times New Roman" pitchFamily="18" charset="0"/>
              </a:rPr>
              <a:t>But the precious possession of a man is diligence. </a:t>
            </a:r>
          </a:p>
          <a:p>
            <a:pPr>
              <a:tabLst>
                <a:tab pos="182563" algn="l"/>
                <a:tab pos="228600" algn="l"/>
              </a:tabLst>
            </a:pPr>
            <a:endParaRPr lang="en-US" sz="1000">
              <a:latin typeface="Times New Roman" pitchFamily="18" charset="0"/>
              <a:cs typeface="Times New Roman" pitchFamily="18" charset="0"/>
            </a:endParaRPr>
          </a:p>
          <a:p>
            <a:pPr>
              <a:tabLst>
                <a:tab pos="182563" algn="l"/>
                <a:tab pos="228600" algn="l"/>
              </a:tabLst>
            </a:pPr>
            <a:r>
              <a:rPr lang="en-US" sz="2800" b="1">
                <a:solidFill>
                  <a:srgbClr val="C00000"/>
                </a:solidFill>
                <a:latin typeface="Times New Roman" pitchFamily="18" charset="0"/>
                <a:cs typeface="Times New Roman" pitchFamily="18" charset="0"/>
              </a:rPr>
              <a:t>Proverbs 12: 24</a:t>
            </a:r>
            <a:r>
              <a:rPr lang="en-US" sz="2800">
                <a:solidFill>
                  <a:srgbClr val="000000"/>
                </a:solidFill>
                <a:latin typeface="Times New Roman" pitchFamily="18" charset="0"/>
                <a:cs typeface="Times New Roman" pitchFamily="18" charset="0"/>
              </a:rPr>
              <a:t> </a:t>
            </a:r>
            <a:r>
              <a:rPr lang="en-US" sz="2800" b="1">
                <a:solidFill>
                  <a:srgbClr val="000058"/>
                </a:solidFill>
                <a:latin typeface="Arial Narrow" pitchFamily="34" charset="0"/>
                <a:cs typeface="Times New Roman" pitchFamily="18" charset="0"/>
              </a:rPr>
              <a:t>– The hand of the diligent will rule,</a:t>
            </a:r>
            <a:endParaRPr lang="en-US" sz="2800">
              <a:latin typeface="Times New Roman" pitchFamily="18" charset="0"/>
              <a:cs typeface="Times New Roman" pitchFamily="18" charset="0"/>
            </a:endParaRPr>
          </a:p>
          <a:p>
            <a:pPr>
              <a:tabLst>
                <a:tab pos="182563" algn="l"/>
                <a:tab pos="228600" algn="l"/>
              </a:tabLst>
            </a:pPr>
            <a:r>
              <a:rPr lang="en-US" sz="2800" b="1">
                <a:solidFill>
                  <a:srgbClr val="000058"/>
                </a:solidFill>
                <a:latin typeface="Arial Narrow" pitchFamily="34" charset="0"/>
                <a:cs typeface="Times New Roman" pitchFamily="18" charset="0"/>
              </a:rPr>
              <a:t>But the slack hand will be put to forced labor. </a:t>
            </a:r>
            <a:endParaRPr lang="en-US" sz="280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8434" name="Picture 1"/>
          <p:cNvPicPr>
            <a:picLocks noChangeAspect="1"/>
          </p:cNvPicPr>
          <p:nvPr/>
        </p:nvPicPr>
        <p:blipFill>
          <a:blip r:embed="rId2" cstate="print"/>
          <a:srcRect b="4074"/>
          <a:stretch>
            <a:fillRect/>
          </a:stretch>
        </p:blipFill>
        <p:spPr bwMode="auto">
          <a:xfrm>
            <a:off x="0" y="0"/>
            <a:ext cx="9144000" cy="5143500"/>
          </a:xfrm>
          <a:prstGeom prst="rect">
            <a:avLst/>
          </a:prstGeom>
          <a:noFill/>
          <a:ln w="9525">
            <a:noFill/>
            <a:miter lim="800000"/>
            <a:headEnd/>
            <a:tailEnd/>
          </a:ln>
        </p:spPr>
      </p:pic>
      <p:sp>
        <p:nvSpPr>
          <p:cNvPr id="3" name="Rectangle 2"/>
          <p:cNvSpPr/>
          <p:nvPr/>
        </p:nvSpPr>
        <p:spPr>
          <a:xfrm>
            <a:off x="1143000" y="895350"/>
            <a:ext cx="6858000" cy="3140075"/>
          </a:xfrm>
          <a:prstGeom prst="rect">
            <a:avLst/>
          </a:prstGeom>
        </p:spPr>
        <p:txBody>
          <a:bodyPr>
            <a:spAutoFit/>
          </a:bodyPr>
          <a:lstStyle/>
          <a:p>
            <a:pPr>
              <a:spcBef>
                <a:spcPts val="0"/>
              </a:spcBef>
              <a:spcAft>
                <a:spcPts val="0"/>
              </a:spcAft>
              <a:tabLst>
                <a:tab pos="182880" algn="l"/>
              </a:tabLst>
              <a:defRPr/>
            </a:pPr>
            <a:r>
              <a:rPr lang="en-US" sz="3400" dirty="0">
                <a:solidFill>
                  <a:srgbClr val="000000"/>
                </a:solidFill>
                <a:latin typeface="Narkisim" panose="020E0502050101010101" pitchFamily="34" charset="-79"/>
                <a:ea typeface="Times New Roman" panose="02020603050405020304" pitchFamily="18" charset="0"/>
                <a:cs typeface="Narkisim" panose="020E0502050101010101" pitchFamily="34" charset="-79"/>
              </a:rPr>
              <a:t>The scriptures instruct us to approach all our work with industriousness</a:t>
            </a:r>
            <a:r>
              <a:rPr lang="en-US"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a:t>
            </a:r>
            <a:endParaRPr lang="en-US" dirty="0">
              <a:latin typeface="Times New Roman" panose="02020603050405020304" pitchFamily="18" charset="0"/>
              <a:ea typeface="Times New Roman" panose="02020603050405020304" pitchFamily="18" charset="0"/>
              <a:cs typeface="Arial" panose="020B0604020202020204" pitchFamily="34" charset="0"/>
            </a:endParaRPr>
          </a:p>
          <a:p>
            <a:pPr>
              <a:spcBef>
                <a:spcPts val="0"/>
              </a:spcBef>
              <a:spcAft>
                <a:spcPts val="0"/>
              </a:spcAft>
              <a:tabLst>
                <a:tab pos="182880" algn="l"/>
                <a:tab pos="228600" algn="l"/>
              </a:tabLst>
              <a:defRPr/>
            </a:pPr>
            <a:endParaRPr lang="en-US"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endParaRPr>
          </a:p>
          <a:p>
            <a:pPr>
              <a:spcBef>
                <a:spcPts val="0"/>
              </a:spcBef>
              <a:spcAft>
                <a:spcPts val="0"/>
              </a:spcAft>
              <a:tabLst>
                <a:tab pos="182880" algn="l"/>
                <a:tab pos="228600" algn="l"/>
              </a:tabLst>
              <a:defRPr/>
            </a:pP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Ecclesiastes 9: 10</a:t>
            </a:r>
            <a:r>
              <a:rPr lang="en-US" sz="28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 Whatever your </a:t>
            </a:r>
            <a:r>
              <a:rPr lang="en-US" sz="2800" b="1" u="dbl" dirty="0">
                <a:solidFill>
                  <a:srgbClr val="500050"/>
                </a:solidFill>
                <a:latin typeface="Arial Narrow" panose="020B0606020202030204" pitchFamily="34" charset="0"/>
                <a:ea typeface="Times New Roman" panose="02020603050405020304" pitchFamily="18" charset="0"/>
                <a:cs typeface="Arial" panose="020B0604020202020204" pitchFamily="34" charset="0"/>
              </a:rPr>
              <a:t>hand finds to do</a:t>
            </a: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 do it with </a:t>
            </a:r>
            <a:r>
              <a:rPr lang="en-US" sz="2800" b="1" u="dbl" dirty="0">
                <a:solidFill>
                  <a:srgbClr val="500050"/>
                </a:solidFill>
                <a:latin typeface="Arial Narrow" panose="020B0606020202030204" pitchFamily="34" charset="0"/>
                <a:ea typeface="Times New Roman" panose="02020603050405020304" pitchFamily="18" charset="0"/>
                <a:cs typeface="Arial" panose="020B0604020202020204" pitchFamily="34" charset="0"/>
              </a:rPr>
              <a:t>all your might</a:t>
            </a: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 for there is no activity or planning or knowledge or wisdom in </a:t>
            </a:r>
            <a:r>
              <a:rPr lang="en-US" sz="2800" b="1" dirty="0" err="1">
                <a:solidFill>
                  <a:srgbClr val="000058"/>
                </a:solidFill>
                <a:latin typeface="Arial Narrow" panose="020B0606020202030204" pitchFamily="34" charset="0"/>
                <a:ea typeface="Times New Roman" panose="02020603050405020304" pitchFamily="18" charset="0"/>
                <a:cs typeface="Arial" panose="020B0604020202020204" pitchFamily="34" charset="0"/>
              </a:rPr>
              <a:t>Sheol</a:t>
            </a: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 </a:t>
            </a:r>
            <a:r>
              <a:rPr lang="en-US" sz="28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r>
              <a:rPr lang="en-US" sz="2800" b="1" i="1" dirty="0">
                <a:solidFill>
                  <a:srgbClr val="1D130D"/>
                </a:solidFill>
                <a:latin typeface="Times New Roman" panose="02020603050405020304" pitchFamily="18" charset="0"/>
                <a:ea typeface="Times New Roman" panose="02020603050405020304" pitchFamily="18" charset="0"/>
                <a:cs typeface="Arial" panose="020B0604020202020204" pitchFamily="34" charset="0"/>
              </a:rPr>
              <a:t>grave</a:t>
            </a:r>
            <a:r>
              <a:rPr lang="en-US" sz="28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 </a:t>
            </a: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where you are going. </a:t>
            </a:r>
            <a:endParaRPr lang="en-US" sz="2800" dirty="0">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9458" name="Picture 1"/>
          <p:cNvPicPr>
            <a:picLocks noChangeAspect="1"/>
          </p:cNvPicPr>
          <p:nvPr/>
        </p:nvPicPr>
        <p:blipFill>
          <a:blip r:embed="rId2" cstate="print"/>
          <a:srcRect b="4074"/>
          <a:stretch>
            <a:fillRect/>
          </a:stretch>
        </p:blipFill>
        <p:spPr bwMode="auto">
          <a:xfrm>
            <a:off x="0" y="0"/>
            <a:ext cx="9144000" cy="5143500"/>
          </a:xfrm>
          <a:prstGeom prst="rect">
            <a:avLst/>
          </a:prstGeom>
          <a:noFill/>
          <a:ln w="9525">
            <a:noFill/>
            <a:miter lim="800000"/>
            <a:headEnd/>
            <a:tailEnd/>
          </a:ln>
        </p:spPr>
      </p:pic>
      <p:sp>
        <p:nvSpPr>
          <p:cNvPr id="3" name="Rectangle 2"/>
          <p:cNvSpPr/>
          <p:nvPr/>
        </p:nvSpPr>
        <p:spPr>
          <a:xfrm>
            <a:off x="838200" y="725488"/>
            <a:ext cx="7467600" cy="3970337"/>
          </a:xfrm>
          <a:prstGeom prst="rect">
            <a:avLst/>
          </a:prstGeom>
        </p:spPr>
        <p:txBody>
          <a:bodyPr>
            <a:spAutoFit/>
          </a:bodyPr>
          <a:lstStyle/>
          <a:p>
            <a:pPr>
              <a:spcBef>
                <a:spcPts val="0"/>
              </a:spcBef>
              <a:spcAft>
                <a:spcPts val="0"/>
              </a:spcAft>
              <a:tabLst>
                <a:tab pos="182880" algn="l"/>
                <a:tab pos="228600" algn="l"/>
              </a:tabLst>
              <a:defRPr/>
            </a:pP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Colossians 3: 22-24</a:t>
            </a:r>
            <a:r>
              <a:rPr lang="en-US" sz="28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endPar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endParaRPr>
          </a:p>
          <a:p>
            <a:pPr>
              <a:spcBef>
                <a:spcPts val="0"/>
              </a:spcBef>
              <a:spcAft>
                <a:spcPts val="0"/>
              </a:spcAft>
              <a:tabLst>
                <a:tab pos="182880" algn="l"/>
                <a:tab pos="228600" algn="l"/>
              </a:tabLst>
              <a:defRPr/>
            </a:pP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Slaves, </a:t>
            </a:r>
            <a:r>
              <a:rPr lang="en-US" sz="24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a:t>
            </a:r>
            <a:r>
              <a:rPr lang="en-US" sz="2400" b="1" dirty="0">
                <a:solidFill>
                  <a:schemeClr val="accent5">
                    <a:lumMod val="50000"/>
                  </a:schemeClr>
                </a:solidFill>
                <a:latin typeface="Times New Roman" panose="02020603050405020304" pitchFamily="18" charset="0"/>
                <a:ea typeface="Times New Roman" panose="02020603050405020304" pitchFamily="18" charset="0"/>
                <a:cs typeface="Arial" panose="020B0604020202020204" pitchFamily="34" charset="0"/>
              </a:rPr>
              <a:t> </a:t>
            </a:r>
            <a:r>
              <a:rPr lang="en-US" sz="2400" b="1" i="1" dirty="0">
                <a:solidFill>
                  <a:schemeClr val="accent5">
                    <a:lumMod val="50000"/>
                  </a:schemeClr>
                </a:solidFill>
                <a:latin typeface="Times New Roman" panose="02020603050405020304" pitchFamily="18" charset="0"/>
                <a:ea typeface="Times New Roman" panose="02020603050405020304" pitchFamily="18" charset="0"/>
                <a:cs typeface="Arial" panose="020B0604020202020204" pitchFamily="34" charset="0"/>
              </a:rPr>
              <a:t>Employees</a:t>
            </a:r>
            <a:r>
              <a:rPr lang="en-US" sz="2400" b="1" dirty="0">
                <a:solidFill>
                  <a:schemeClr val="accent5">
                    <a:lumMod val="50000"/>
                  </a:schemeClr>
                </a:solidFill>
                <a:latin typeface="Times New Roman" panose="02020603050405020304" pitchFamily="18" charset="0"/>
                <a:ea typeface="Times New Roman" panose="02020603050405020304" pitchFamily="18" charset="0"/>
                <a:cs typeface="Arial" panose="020B0604020202020204" pitchFamily="34" charset="0"/>
              </a:rPr>
              <a:t> </a:t>
            </a:r>
            <a:r>
              <a:rPr lang="en-US" sz="24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a:t>
            </a:r>
            <a:r>
              <a:rPr lang="en-US" sz="2400" b="1" dirty="0">
                <a:solidFill>
                  <a:schemeClr val="accent5">
                    <a:lumMod val="50000"/>
                  </a:schemeClr>
                </a:solidFill>
                <a:latin typeface="Arial Narrow" panose="020B0606020202030204" pitchFamily="34" charset="0"/>
                <a:ea typeface="Times New Roman" panose="02020603050405020304" pitchFamily="18" charset="0"/>
                <a:cs typeface="Arial" panose="020B0604020202020204" pitchFamily="34" charset="0"/>
              </a:rPr>
              <a:t> </a:t>
            </a: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in all things obey those who are your masters on earth, not with external service, as those who merely please men, but with sincerity of heart, fearing the Lord. </a:t>
            </a:r>
            <a:r>
              <a:rPr lang="en-US" sz="2000" b="1" dirty="0">
                <a:solidFill>
                  <a:srgbClr val="C00000"/>
                </a:solidFill>
                <a:latin typeface="Arial Narrow" panose="020B0606020202030204" pitchFamily="34" charset="0"/>
                <a:ea typeface="Times New Roman" panose="02020603050405020304" pitchFamily="18" charset="0"/>
                <a:cs typeface="Arial" panose="020B0604020202020204" pitchFamily="34" charset="0"/>
              </a:rPr>
              <a:t>23</a:t>
            </a: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 </a:t>
            </a:r>
            <a:r>
              <a:rPr lang="en-US" sz="2800" b="1" u="dbl" dirty="0">
                <a:solidFill>
                  <a:srgbClr val="500050"/>
                </a:solidFill>
                <a:latin typeface="Arial Narrow" panose="020B0606020202030204" pitchFamily="34" charset="0"/>
                <a:ea typeface="Times New Roman" panose="02020603050405020304" pitchFamily="18" charset="0"/>
                <a:cs typeface="Arial" panose="020B0604020202020204" pitchFamily="34" charset="0"/>
              </a:rPr>
              <a:t>Whatever you do</a:t>
            </a: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 </a:t>
            </a:r>
            <a:r>
              <a:rPr lang="en-US" sz="2800" b="1" u="dbl" dirty="0">
                <a:solidFill>
                  <a:srgbClr val="500050"/>
                </a:solidFill>
                <a:latin typeface="Arial Narrow" panose="020B0606020202030204" pitchFamily="34" charset="0"/>
                <a:ea typeface="Times New Roman" panose="02020603050405020304" pitchFamily="18" charset="0"/>
                <a:cs typeface="Arial" panose="020B0604020202020204" pitchFamily="34" charset="0"/>
              </a:rPr>
              <a:t>do your work heartily</a:t>
            </a: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 as for the Lord rather than for men, </a:t>
            </a:r>
            <a:r>
              <a:rPr lang="en-US" sz="2000" b="1" dirty="0">
                <a:solidFill>
                  <a:srgbClr val="C00000"/>
                </a:solidFill>
                <a:latin typeface="Arial Narrow" panose="020B0606020202030204" pitchFamily="34" charset="0"/>
                <a:ea typeface="Times New Roman" panose="02020603050405020304" pitchFamily="18" charset="0"/>
                <a:cs typeface="Arial" panose="020B0604020202020204" pitchFamily="34" charset="0"/>
              </a:rPr>
              <a:t>24</a:t>
            </a:r>
            <a:r>
              <a:rPr lang="en-US" sz="2800" b="1" dirty="0">
                <a:solidFill>
                  <a:srgbClr val="C00000"/>
                </a:solidFill>
                <a:latin typeface="Arial Narrow" panose="020B0606020202030204" pitchFamily="34" charset="0"/>
                <a:ea typeface="Times New Roman" panose="02020603050405020304" pitchFamily="18" charset="0"/>
                <a:cs typeface="Arial" panose="020B0604020202020204" pitchFamily="34" charset="0"/>
              </a:rPr>
              <a:t> </a:t>
            </a: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knowing that from the Lord you will receive the reward of the inheritance. </a:t>
            </a:r>
            <a:r>
              <a:rPr lang="en-US" sz="2800" b="1" u="dbl" dirty="0">
                <a:solidFill>
                  <a:srgbClr val="500050"/>
                </a:solidFill>
                <a:latin typeface="Arial Narrow" panose="020B0606020202030204" pitchFamily="34" charset="0"/>
                <a:ea typeface="Times New Roman" panose="02020603050405020304" pitchFamily="18" charset="0"/>
                <a:cs typeface="Arial" panose="020B0604020202020204" pitchFamily="34" charset="0"/>
              </a:rPr>
              <a:t>It is the Lord Christ whom you serve</a:t>
            </a: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 </a:t>
            </a:r>
            <a:endParaRPr lang="en-US" sz="2800" dirty="0">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0482" name="Picture 1"/>
          <p:cNvPicPr>
            <a:picLocks noChangeAspect="1"/>
          </p:cNvPicPr>
          <p:nvPr/>
        </p:nvPicPr>
        <p:blipFill>
          <a:blip r:embed="rId2" cstate="print"/>
          <a:srcRect b="4074"/>
          <a:stretch>
            <a:fillRect/>
          </a:stretch>
        </p:blipFill>
        <p:spPr bwMode="auto">
          <a:xfrm>
            <a:off x="0" y="0"/>
            <a:ext cx="9144000" cy="5143500"/>
          </a:xfrm>
          <a:prstGeom prst="rect">
            <a:avLst/>
          </a:prstGeom>
          <a:noFill/>
          <a:ln w="9525">
            <a:noFill/>
            <a:miter lim="800000"/>
            <a:headEnd/>
            <a:tailEnd/>
          </a:ln>
        </p:spPr>
      </p:pic>
      <p:sp>
        <p:nvSpPr>
          <p:cNvPr id="3" name="Rectangle 2"/>
          <p:cNvSpPr/>
          <p:nvPr/>
        </p:nvSpPr>
        <p:spPr>
          <a:xfrm>
            <a:off x="1028700" y="666750"/>
            <a:ext cx="7086600" cy="3786188"/>
          </a:xfrm>
          <a:prstGeom prst="rect">
            <a:avLst/>
          </a:prstGeom>
        </p:spPr>
        <p:txBody>
          <a:bodyPr>
            <a:spAutoFit/>
          </a:bodyPr>
          <a:lstStyle/>
          <a:p>
            <a:pPr>
              <a:spcBef>
                <a:spcPts val="0"/>
              </a:spcBef>
              <a:spcAft>
                <a:spcPts val="0"/>
              </a:spcAft>
              <a:tabLst>
                <a:tab pos="182880" algn="l"/>
                <a:tab pos="228600" algn="l"/>
              </a:tabLst>
              <a:defRPr/>
            </a:pPr>
            <a:r>
              <a:rPr lang="en-US" sz="3600" dirty="0">
                <a:solidFill>
                  <a:srgbClr val="000000"/>
                </a:solidFill>
                <a:latin typeface="Narkisim" panose="020E0502050101010101" pitchFamily="34" charset="-79"/>
                <a:ea typeface="Times New Roman" panose="02020603050405020304" pitchFamily="18" charset="0"/>
                <a:cs typeface="Narkisim" panose="020E0502050101010101" pitchFamily="34" charset="-79"/>
              </a:rPr>
              <a:t>There is satisfaction to be found </a:t>
            </a:r>
          </a:p>
          <a:p>
            <a:pPr>
              <a:spcBef>
                <a:spcPts val="0"/>
              </a:spcBef>
              <a:spcAft>
                <a:spcPts val="0"/>
              </a:spcAft>
              <a:tabLst>
                <a:tab pos="182880" algn="l"/>
                <a:tab pos="228600" algn="l"/>
              </a:tabLst>
              <a:defRPr/>
            </a:pPr>
            <a:r>
              <a:rPr lang="en-US" sz="3600" dirty="0">
                <a:solidFill>
                  <a:srgbClr val="000000"/>
                </a:solidFill>
                <a:latin typeface="Narkisim" panose="020E0502050101010101" pitchFamily="34" charset="-79"/>
                <a:ea typeface="Times New Roman" panose="02020603050405020304" pitchFamily="18" charset="0"/>
                <a:cs typeface="Narkisim" panose="020E0502050101010101" pitchFamily="34" charset="-79"/>
              </a:rPr>
              <a:t>in productive work</a:t>
            </a:r>
            <a:r>
              <a:rPr lang="en-US" sz="3600" b="1" dirty="0">
                <a:solidFill>
                  <a:srgbClr val="000000"/>
                </a:solidFill>
                <a:latin typeface="Narkisim" panose="020E0502050101010101" pitchFamily="34" charset="-79"/>
                <a:ea typeface="Times New Roman" panose="02020603050405020304" pitchFamily="18" charset="0"/>
                <a:cs typeface="Narkisim" panose="020E0502050101010101" pitchFamily="34" charset="-79"/>
              </a:rPr>
              <a:t>.</a:t>
            </a:r>
            <a:endParaRPr lang="en-US" sz="3600" dirty="0">
              <a:latin typeface="Narkisim" panose="020E0502050101010101" pitchFamily="34" charset="-79"/>
              <a:ea typeface="Times New Roman" panose="02020603050405020304" pitchFamily="18" charset="0"/>
              <a:cs typeface="Narkisim" panose="020E0502050101010101" pitchFamily="34" charset="-79"/>
            </a:endParaRPr>
          </a:p>
          <a:p>
            <a:pPr>
              <a:spcBef>
                <a:spcPts val="0"/>
              </a:spcBef>
              <a:spcAft>
                <a:spcPts val="0"/>
              </a:spcAft>
              <a:tabLst>
                <a:tab pos="182880" algn="l"/>
                <a:tab pos="228600" algn="l"/>
              </a:tabLst>
              <a:defRPr/>
            </a:pPr>
            <a:endPar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endParaRPr>
          </a:p>
          <a:p>
            <a:pPr>
              <a:spcBef>
                <a:spcPts val="0"/>
              </a:spcBef>
              <a:spcAft>
                <a:spcPts val="0"/>
              </a:spcAft>
              <a:tabLst>
                <a:tab pos="182880" algn="l"/>
                <a:tab pos="228600" algn="l"/>
              </a:tabLst>
              <a:defRPr/>
            </a:pP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Ecclesiastes 3: 12-13</a:t>
            </a:r>
            <a:r>
              <a:rPr lang="en-US" sz="28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 </a:t>
            </a:r>
          </a:p>
          <a:p>
            <a:pPr>
              <a:spcBef>
                <a:spcPts val="0"/>
              </a:spcBef>
              <a:spcAft>
                <a:spcPts val="0"/>
              </a:spcAft>
              <a:tabLst>
                <a:tab pos="182880" algn="l"/>
                <a:tab pos="228600" algn="l"/>
              </a:tabLst>
              <a:defRPr/>
            </a:pP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I know that there is nothing better for them than to rejoice and to do good in one's lifetime; </a:t>
            </a:r>
            <a:r>
              <a:rPr lang="en-US" sz="2000" b="1" dirty="0">
                <a:solidFill>
                  <a:srgbClr val="C00000"/>
                </a:solidFill>
                <a:latin typeface="Arial Narrow" panose="020B0606020202030204" pitchFamily="34" charset="0"/>
                <a:ea typeface="Times New Roman" panose="02020603050405020304" pitchFamily="18" charset="0"/>
                <a:cs typeface="Arial" panose="020B0604020202020204" pitchFamily="34" charset="0"/>
              </a:rPr>
              <a:t>13</a:t>
            </a:r>
            <a:r>
              <a:rPr lang="en-US" sz="20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 </a:t>
            </a: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moreover, that every man who eats and drinks </a:t>
            </a:r>
            <a:r>
              <a:rPr lang="en-US" sz="2800" b="1" u="dbl" dirty="0">
                <a:solidFill>
                  <a:srgbClr val="500050"/>
                </a:solidFill>
                <a:latin typeface="Arial Narrow" panose="020B0606020202030204" pitchFamily="34" charset="0"/>
                <a:ea typeface="Times New Roman" panose="02020603050405020304" pitchFamily="18" charset="0"/>
                <a:cs typeface="Arial" panose="020B0604020202020204" pitchFamily="34" charset="0"/>
              </a:rPr>
              <a:t>sees good in all his labor</a:t>
            </a: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 — </a:t>
            </a:r>
            <a:r>
              <a:rPr lang="en-US" sz="2800" b="1" u="dbl" dirty="0">
                <a:solidFill>
                  <a:srgbClr val="500050"/>
                </a:solidFill>
                <a:latin typeface="Arial Narrow" panose="020B0606020202030204" pitchFamily="34" charset="0"/>
                <a:ea typeface="Times New Roman" panose="02020603050405020304" pitchFamily="18" charset="0"/>
                <a:cs typeface="Arial" panose="020B0604020202020204" pitchFamily="34" charset="0"/>
              </a:rPr>
              <a:t>it is the gift of God</a:t>
            </a: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a:t>
            </a:r>
            <a:endParaRPr lang="en-US" sz="2800" dirty="0">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074" name="Picture 1"/>
          <p:cNvPicPr>
            <a:picLocks noChangeAspect="1"/>
          </p:cNvPicPr>
          <p:nvPr/>
        </p:nvPicPr>
        <p:blipFill>
          <a:blip r:embed="rId2" cstate="print"/>
          <a:srcRect b="4074"/>
          <a:stretch>
            <a:fillRect/>
          </a:stretch>
        </p:blipFill>
        <p:spPr bwMode="auto">
          <a:xfrm>
            <a:off x="0" y="0"/>
            <a:ext cx="9144000" cy="5143500"/>
          </a:xfrm>
          <a:prstGeom prst="rect">
            <a:avLst/>
          </a:prstGeom>
          <a:noFill/>
          <a:ln w="9525">
            <a:noFill/>
            <a:miter lim="800000"/>
            <a:headEnd/>
            <a:tailEnd/>
          </a:ln>
        </p:spPr>
      </p:pic>
      <p:sp>
        <p:nvSpPr>
          <p:cNvPr id="3" name="Rectangle 2"/>
          <p:cNvSpPr/>
          <p:nvPr/>
        </p:nvSpPr>
        <p:spPr>
          <a:xfrm>
            <a:off x="609599" y="361950"/>
            <a:ext cx="7924800" cy="4124206"/>
          </a:xfrm>
          <a:prstGeom prst="rect">
            <a:avLst/>
          </a:prstGeom>
        </p:spPr>
        <p:txBody>
          <a:bodyPr>
            <a:spAutoFit/>
          </a:bodyPr>
          <a:lstStyle/>
          <a:p>
            <a:pPr>
              <a:spcBef>
                <a:spcPts val="0"/>
              </a:spcBef>
              <a:spcAft>
                <a:spcPts val="0"/>
              </a:spcAft>
              <a:tabLst>
                <a:tab pos="182880" algn="l"/>
              </a:tabLst>
              <a:defRPr/>
            </a:pPr>
            <a:r>
              <a:rPr lang="en-US" sz="4000" b="1" dirty="0">
                <a:solidFill>
                  <a:srgbClr val="000000"/>
                </a:solidFill>
                <a:latin typeface="Narkisim" panose="020E0502050101010101" pitchFamily="34" charset="-79"/>
                <a:ea typeface="Times New Roman" panose="02020603050405020304" pitchFamily="18" charset="0"/>
                <a:cs typeface="Narkisim" panose="020E0502050101010101" pitchFamily="34" charset="-79"/>
              </a:rPr>
              <a:t>    Four aspects of man’s labors :</a:t>
            </a:r>
            <a:endParaRPr lang="en-US" sz="4000" dirty="0">
              <a:latin typeface="Narkisim" panose="020E0502050101010101" pitchFamily="34" charset="-79"/>
              <a:ea typeface="Times New Roman" panose="02020603050405020304" pitchFamily="18" charset="0"/>
              <a:cs typeface="Narkisim" panose="020E0502050101010101" pitchFamily="34" charset="-79"/>
            </a:endParaRPr>
          </a:p>
          <a:p>
            <a:pPr>
              <a:spcBef>
                <a:spcPts val="0"/>
              </a:spcBef>
              <a:spcAft>
                <a:spcPts val="0"/>
              </a:spcAft>
              <a:tabLst>
                <a:tab pos="182880" algn="l"/>
                <a:tab pos="228600" algn="l"/>
              </a:tabLst>
              <a:defRPr/>
            </a:pPr>
            <a:r>
              <a:rPr lang="en-US" sz="32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r>
              <a:rPr lang="en-US" sz="32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1. </a:t>
            </a:r>
            <a:r>
              <a:rPr lang="en-US" sz="32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r>
              <a:rPr lang="en-US" sz="3200" dirty="0">
                <a:ln>
                  <a:solidFill>
                    <a:srgbClr val="00B0F0"/>
                  </a:solidFill>
                </a:ln>
                <a:solidFill>
                  <a:srgbClr val="000000"/>
                </a:solidFill>
                <a:latin typeface="Times New Roman" panose="02020603050405020304" pitchFamily="18" charset="0"/>
                <a:ea typeface="Times New Roman" panose="02020603050405020304" pitchFamily="18" charset="0"/>
                <a:cs typeface="Arial" panose="020B0604020202020204" pitchFamily="34" charset="0"/>
              </a:rPr>
              <a:t> Mankind was created to do work</a:t>
            </a:r>
            <a:r>
              <a:rPr lang="en-US" sz="3200" b="1" dirty="0">
                <a:ln>
                  <a:solidFill>
                    <a:srgbClr val="00B0F0"/>
                  </a:solidFill>
                </a:ln>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p>
          <a:p>
            <a:pPr>
              <a:spcBef>
                <a:spcPts val="0"/>
              </a:spcBef>
              <a:spcAft>
                <a:spcPts val="0"/>
              </a:spcAft>
              <a:tabLst>
                <a:tab pos="182880" algn="l"/>
                <a:tab pos="228600" algn="l"/>
              </a:tabLst>
              <a:defRPr/>
            </a:pPr>
            <a:endParaRPr lang="en-US" sz="1000" dirty="0">
              <a:ln>
                <a:solidFill>
                  <a:srgbClr val="00B0F0"/>
                </a:solidFill>
              </a:ln>
              <a:latin typeface="Times New Roman" panose="02020603050405020304" pitchFamily="18" charset="0"/>
              <a:ea typeface="Times New Roman" panose="02020603050405020304" pitchFamily="18" charset="0"/>
              <a:cs typeface="Arial" panose="020B0604020202020204" pitchFamily="34" charset="0"/>
            </a:endParaRPr>
          </a:p>
          <a:p>
            <a:pPr>
              <a:spcBef>
                <a:spcPts val="0"/>
              </a:spcBef>
              <a:spcAft>
                <a:spcPts val="0"/>
              </a:spcAft>
              <a:tabLst>
                <a:tab pos="182880" algn="l"/>
                <a:tab pos="228600" algn="l"/>
              </a:tabLst>
              <a:defRPr/>
            </a:pPr>
            <a:r>
              <a:rPr lang="en-US" sz="3200" dirty="0">
                <a:ln>
                  <a:solidFill>
                    <a:srgbClr val="00B0F0"/>
                  </a:solidFill>
                </a:ln>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r>
              <a:rPr lang="en-US" sz="32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2.   </a:t>
            </a:r>
            <a:r>
              <a:rPr lang="en-US" sz="3200" dirty="0">
                <a:ln>
                  <a:solidFill>
                    <a:srgbClr val="00B0F0"/>
                  </a:solidFill>
                </a:ln>
                <a:solidFill>
                  <a:srgbClr val="000000"/>
                </a:solidFill>
                <a:latin typeface="Times New Roman" panose="02020603050405020304" pitchFamily="18" charset="0"/>
                <a:ea typeface="Times New Roman" panose="02020603050405020304" pitchFamily="18" charset="0"/>
                <a:cs typeface="Arial" panose="020B0604020202020204" pitchFamily="34" charset="0"/>
              </a:rPr>
              <a:t>Mankind is instructed to be industrious</a:t>
            </a:r>
            <a:r>
              <a:rPr lang="en-US" sz="3200" b="1" dirty="0">
                <a:ln>
                  <a:solidFill>
                    <a:srgbClr val="00B0F0"/>
                  </a:solidFill>
                </a:ln>
                <a:solidFill>
                  <a:srgbClr val="000000"/>
                </a:solidFill>
                <a:latin typeface="Times New Roman" panose="02020603050405020304" pitchFamily="18" charset="0"/>
                <a:ea typeface="Times New Roman" panose="02020603050405020304" pitchFamily="18" charset="0"/>
                <a:cs typeface="Arial" panose="020B0604020202020204" pitchFamily="34" charset="0"/>
              </a:rPr>
              <a:t>.</a:t>
            </a:r>
          </a:p>
          <a:p>
            <a:pPr>
              <a:spcBef>
                <a:spcPts val="0"/>
              </a:spcBef>
              <a:spcAft>
                <a:spcPts val="0"/>
              </a:spcAft>
              <a:tabLst>
                <a:tab pos="182880" algn="l"/>
                <a:tab pos="228600" algn="l"/>
              </a:tabLst>
              <a:defRPr/>
            </a:pPr>
            <a:endParaRPr lang="en-US" sz="1000" dirty="0">
              <a:ln>
                <a:solidFill>
                  <a:srgbClr val="00B0F0"/>
                </a:solidFill>
              </a:ln>
              <a:latin typeface="Times New Roman" panose="02020603050405020304" pitchFamily="18" charset="0"/>
              <a:ea typeface="Times New Roman" panose="02020603050405020304" pitchFamily="18" charset="0"/>
              <a:cs typeface="Arial" panose="020B0604020202020204" pitchFamily="34" charset="0"/>
            </a:endParaRPr>
          </a:p>
          <a:p>
            <a:pPr>
              <a:spcBef>
                <a:spcPts val="0"/>
              </a:spcBef>
              <a:spcAft>
                <a:spcPts val="0"/>
              </a:spcAft>
              <a:tabLst>
                <a:tab pos="182880" algn="l"/>
                <a:tab pos="228600" algn="l"/>
              </a:tabLst>
              <a:defRPr/>
            </a:pPr>
            <a:r>
              <a:rPr lang="en-US" sz="3200" dirty="0">
                <a:ln>
                  <a:solidFill>
                    <a:srgbClr val="00B0F0"/>
                  </a:solidFill>
                </a:ln>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r>
              <a:rPr lang="en-US" sz="32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3.   </a:t>
            </a:r>
            <a:r>
              <a:rPr lang="en-US" sz="3200" dirty="0">
                <a:ln>
                  <a:solidFill>
                    <a:srgbClr val="00B0F0"/>
                  </a:solidFill>
                </a:ln>
                <a:solidFill>
                  <a:srgbClr val="000000"/>
                </a:solidFill>
                <a:latin typeface="Times New Roman" panose="02020603050405020304" pitchFamily="18" charset="0"/>
                <a:ea typeface="Times New Roman" panose="02020603050405020304" pitchFamily="18" charset="0"/>
                <a:cs typeface="Arial" panose="020B0604020202020204" pitchFamily="34" charset="0"/>
              </a:rPr>
              <a:t>Christians are commanded to be</a:t>
            </a:r>
          </a:p>
          <a:p>
            <a:pPr>
              <a:spcBef>
                <a:spcPts val="0"/>
              </a:spcBef>
              <a:spcAft>
                <a:spcPts val="0"/>
              </a:spcAft>
              <a:tabLst>
                <a:tab pos="182880" algn="l"/>
                <a:tab pos="228600" algn="l"/>
              </a:tabLst>
              <a:defRPr/>
            </a:pPr>
            <a:r>
              <a:rPr lang="en-US" sz="3200" dirty="0">
                <a:ln>
                  <a:solidFill>
                    <a:srgbClr val="00B0F0"/>
                  </a:solidFill>
                </a:ln>
                <a:solidFill>
                  <a:srgbClr val="000000"/>
                </a:solidFill>
                <a:latin typeface="Times New Roman" panose="02020603050405020304" pitchFamily="18" charset="0"/>
                <a:ea typeface="Times New Roman" panose="02020603050405020304" pitchFamily="18" charset="0"/>
                <a:cs typeface="Arial" panose="020B0604020202020204" pitchFamily="34" charset="0"/>
              </a:rPr>
              <a:t>            industrious people</a:t>
            </a:r>
            <a:r>
              <a:rPr lang="en-US" sz="3200" b="1" dirty="0">
                <a:ln>
                  <a:solidFill>
                    <a:srgbClr val="00B0F0"/>
                  </a:solidFill>
                </a:ln>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p>
          <a:p>
            <a:pPr>
              <a:spcBef>
                <a:spcPts val="0"/>
              </a:spcBef>
              <a:spcAft>
                <a:spcPts val="0"/>
              </a:spcAft>
              <a:tabLst>
                <a:tab pos="182880" algn="l"/>
                <a:tab pos="228600" algn="l"/>
              </a:tabLst>
              <a:defRPr/>
            </a:pPr>
            <a:endParaRPr lang="en-US" sz="1000" dirty="0">
              <a:latin typeface="Times New Roman" panose="02020603050405020304" pitchFamily="18" charset="0"/>
              <a:ea typeface="Times New Roman" panose="02020603050405020304" pitchFamily="18" charset="0"/>
              <a:cs typeface="Arial" panose="020B0604020202020204" pitchFamily="34" charset="0"/>
            </a:endParaRPr>
          </a:p>
          <a:p>
            <a:pPr>
              <a:spcBef>
                <a:spcPts val="0"/>
              </a:spcBef>
              <a:spcAft>
                <a:spcPts val="0"/>
              </a:spcAft>
              <a:tabLst>
                <a:tab pos="182880" algn="l"/>
                <a:tab pos="228600" algn="l"/>
              </a:tabLst>
              <a:defRPr/>
            </a:pPr>
            <a:r>
              <a:rPr lang="en-US" sz="32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r>
              <a:rPr lang="en-US" sz="32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4. </a:t>
            </a:r>
            <a:r>
              <a:rPr lang="en-US" sz="32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r>
              <a:rPr lang="en-US" sz="3200" dirty="0">
                <a:ln>
                  <a:solidFill>
                    <a:srgbClr val="00B0F0"/>
                  </a:solidFill>
                </a:ln>
                <a:solidFill>
                  <a:srgbClr val="000000"/>
                </a:solidFill>
                <a:latin typeface="Times New Roman" panose="02020603050405020304" pitchFamily="18" charset="0"/>
                <a:ea typeface="Times New Roman" panose="02020603050405020304" pitchFamily="18" charset="0"/>
                <a:cs typeface="Arial" panose="020B0604020202020204" pitchFamily="34" charset="0"/>
              </a:rPr>
              <a:t>There are reasons why Christians are</a:t>
            </a:r>
          </a:p>
          <a:p>
            <a:pPr>
              <a:spcBef>
                <a:spcPts val="0"/>
              </a:spcBef>
              <a:spcAft>
                <a:spcPts val="0"/>
              </a:spcAft>
              <a:tabLst>
                <a:tab pos="182880" algn="l"/>
                <a:tab pos="228600" algn="l"/>
              </a:tabLst>
              <a:defRPr/>
            </a:pPr>
            <a:r>
              <a:rPr lang="en-US" sz="3200" dirty="0">
                <a:ln>
                  <a:solidFill>
                    <a:srgbClr val="00B0F0"/>
                  </a:solidFill>
                </a:ln>
                <a:solidFill>
                  <a:srgbClr val="000000"/>
                </a:solidFill>
                <a:latin typeface="Times New Roman" panose="02020603050405020304" pitchFamily="18" charset="0"/>
                <a:ea typeface="Times New Roman" panose="02020603050405020304" pitchFamily="18" charset="0"/>
                <a:cs typeface="Arial" panose="020B0604020202020204" pitchFamily="34" charset="0"/>
              </a:rPr>
              <a:t>            commanded to work</a:t>
            </a:r>
            <a:r>
              <a:rPr lang="en-US" sz="32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a:t>
            </a:r>
            <a:endParaRPr lang="en-US" sz="3200" dirty="0">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1"/>
          <p:cNvPicPr>
            <a:picLocks noChangeAspect="1"/>
          </p:cNvPicPr>
          <p:nvPr/>
        </p:nvPicPr>
        <p:blipFill>
          <a:blip r:embed="rId2" cstate="print"/>
          <a:srcRect/>
          <a:stretch>
            <a:fillRect/>
          </a:stretch>
        </p:blipFill>
        <p:spPr bwMode="auto">
          <a:xfrm>
            <a:off x="4763" y="0"/>
            <a:ext cx="9139237" cy="5187950"/>
          </a:xfrm>
          <a:prstGeom prst="rect">
            <a:avLst/>
          </a:prstGeom>
          <a:noFill/>
          <a:ln w="9525">
            <a:noFill/>
            <a:miter lim="800000"/>
            <a:headEnd/>
            <a:tailEnd/>
          </a:ln>
        </p:spPr>
      </p:pic>
      <p:sp>
        <p:nvSpPr>
          <p:cNvPr id="2" name="Rectangle 1"/>
          <p:cNvSpPr/>
          <p:nvPr/>
        </p:nvSpPr>
        <p:spPr>
          <a:xfrm>
            <a:off x="802481" y="1162814"/>
            <a:ext cx="7543800" cy="2862322"/>
          </a:xfrm>
          <a:prstGeom prst="rect">
            <a:avLst/>
          </a:prstGeom>
        </p:spPr>
        <p:txBody>
          <a:bodyPr>
            <a:spAutoFit/>
          </a:bodyPr>
          <a:lstStyle/>
          <a:p>
            <a:pPr>
              <a:defRPr/>
            </a:pPr>
            <a:r>
              <a:rPr lang="en-US" sz="5000" b="1" dirty="0">
                <a:ln w="12700">
                  <a:solidFill>
                    <a:srgbClr val="FFFF00"/>
                  </a:solidFill>
                </a:ln>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III</a:t>
            </a:r>
            <a:r>
              <a:rPr lang="en-US" sz="6000" b="1" dirty="0">
                <a:ln w="12700">
                  <a:solidFill>
                    <a:srgbClr val="FFFF00"/>
                  </a:solidFill>
                </a:ln>
                <a:solidFill>
                  <a:srgbClr val="000000"/>
                </a:solidFill>
                <a:latin typeface="Narkisim" panose="020E0502050101010101" pitchFamily="34" charset="-79"/>
                <a:ea typeface="Times New Roman" panose="02020603050405020304" pitchFamily="18" charset="0"/>
                <a:cs typeface="Narkisim" panose="020E0502050101010101" pitchFamily="34" charset="-79"/>
              </a:rPr>
              <a:t>.  As Christians we are </a:t>
            </a:r>
          </a:p>
          <a:p>
            <a:pPr>
              <a:defRPr/>
            </a:pPr>
            <a:r>
              <a:rPr lang="en-US" sz="6000" b="1" dirty="0">
                <a:ln w="12700">
                  <a:solidFill>
                    <a:srgbClr val="FFFF00"/>
                  </a:solidFill>
                </a:ln>
                <a:solidFill>
                  <a:srgbClr val="000000"/>
                </a:solidFill>
                <a:latin typeface="Narkisim" panose="020E0502050101010101" pitchFamily="34" charset="-79"/>
                <a:ea typeface="Times New Roman" panose="02020603050405020304" pitchFamily="18" charset="0"/>
                <a:cs typeface="Narkisim" panose="020E0502050101010101" pitchFamily="34" charset="-79"/>
              </a:rPr>
              <a:t>      commanded to be        </a:t>
            </a:r>
          </a:p>
          <a:p>
            <a:pPr>
              <a:defRPr/>
            </a:pPr>
            <a:r>
              <a:rPr lang="en-US" sz="6000" b="1" dirty="0">
                <a:ln w="12700">
                  <a:solidFill>
                    <a:srgbClr val="FFFF00"/>
                  </a:solidFill>
                </a:ln>
                <a:solidFill>
                  <a:srgbClr val="000000"/>
                </a:solidFill>
                <a:latin typeface="Narkisim" panose="020E0502050101010101" pitchFamily="34" charset="-79"/>
                <a:ea typeface="Times New Roman" panose="02020603050405020304" pitchFamily="18" charset="0"/>
                <a:cs typeface="Narkisim" panose="020E0502050101010101" pitchFamily="34" charset="-79"/>
              </a:rPr>
              <a:t>      industrious people.</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2530" name="Picture 1"/>
          <p:cNvPicPr>
            <a:picLocks noChangeAspect="1"/>
          </p:cNvPicPr>
          <p:nvPr/>
        </p:nvPicPr>
        <p:blipFill>
          <a:blip r:embed="rId2" cstate="print"/>
          <a:srcRect b="4074"/>
          <a:stretch>
            <a:fillRect/>
          </a:stretch>
        </p:blipFill>
        <p:spPr bwMode="auto">
          <a:xfrm>
            <a:off x="0" y="0"/>
            <a:ext cx="9144000" cy="5143500"/>
          </a:xfrm>
          <a:prstGeom prst="rect">
            <a:avLst/>
          </a:prstGeom>
          <a:noFill/>
          <a:ln w="9525">
            <a:noFill/>
            <a:miter lim="800000"/>
            <a:headEnd/>
            <a:tailEnd/>
          </a:ln>
        </p:spPr>
      </p:pic>
      <p:sp>
        <p:nvSpPr>
          <p:cNvPr id="3" name="Rectangle 2"/>
          <p:cNvSpPr/>
          <p:nvPr/>
        </p:nvSpPr>
        <p:spPr>
          <a:xfrm>
            <a:off x="1066800" y="309563"/>
            <a:ext cx="7315200" cy="4524375"/>
          </a:xfrm>
          <a:prstGeom prst="rect">
            <a:avLst/>
          </a:prstGeom>
        </p:spPr>
        <p:txBody>
          <a:bodyPr>
            <a:spAutoFit/>
          </a:bodyPr>
          <a:lstStyle/>
          <a:p>
            <a:pPr>
              <a:spcBef>
                <a:spcPts val="0"/>
              </a:spcBef>
              <a:spcAft>
                <a:spcPts val="0"/>
              </a:spcAft>
              <a:tabLst>
                <a:tab pos="182880" algn="l"/>
              </a:tabLst>
              <a:defRPr/>
            </a:pPr>
            <a:r>
              <a:rPr lang="en-US" sz="3600" dirty="0">
                <a:solidFill>
                  <a:srgbClr val="000000"/>
                </a:solidFill>
                <a:latin typeface="Narkisim" panose="020E0502050101010101" pitchFamily="34" charset="-79"/>
                <a:ea typeface="Times New Roman" panose="02020603050405020304" pitchFamily="18" charset="0"/>
                <a:cs typeface="Narkisim" panose="020E0502050101010101" pitchFamily="34" charset="-79"/>
              </a:rPr>
              <a:t>We’ve seen that our attitude toward our work reflect our attitude toward God.  </a:t>
            </a:r>
          </a:p>
          <a:p>
            <a:pPr>
              <a:spcBef>
                <a:spcPts val="0"/>
              </a:spcBef>
              <a:spcAft>
                <a:spcPts val="0"/>
              </a:spcAft>
              <a:tabLst>
                <a:tab pos="182880" algn="l"/>
              </a:tabLst>
              <a:defRPr/>
            </a:pPr>
            <a:endParaRPr lang="en-US" sz="1000" dirty="0">
              <a:latin typeface="Times New Roman" panose="02020603050405020304" pitchFamily="18" charset="0"/>
              <a:ea typeface="Times New Roman" panose="02020603050405020304" pitchFamily="18" charset="0"/>
              <a:cs typeface="Arial" panose="020B0604020202020204" pitchFamily="34" charset="0"/>
            </a:endParaRPr>
          </a:p>
          <a:p>
            <a:pPr>
              <a:spcBef>
                <a:spcPts val="0"/>
              </a:spcBef>
              <a:spcAft>
                <a:spcPts val="0"/>
              </a:spcAft>
              <a:tabLst>
                <a:tab pos="182880" algn="l"/>
                <a:tab pos="228600" algn="l"/>
              </a:tabLst>
              <a:defRPr/>
            </a:pP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Colossians 3: 24 </a:t>
            </a:r>
            <a:endPar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endParaRPr>
          </a:p>
          <a:p>
            <a:pPr>
              <a:spcBef>
                <a:spcPts val="0"/>
              </a:spcBef>
              <a:spcAft>
                <a:spcPts val="0"/>
              </a:spcAft>
              <a:tabLst>
                <a:tab pos="182880" algn="l"/>
                <a:tab pos="228600" algn="l"/>
              </a:tabLst>
              <a:defRPr/>
            </a:pP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do your work heartily … It is the Lord </a:t>
            </a:r>
            <a:r>
              <a:rPr lang="en-US" sz="2800" b="1" u="dbl" dirty="0">
                <a:solidFill>
                  <a:srgbClr val="500050"/>
                </a:solidFill>
                <a:latin typeface="Arial Narrow" panose="020B0606020202030204" pitchFamily="34" charset="0"/>
                <a:ea typeface="Times New Roman" panose="02020603050405020304" pitchFamily="18" charset="0"/>
                <a:cs typeface="Arial" panose="020B0604020202020204" pitchFamily="34" charset="0"/>
              </a:rPr>
              <a:t>Christ whom you serve</a:t>
            </a: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    </a:t>
            </a:r>
            <a:endParaRPr lang="en-US" sz="2800" dirty="0">
              <a:latin typeface="Times New Roman" panose="02020603050405020304" pitchFamily="18" charset="0"/>
              <a:ea typeface="Times New Roman" panose="02020603050405020304" pitchFamily="18" charset="0"/>
              <a:cs typeface="Arial" panose="020B0604020202020204" pitchFamily="34" charset="0"/>
            </a:endParaRPr>
          </a:p>
          <a:p>
            <a:pPr>
              <a:spcBef>
                <a:spcPts val="0"/>
              </a:spcBef>
              <a:spcAft>
                <a:spcPts val="0"/>
              </a:spcAft>
              <a:tabLst>
                <a:tab pos="182880" algn="l"/>
                <a:tab pos="228600" algn="l"/>
              </a:tabLst>
              <a:defRPr/>
            </a:pPr>
            <a:endParaRPr lang="en-US" sz="10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endParaRPr>
          </a:p>
          <a:p>
            <a:pPr>
              <a:spcBef>
                <a:spcPts val="0"/>
              </a:spcBef>
              <a:spcAft>
                <a:spcPts val="0"/>
              </a:spcAft>
              <a:tabLst>
                <a:tab pos="182880" algn="l"/>
                <a:tab pos="228600" algn="l"/>
              </a:tabLst>
              <a:defRPr/>
            </a:pP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Matthew 5: 16</a:t>
            </a:r>
            <a:r>
              <a:rPr lang="en-US" sz="28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endPar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endParaRPr>
          </a:p>
          <a:p>
            <a:pPr>
              <a:spcBef>
                <a:spcPts val="0"/>
              </a:spcBef>
              <a:spcAft>
                <a:spcPts val="0"/>
              </a:spcAft>
              <a:tabLst>
                <a:tab pos="182880" algn="l"/>
                <a:tab pos="228600" algn="l"/>
              </a:tabLst>
              <a:defRPr/>
            </a:pP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Let your light shine before men in such a way that they may see your good works, and </a:t>
            </a:r>
            <a:r>
              <a:rPr lang="en-US" sz="2800" b="1" u="dbl" dirty="0">
                <a:solidFill>
                  <a:srgbClr val="500050"/>
                </a:solidFill>
                <a:latin typeface="Arial Narrow" panose="020B0606020202030204" pitchFamily="34" charset="0"/>
                <a:ea typeface="Times New Roman" panose="02020603050405020304" pitchFamily="18" charset="0"/>
                <a:cs typeface="Arial" panose="020B0604020202020204" pitchFamily="34" charset="0"/>
              </a:rPr>
              <a:t>glorify your Father</a:t>
            </a: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 who is in heaven. </a:t>
            </a:r>
            <a:endParaRPr lang="en-US" sz="2800" dirty="0">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3554" name="Picture 1"/>
          <p:cNvPicPr>
            <a:picLocks noChangeAspect="1"/>
          </p:cNvPicPr>
          <p:nvPr/>
        </p:nvPicPr>
        <p:blipFill>
          <a:blip r:embed="rId2" cstate="print"/>
          <a:srcRect b="4074"/>
          <a:stretch>
            <a:fillRect/>
          </a:stretch>
        </p:blipFill>
        <p:spPr bwMode="auto">
          <a:xfrm>
            <a:off x="0" y="0"/>
            <a:ext cx="9144000" cy="5143500"/>
          </a:xfrm>
          <a:prstGeom prst="rect">
            <a:avLst/>
          </a:prstGeom>
          <a:noFill/>
          <a:ln w="9525">
            <a:noFill/>
            <a:miter lim="800000"/>
            <a:headEnd/>
            <a:tailEnd/>
          </a:ln>
        </p:spPr>
      </p:pic>
      <p:sp>
        <p:nvSpPr>
          <p:cNvPr id="3" name="Rectangle 2"/>
          <p:cNvSpPr/>
          <p:nvPr/>
        </p:nvSpPr>
        <p:spPr>
          <a:xfrm>
            <a:off x="571500" y="401638"/>
            <a:ext cx="8001000" cy="4124325"/>
          </a:xfrm>
          <a:prstGeom prst="rect">
            <a:avLst/>
          </a:prstGeom>
        </p:spPr>
        <p:txBody>
          <a:bodyPr>
            <a:spAutoFit/>
          </a:bodyPr>
          <a:lstStyle/>
          <a:p>
            <a:pPr>
              <a:spcBef>
                <a:spcPts val="0"/>
              </a:spcBef>
              <a:spcAft>
                <a:spcPts val="0"/>
              </a:spcAft>
              <a:tabLst>
                <a:tab pos="182880" algn="l"/>
                <a:tab pos="228600" algn="l"/>
              </a:tabLst>
              <a:defRPr/>
            </a:pP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I Peter 2: 18-19 </a:t>
            </a:r>
            <a:endPar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endParaRPr>
          </a:p>
          <a:p>
            <a:pPr>
              <a:spcBef>
                <a:spcPts val="0"/>
              </a:spcBef>
              <a:spcAft>
                <a:spcPts val="0"/>
              </a:spcAft>
              <a:tabLst>
                <a:tab pos="182880" algn="l"/>
                <a:tab pos="228600" algn="l"/>
              </a:tabLst>
              <a:defRPr/>
            </a:pP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Servants, be submissive to your masters with all respect, not only to those who are good and gentle, but also to </a:t>
            </a:r>
            <a:r>
              <a:rPr lang="en-US" sz="2800" b="1" u="dbl" dirty="0">
                <a:solidFill>
                  <a:srgbClr val="500050"/>
                </a:solidFill>
                <a:latin typeface="Arial Narrow" panose="020B0606020202030204" pitchFamily="34" charset="0"/>
                <a:ea typeface="Times New Roman" panose="02020603050405020304" pitchFamily="18" charset="0"/>
                <a:cs typeface="Arial" panose="020B0604020202020204" pitchFamily="34" charset="0"/>
              </a:rPr>
              <a:t>those who are unreasonable.</a:t>
            </a: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 </a:t>
            </a:r>
            <a:r>
              <a:rPr lang="en-US" sz="2000" b="1" dirty="0">
                <a:solidFill>
                  <a:srgbClr val="C00000"/>
                </a:solidFill>
                <a:latin typeface="Arial Narrow" panose="020B0606020202030204" pitchFamily="34" charset="0"/>
                <a:ea typeface="Times New Roman" panose="02020603050405020304" pitchFamily="18" charset="0"/>
                <a:cs typeface="Arial" panose="020B0604020202020204" pitchFamily="34" charset="0"/>
              </a:rPr>
              <a:t>19</a:t>
            </a: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 For this finds favor, if </a:t>
            </a:r>
            <a:r>
              <a:rPr lang="en-US" sz="2800" b="1" u="sng"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for the sake of conscience </a:t>
            </a: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toward God a person bears up under sorrows when suffering unjustly. </a:t>
            </a:r>
            <a:endParaRPr lang="en-US" sz="2800" dirty="0">
              <a:latin typeface="Times New Roman" panose="02020603050405020304" pitchFamily="18" charset="0"/>
              <a:ea typeface="Times New Roman" panose="02020603050405020304" pitchFamily="18" charset="0"/>
              <a:cs typeface="Arial" panose="020B0604020202020204" pitchFamily="34" charset="0"/>
            </a:endParaRPr>
          </a:p>
          <a:p>
            <a:pPr>
              <a:spcBef>
                <a:spcPts val="0"/>
              </a:spcBef>
              <a:spcAft>
                <a:spcPts val="0"/>
              </a:spcAft>
              <a:tabLst>
                <a:tab pos="182880" algn="l"/>
                <a:tab pos="228600" algn="l"/>
              </a:tabLst>
              <a:defRPr/>
            </a:pPr>
            <a:endParaRPr lang="en-US" sz="10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endParaRPr>
          </a:p>
          <a:p>
            <a:pPr>
              <a:spcBef>
                <a:spcPts val="0"/>
              </a:spcBef>
              <a:spcAft>
                <a:spcPts val="0"/>
              </a:spcAft>
              <a:tabLst>
                <a:tab pos="182880" algn="l"/>
                <a:tab pos="228600" algn="l"/>
              </a:tabLst>
              <a:defRPr/>
            </a:pP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I Corinthians 4: 2</a:t>
            </a:r>
            <a:r>
              <a:rPr lang="en-US" sz="28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endPar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endParaRPr>
          </a:p>
          <a:p>
            <a:pPr>
              <a:spcBef>
                <a:spcPts val="0"/>
              </a:spcBef>
              <a:spcAft>
                <a:spcPts val="0"/>
              </a:spcAft>
              <a:tabLst>
                <a:tab pos="182880" algn="l"/>
                <a:tab pos="228600" algn="l"/>
              </a:tabLst>
              <a:defRPr/>
            </a:pP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…moreover, it is required of stewards that one be </a:t>
            </a:r>
            <a:r>
              <a:rPr lang="en-US" sz="2800" b="1" u="dbl" dirty="0">
                <a:solidFill>
                  <a:srgbClr val="500050"/>
                </a:solidFill>
                <a:latin typeface="Arial Narrow" panose="020B0606020202030204" pitchFamily="34" charset="0"/>
                <a:ea typeface="Times New Roman" panose="02020603050405020304" pitchFamily="18" charset="0"/>
                <a:cs typeface="Arial" panose="020B0604020202020204" pitchFamily="34" charset="0"/>
              </a:rPr>
              <a:t>found trustworthy</a:t>
            </a: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 </a:t>
            </a:r>
            <a:endParaRPr lang="en-US" sz="2800" dirty="0">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1"/>
          <p:cNvPicPr>
            <a:picLocks noChangeAspect="1"/>
          </p:cNvPicPr>
          <p:nvPr/>
        </p:nvPicPr>
        <p:blipFill>
          <a:blip r:embed="rId2" cstate="print"/>
          <a:srcRect b="4074"/>
          <a:stretch>
            <a:fillRect/>
          </a:stretch>
        </p:blipFill>
        <p:spPr bwMode="auto">
          <a:xfrm>
            <a:off x="0" y="0"/>
            <a:ext cx="9144000" cy="5143500"/>
          </a:xfrm>
          <a:prstGeom prst="rect">
            <a:avLst/>
          </a:prstGeom>
          <a:noFill/>
          <a:ln w="9525">
            <a:noFill/>
            <a:miter lim="800000"/>
            <a:headEnd/>
            <a:tailEnd/>
          </a:ln>
        </p:spPr>
      </p:pic>
      <p:sp>
        <p:nvSpPr>
          <p:cNvPr id="3" name="Rectangle 2"/>
          <p:cNvSpPr/>
          <p:nvPr/>
        </p:nvSpPr>
        <p:spPr>
          <a:xfrm>
            <a:off x="685799" y="971550"/>
            <a:ext cx="7772400" cy="2862322"/>
          </a:xfrm>
          <a:prstGeom prst="rect">
            <a:avLst/>
          </a:prstGeom>
        </p:spPr>
        <p:txBody>
          <a:bodyPr>
            <a:spAutoFit/>
          </a:bodyPr>
          <a:lstStyle/>
          <a:p>
            <a:pPr algn="ctr">
              <a:spcBef>
                <a:spcPts val="0"/>
              </a:spcBef>
              <a:spcAft>
                <a:spcPts val="0"/>
              </a:spcAft>
              <a:tabLst>
                <a:tab pos="182880" algn="l"/>
              </a:tabLst>
              <a:defRPr/>
            </a:pPr>
            <a:r>
              <a:rPr lang="en-US" sz="6000" b="1" dirty="0">
                <a:ln w="12700">
                  <a:solidFill>
                    <a:srgbClr val="FFFF00"/>
                  </a:solidFill>
                </a:ln>
                <a:solidFill>
                  <a:srgbClr val="000000"/>
                </a:solidFill>
                <a:latin typeface="Narkisim" panose="020E0502050101010101" pitchFamily="34" charset="-79"/>
                <a:ea typeface="Times New Roman" panose="02020603050405020304" pitchFamily="18" charset="0"/>
                <a:cs typeface="Narkisim" panose="020E0502050101010101" pitchFamily="34" charset="-79"/>
              </a:rPr>
              <a:t>It is an honorable thing</a:t>
            </a:r>
          </a:p>
          <a:p>
            <a:pPr algn="ctr">
              <a:spcBef>
                <a:spcPts val="0"/>
              </a:spcBef>
              <a:spcAft>
                <a:spcPts val="0"/>
              </a:spcAft>
              <a:tabLst>
                <a:tab pos="182880" algn="l"/>
              </a:tabLst>
              <a:defRPr/>
            </a:pPr>
            <a:r>
              <a:rPr lang="en-US" sz="6000" b="1" dirty="0">
                <a:ln w="12700">
                  <a:solidFill>
                    <a:srgbClr val="FFFF00"/>
                  </a:solidFill>
                </a:ln>
                <a:solidFill>
                  <a:srgbClr val="000000"/>
                </a:solidFill>
                <a:latin typeface="Narkisim" panose="020E0502050101010101" pitchFamily="34" charset="-79"/>
                <a:ea typeface="Times New Roman" panose="02020603050405020304" pitchFamily="18" charset="0"/>
                <a:cs typeface="Narkisim" panose="020E0502050101010101" pitchFamily="34" charset="-79"/>
              </a:rPr>
              <a:t>   for a person to work</a:t>
            </a:r>
          </a:p>
          <a:p>
            <a:pPr algn="ctr">
              <a:spcBef>
                <a:spcPts val="0"/>
              </a:spcBef>
              <a:spcAft>
                <a:spcPts val="0"/>
              </a:spcAft>
              <a:tabLst>
                <a:tab pos="182880" algn="l"/>
              </a:tabLst>
              <a:defRPr/>
            </a:pPr>
            <a:r>
              <a:rPr lang="en-US" sz="6000" b="1" dirty="0">
                <a:ln w="12700">
                  <a:solidFill>
                    <a:srgbClr val="FFFF00"/>
                  </a:solidFill>
                </a:ln>
                <a:solidFill>
                  <a:srgbClr val="000000"/>
                </a:solidFill>
                <a:latin typeface="Narkisim" panose="020E0502050101010101" pitchFamily="34" charset="-79"/>
                <a:ea typeface="Times New Roman" panose="02020603050405020304" pitchFamily="18" charset="0"/>
                <a:cs typeface="Narkisim" panose="020E0502050101010101" pitchFamily="34" charset="-79"/>
              </a:rPr>
              <a:t>   with his hands.</a:t>
            </a:r>
            <a:endParaRPr lang="en-US" sz="6000" dirty="0">
              <a:ln w="12700">
                <a:solidFill>
                  <a:srgbClr val="FFFF00"/>
                </a:solidFill>
              </a:ln>
              <a:latin typeface="Narkisim" panose="020E0502050101010101" pitchFamily="34" charset="-79"/>
              <a:ea typeface="Times New Roman" panose="02020603050405020304" pitchFamily="18" charset="0"/>
              <a:cs typeface="Narkisim" panose="020E0502050101010101" pitchFamily="34" charset="-79"/>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5602" name="Picture 1"/>
          <p:cNvPicPr>
            <a:picLocks noChangeAspect="1"/>
          </p:cNvPicPr>
          <p:nvPr/>
        </p:nvPicPr>
        <p:blipFill>
          <a:blip r:embed="rId2" cstate="print"/>
          <a:srcRect b="4074"/>
          <a:stretch>
            <a:fillRect/>
          </a:stretch>
        </p:blipFill>
        <p:spPr bwMode="auto">
          <a:xfrm>
            <a:off x="0" y="0"/>
            <a:ext cx="9144000" cy="5143500"/>
          </a:xfrm>
          <a:prstGeom prst="rect">
            <a:avLst/>
          </a:prstGeom>
          <a:noFill/>
          <a:ln w="9525">
            <a:noFill/>
            <a:miter lim="800000"/>
            <a:headEnd/>
            <a:tailEnd/>
          </a:ln>
        </p:spPr>
      </p:pic>
      <p:sp>
        <p:nvSpPr>
          <p:cNvPr id="3" name="Rectangle 2"/>
          <p:cNvSpPr/>
          <p:nvPr/>
        </p:nvSpPr>
        <p:spPr>
          <a:xfrm>
            <a:off x="1066800" y="895350"/>
            <a:ext cx="7239000" cy="3108325"/>
          </a:xfrm>
          <a:prstGeom prst="rect">
            <a:avLst/>
          </a:prstGeom>
        </p:spPr>
        <p:txBody>
          <a:bodyPr>
            <a:spAutoFit/>
          </a:bodyPr>
          <a:lstStyle/>
          <a:p>
            <a:pPr>
              <a:spcBef>
                <a:spcPts val="0"/>
              </a:spcBef>
              <a:spcAft>
                <a:spcPts val="0"/>
              </a:spcAft>
              <a:tabLst>
                <a:tab pos="182880" algn="l"/>
                <a:tab pos="228600" algn="l"/>
              </a:tabLst>
              <a:defRPr/>
            </a:pP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I Thessalonians 4: 10-12</a:t>
            </a:r>
            <a:r>
              <a:rPr lang="en-US" sz="28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 </a:t>
            </a:r>
          </a:p>
          <a:p>
            <a:pPr>
              <a:spcBef>
                <a:spcPts val="0"/>
              </a:spcBef>
              <a:spcAft>
                <a:spcPts val="0"/>
              </a:spcAft>
              <a:tabLst>
                <a:tab pos="182880" algn="l"/>
                <a:tab pos="228600" algn="l"/>
              </a:tabLst>
              <a:defRPr/>
            </a:pPr>
            <a:r>
              <a:rPr lang="en-US" sz="28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r>
              <a:rPr lang="en-US" sz="2800" b="1" i="1" dirty="0">
                <a:solidFill>
                  <a:srgbClr val="003600"/>
                </a:solidFill>
                <a:latin typeface="Times New Roman" panose="02020603050405020304" pitchFamily="18" charset="0"/>
                <a:ea typeface="Times New Roman" panose="02020603050405020304" pitchFamily="18" charset="0"/>
                <a:cs typeface="Arial" panose="020B0604020202020204" pitchFamily="34" charset="0"/>
              </a:rPr>
              <a:t>love</a:t>
            </a:r>
            <a:r>
              <a:rPr lang="en-US" sz="28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  </a:t>
            </a: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But we urge you, brethren, to excel still more, </a:t>
            </a:r>
            <a:r>
              <a:rPr lang="en-US" sz="2000" b="1" dirty="0">
                <a:solidFill>
                  <a:srgbClr val="C00000"/>
                </a:solidFill>
                <a:latin typeface="Arial Narrow" panose="020B0606020202030204" pitchFamily="34" charset="0"/>
                <a:ea typeface="Times New Roman" panose="02020603050405020304" pitchFamily="18" charset="0"/>
                <a:cs typeface="Arial" panose="020B0604020202020204" pitchFamily="34" charset="0"/>
              </a:rPr>
              <a:t>11</a:t>
            </a: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 and to make it your ambition to lead a quiet life and attend to your own business and </a:t>
            </a:r>
            <a:r>
              <a:rPr lang="en-US" sz="2800" b="1" u="dbl" dirty="0">
                <a:solidFill>
                  <a:srgbClr val="500050"/>
                </a:solidFill>
                <a:latin typeface="Arial Narrow" panose="020B0606020202030204" pitchFamily="34" charset="0"/>
                <a:ea typeface="Times New Roman" panose="02020603050405020304" pitchFamily="18" charset="0"/>
                <a:cs typeface="Arial" panose="020B0604020202020204" pitchFamily="34" charset="0"/>
              </a:rPr>
              <a:t>work with your hands, just as we commanded you</a:t>
            </a: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 </a:t>
            </a:r>
            <a:r>
              <a:rPr lang="en-US" sz="2000" b="1" dirty="0">
                <a:solidFill>
                  <a:srgbClr val="C00000"/>
                </a:solidFill>
                <a:latin typeface="Arial Narrow" panose="020B0606020202030204" pitchFamily="34" charset="0"/>
                <a:ea typeface="Times New Roman" panose="02020603050405020304" pitchFamily="18" charset="0"/>
                <a:cs typeface="Arial" panose="020B0604020202020204" pitchFamily="34" charset="0"/>
              </a:rPr>
              <a:t>12</a:t>
            </a:r>
            <a:r>
              <a:rPr lang="en-US" sz="20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 </a:t>
            </a: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so that you will behave properly toward outsiders and not be in any need. </a:t>
            </a:r>
            <a:endParaRPr lang="en-US" sz="2800" dirty="0">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6626" name="Picture 1"/>
          <p:cNvPicPr>
            <a:picLocks noChangeAspect="1"/>
          </p:cNvPicPr>
          <p:nvPr/>
        </p:nvPicPr>
        <p:blipFill>
          <a:blip r:embed="rId2" cstate="print"/>
          <a:srcRect b="4074"/>
          <a:stretch>
            <a:fillRect/>
          </a:stretch>
        </p:blipFill>
        <p:spPr bwMode="auto">
          <a:xfrm>
            <a:off x="0" y="-1588"/>
            <a:ext cx="7848600" cy="5143501"/>
          </a:xfrm>
          <a:prstGeom prst="rect">
            <a:avLst/>
          </a:prstGeom>
          <a:noFill/>
          <a:ln w="9525">
            <a:noFill/>
            <a:miter lim="800000"/>
            <a:headEnd/>
            <a:tailEnd/>
          </a:ln>
        </p:spPr>
      </p:pic>
      <p:sp>
        <p:nvSpPr>
          <p:cNvPr id="3" name="Rectangle 2"/>
          <p:cNvSpPr/>
          <p:nvPr/>
        </p:nvSpPr>
        <p:spPr>
          <a:xfrm>
            <a:off x="1295400" y="584200"/>
            <a:ext cx="6934200" cy="3970338"/>
          </a:xfrm>
          <a:prstGeom prst="rect">
            <a:avLst/>
          </a:prstGeom>
        </p:spPr>
        <p:txBody>
          <a:bodyPr>
            <a:spAutoFit/>
          </a:bodyPr>
          <a:lstStyle/>
          <a:p>
            <a:pPr>
              <a:spcBef>
                <a:spcPts val="0"/>
              </a:spcBef>
              <a:spcAft>
                <a:spcPts val="0"/>
              </a:spcAft>
              <a:tabLst>
                <a:tab pos="182880" algn="l"/>
                <a:tab pos="228600" algn="l"/>
              </a:tabLst>
              <a:defRPr/>
            </a:pP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II Thessalonians 3: 10-12</a:t>
            </a:r>
            <a:r>
              <a:rPr lang="en-US" sz="28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endPar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endParaRPr>
          </a:p>
          <a:p>
            <a:pPr>
              <a:spcBef>
                <a:spcPts val="0"/>
              </a:spcBef>
              <a:spcAft>
                <a:spcPts val="0"/>
              </a:spcAft>
              <a:tabLst>
                <a:tab pos="182880" algn="l"/>
                <a:tab pos="228600" algn="l"/>
              </a:tabLst>
              <a:defRPr/>
            </a:pP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For even when we were with you, we used to give you this order: </a:t>
            </a:r>
            <a:r>
              <a:rPr lang="en-US" sz="2800" b="1" u="dbl" dirty="0">
                <a:solidFill>
                  <a:srgbClr val="500050"/>
                </a:solidFill>
                <a:latin typeface="Arial Narrow" panose="020B0606020202030204" pitchFamily="34" charset="0"/>
                <a:ea typeface="Times New Roman" panose="02020603050405020304" pitchFamily="18" charset="0"/>
                <a:cs typeface="Arial" panose="020B0604020202020204" pitchFamily="34" charset="0"/>
              </a:rPr>
              <a:t>if anyone is not </a:t>
            </a:r>
            <a:r>
              <a:rPr lang="en-US" sz="2800" b="1" u="dbl" dirty="0">
                <a:solidFill>
                  <a:srgbClr val="C00000"/>
                </a:solidFill>
                <a:latin typeface="Arial Narrow" panose="020B0606020202030204" pitchFamily="34" charset="0"/>
                <a:ea typeface="Times New Roman" panose="02020603050405020304" pitchFamily="18" charset="0"/>
                <a:cs typeface="Arial" panose="020B0604020202020204" pitchFamily="34" charset="0"/>
              </a:rPr>
              <a:t>willing</a:t>
            </a:r>
            <a:r>
              <a:rPr lang="en-US" sz="2800" b="1" u="dbl" dirty="0">
                <a:solidFill>
                  <a:srgbClr val="500050"/>
                </a:solidFill>
                <a:latin typeface="Arial Narrow" panose="020B0606020202030204" pitchFamily="34" charset="0"/>
                <a:ea typeface="Times New Roman" panose="02020603050405020304" pitchFamily="18" charset="0"/>
                <a:cs typeface="Arial" panose="020B0604020202020204" pitchFamily="34" charset="0"/>
              </a:rPr>
              <a:t> to work</a:t>
            </a: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 then he is not to eat, either. </a:t>
            </a:r>
            <a:r>
              <a:rPr lang="en-US" sz="2000" b="1" dirty="0">
                <a:solidFill>
                  <a:srgbClr val="C00000"/>
                </a:solidFill>
                <a:latin typeface="Arial Narrow" panose="020B0606020202030204" pitchFamily="34" charset="0"/>
                <a:ea typeface="Times New Roman" panose="02020603050405020304" pitchFamily="18" charset="0"/>
                <a:cs typeface="Arial" panose="020B0604020202020204" pitchFamily="34" charset="0"/>
              </a:rPr>
              <a:t>11</a:t>
            </a: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 For we hear that some among you are leading an undisciplined life, doing no work at all, but acting like busybodies. </a:t>
            </a:r>
            <a:r>
              <a:rPr lang="en-US" sz="2000" b="1" dirty="0">
                <a:solidFill>
                  <a:srgbClr val="C00000"/>
                </a:solidFill>
                <a:latin typeface="Arial Narrow" panose="020B0606020202030204" pitchFamily="34" charset="0"/>
                <a:ea typeface="Times New Roman" panose="02020603050405020304" pitchFamily="18" charset="0"/>
                <a:cs typeface="Arial" panose="020B0604020202020204" pitchFamily="34" charset="0"/>
              </a:rPr>
              <a:t>12</a:t>
            </a: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 Now such persons we command and exhort in the Lord Jesus Christ to </a:t>
            </a:r>
            <a:r>
              <a:rPr lang="en-US" sz="2800" b="1" u="dbl" dirty="0">
                <a:solidFill>
                  <a:srgbClr val="500050"/>
                </a:solidFill>
                <a:latin typeface="Arial Narrow" panose="020B0606020202030204" pitchFamily="34" charset="0"/>
                <a:ea typeface="Times New Roman" panose="02020603050405020304" pitchFamily="18" charset="0"/>
                <a:cs typeface="Arial" panose="020B0604020202020204" pitchFamily="34" charset="0"/>
              </a:rPr>
              <a:t>work in quiet fashion</a:t>
            </a: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 and eat their own bread.</a:t>
            </a:r>
            <a:endParaRPr lang="en-US" sz="2800" dirty="0">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7650" name="Picture 1"/>
          <p:cNvPicPr>
            <a:picLocks noChangeAspect="1"/>
          </p:cNvPicPr>
          <p:nvPr/>
        </p:nvPicPr>
        <p:blipFill>
          <a:blip r:embed="rId2" cstate="print"/>
          <a:srcRect b="4074"/>
          <a:stretch>
            <a:fillRect/>
          </a:stretch>
        </p:blipFill>
        <p:spPr bwMode="auto">
          <a:xfrm>
            <a:off x="0" y="0"/>
            <a:ext cx="9144000" cy="5143500"/>
          </a:xfrm>
          <a:prstGeom prst="rect">
            <a:avLst/>
          </a:prstGeom>
          <a:noFill/>
          <a:ln w="9525">
            <a:noFill/>
            <a:miter lim="800000"/>
            <a:headEnd/>
            <a:tailEnd/>
          </a:ln>
        </p:spPr>
      </p:pic>
      <p:sp>
        <p:nvSpPr>
          <p:cNvPr id="4" name="Rectangle 3"/>
          <p:cNvSpPr/>
          <p:nvPr/>
        </p:nvSpPr>
        <p:spPr>
          <a:xfrm>
            <a:off x="457200" y="371475"/>
            <a:ext cx="8229600" cy="4400550"/>
          </a:xfrm>
          <a:prstGeom prst="rect">
            <a:avLst/>
          </a:prstGeom>
        </p:spPr>
        <p:txBody>
          <a:bodyPr>
            <a:spAutoFit/>
          </a:bodyPr>
          <a:lstStyle/>
          <a:p>
            <a:pPr>
              <a:spcBef>
                <a:spcPts val="0"/>
              </a:spcBef>
              <a:spcAft>
                <a:spcPts val="0"/>
              </a:spcAft>
              <a:tabLst>
                <a:tab pos="182880" algn="l"/>
                <a:tab pos="228600" algn="l"/>
              </a:tabLst>
              <a:defRPr/>
            </a:pPr>
            <a:r>
              <a:rPr lang="en-US" sz="12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Genesis 3: 16</a:t>
            </a:r>
            <a:r>
              <a:rPr lang="en-US" sz="28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endPar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endParaRPr>
          </a:p>
          <a:p>
            <a:pPr>
              <a:spcBef>
                <a:spcPts val="0"/>
              </a:spcBef>
              <a:spcAft>
                <a:spcPts val="0"/>
              </a:spcAft>
              <a:tabLst>
                <a:tab pos="182880" algn="l"/>
                <a:tab pos="228600" algn="l"/>
              </a:tabLst>
              <a:defRPr/>
            </a:pP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Then to Adam He said, "Because you have </a:t>
            </a:r>
            <a:r>
              <a:rPr lang="en-US" sz="2800" b="1" dirty="0">
                <a:solidFill>
                  <a:srgbClr val="C00000"/>
                </a:solidFill>
                <a:latin typeface="Arial Narrow" panose="020B0606020202030204" pitchFamily="34" charset="0"/>
                <a:ea typeface="Times New Roman" panose="02020603050405020304" pitchFamily="18" charset="0"/>
                <a:cs typeface="Arial" panose="020B0604020202020204" pitchFamily="34" charset="0"/>
              </a:rPr>
              <a:t>listened to the voice of your wife</a:t>
            </a: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 and have eaten from the tree about which I commanded you, </a:t>
            </a:r>
            <a:r>
              <a:rPr lang="en-US" sz="2800" b="1" dirty="0">
                <a:solidFill>
                  <a:srgbClr val="000058"/>
                </a:solidFill>
                <a:latin typeface="Arial Narrow" panose="020B0606020202030204" pitchFamily="34" charset="0"/>
                <a:cs typeface="Arial" panose="020B0604020202020204" pitchFamily="34" charset="0"/>
              </a:rPr>
              <a:t>saying, 'You shall not eat from it'; </a:t>
            </a:r>
            <a:r>
              <a:rPr lang="en-US" sz="2800" b="1" u="dbl" dirty="0">
                <a:solidFill>
                  <a:srgbClr val="500050"/>
                </a:solidFill>
                <a:latin typeface="Arial Narrow" panose="020B0606020202030204" pitchFamily="34" charset="0"/>
                <a:cs typeface="Arial" panose="020B0604020202020204" pitchFamily="34" charset="0"/>
              </a:rPr>
              <a:t>Cursed is the ground</a:t>
            </a:r>
            <a:r>
              <a:rPr lang="en-US" sz="2800" b="1" dirty="0">
                <a:solidFill>
                  <a:srgbClr val="000058"/>
                </a:solidFill>
                <a:latin typeface="Arial Narrow" panose="020B0606020202030204" pitchFamily="34" charset="0"/>
                <a:cs typeface="Arial" panose="020B0604020202020204" pitchFamily="34" charset="0"/>
              </a:rPr>
              <a:t> because of you;</a:t>
            </a:r>
            <a:r>
              <a:rPr lang="en-US" sz="2800" dirty="0">
                <a:latin typeface="Arial" panose="020B0604020202020204" pitchFamily="34" charset="0"/>
                <a:cs typeface="Arial" panose="020B0604020202020204" pitchFamily="34" charset="0"/>
              </a:rPr>
              <a:t> </a:t>
            </a:r>
            <a:r>
              <a:rPr lang="en-US" sz="2800" b="1" dirty="0">
                <a:solidFill>
                  <a:srgbClr val="000058"/>
                </a:solidFill>
                <a:latin typeface="Arial Narrow" panose="020B0606020202030204" pitchFamily="34" charset="0"/>
                <a:cs typeface="Arial" panose="020B0604020202020204" pitchFamily="34" charset="0"/>
              </a:rPr>
              <a:t>In toil you will eat of it all the days of your life.  </a:t>
            </a:r>
            <a:r>
              <a:rPr lang="en-US" sz="2000" b="1" dirty="0">
                <a:solidFill>
                  <a:srgbClr val="C00000"/>
                </a:solidFill>
                <a:latin typeface="Arial Narrow" panose="020B0606020202030204" pitchFamily="34" charset="0"/>
                <a:cs typeface="Arial" panose="020B0604020202020204" pitchFamily="34" charset="0"/>
              </a:rPr>
              <a:t>18</a:t>
            </a:r>
            <a:r>
              <a:rPr lang="en-US" sz="2800" b="1" dirty="0">
                <a:solidFill>
                  <a:srgbClr val="000058"/>
                </a:solidFill>
                <a:latin typeface="Arial Narrow" panose="020B0606020202030204" pitchFamily="34" charset="0"/>
                <a:cs typeface="Arial" panose="020B0604020202020204" pitchFamily="34" charset="0"/>
              </a:rPr>
              <a:t> Both thorns and thistles it shall grow for you; and you will eat the plants of the field; </a:t>
            </a:r>
            <a:r>
              <a:rPr lang="en-US" sz="2000" b="1" dirty="0">
                <a:solidFill>
                  <a:srgbClr val="C00000"/>
                </a:solidFill>
                <a:latin typeface="Arial Narrow" panose="020B0606020202030204" pitchFamily="34" charset="0"/>
                <a:cs typeface="Arial" panose="020B0604020202020204" pitchFamily="34" charset="0"/>
              </a:rPr>
              <a:t>19</a:t>
            </a:r>
            <a:r>
              <a:rPr lang="en-US" sz="2800" b="1" dirty="0">
                <a:solidFill>
                  <a:srgbClr val="000058"/>
                </a:solidFill>
                <a:latin typeface="Arial Narrow" panose="020B0606020202030204" pitchFamily="34" charset="0"/>
                <a:cs typeface="Arial" panose="020B0604020202020204" pitchFamily="34" charset="0"/>
              </a:rPr>
              <a:t> </a:t>
            </a:r>
            <a:r>
              <a:rPr lang="en-US" sz="2800" b="1" u="dbl" dirty="0">
                <a:solidFill>
                  <a:srgbClr val="500050"/>
                </a:solidFill>
                <a:latin typeface="Arial Narrow" panose="020B0606020202030204" pitchFamily="34" charset="0"/>
                <a:cs typeface="Arial" panose="020B0604020202020204" pitchFamily="34" charset="0"/>
              </a:rPr>
              <a:t>By the sweat of your face</a:t>
            </a:r>
            <a:r>
              <a:rPr lang="en-US" sz="2800" b="1" dirty="0">
                <a:solidFill>
                  <a:srgbClr val="000058"/>
                </a:solidFill>
                <a:latin typeface="Arial Narrow" panose="020B0606020202030204" pitchFamily="34" charset="0"/>
                <a:cs typeface="Arial" panose="020B0604020202020204" pitchFamily="34" charset="0"/>
              </a:rPr>
              <a:t> you will eat bread, till you return to the ground,</a:t>
            </a:r>
            <a:r>
              <a:rPr lang="en-US" sz="2800" dirty="0">
                <a:latin typeface="Arial" panose="020B0604020202020204" pitchFamily="34" charset="0"/>
                <a:cs typeface="Arial" panose="020B0604020202020204" pitchFamily="34" charset="0"/>
              </a:rPr>
              <a:t> </a:t>
            </a:r>
            <a:r>
              <a:rPr lang="en-US" sz="2800" b="1" dirty="0">
                <a:solidFill>
                  <a:srgbClr val="000058"/>
                </a:solidFill>
                <a:latin typeface="Arial Narrow" panose="020B0606020202030204" pitchFamily="34" charset="0"/>
                <a:cs typeface="Arial" panose="020B0604020202020204" pitchFamily="34" charset="0"/>
              </a:rPr>
              <a:t>Because from it you were taken; for you are dust, and to dust you shall return." </a:t>
            </a:r>
            <a:endParaRPr lang="en-US" sz="28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1"/>
          <p:cNvPicPr>
            <a:picLocks noChangeAspect="1"/>
          </p:cNvPicPr>
          <p:nvPr/>
        </p:nvPicPr>
        <p:blipFill>
          <a:blip r:embed="rId2" cstate="print"/>
          <a:srcRect/>
          <a:stretch>
            <a:fillRect/>
          </a:stretch>
        </p:blipFill>
        <p:spPr bwMode="auto">
          <a:xfrm>
            <a:off x="4763" y="0"/>
            <a:ext cx="9139237" cy="5187950"/>
          </a:xfrm>
          <a:prstGeom prst="rect">
            <a:avLst/>
          </a:prstGeom>
          <a:noFill/>
          <a:ln w="9525">
            <a:noFill/>
            <a:miter lim="800000"/>
            <a:headEnd/>
            <a:tailEnd/>
          </a:ln>
        </p:spPr>
      </p:pic>
      <p:sp>
        <p:nvSpPr>
          <p:cNvPr id="2" name="Rectangle 1"/>
          <p:cNvSpPr/>
          <p:nvPr/>
        </p:nvSpPr>
        <p:spPr>
          <a:xfrm>
            <a:off x="762000" y="701149"/>
            <a:ext cx="7239000" cy="3785652"/>
          </a:xfrm>
          <a:prstGeom prst="rect">
            <a:avLst/>
          </a:prstGeom>
        </p:spPr>
        <p:txBody>
          <a:bodyPr>
            <a:spAutoFit/>
          </a:bodyPr>
          <a:lstStyle/>
          <a:p>
            <a:pPr>
              <a:defRPr/>
            </a:pPr>
            <a:r>
              <a:rPr lang="en-US" sz="5000" b="1" dirty="0">
                <a:ln w="12700">
                  <a:solidFill>
                    <a:srgbClr val="FFFF00"/>
                  </a:solidFill>
                </a:ln>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IV</a:t>
            </a:r>
            <a:r>
              <a:rPr lang="en-US" sz="6000" b="1" dirty="0">
                <a:ln w="12700">
                  <a:solidFill>
                    <a:srgbClr val="FFFF00"/>
                  </a:solidFill>
                </a:ln>
                <a:solidFill>
                  <a:srgbClr val="000000"/>
                </a:solidFill>
                <a:latin typeface="Narkisim" panose="020E0502050101010101" pitchFamily="34" charset="-79"/>
                <a:ea typeface="Times New Roman" panose="02020603050405020304" pitchFamily="18" charset="0"/>
                <a:cs typeface="Narkisim" panose="020E0502050101010101" pitchFamily="34" charset="-79"/>
              </a:rPr>
              <a:t>.  There are reasons           </a:t>
            </a:r>
          </a:p>
          <a:p>
            <a:pPr>
              <a:defRPr/>
            </a:pPr>
            <a:r>
              <a:rPr lang="en-US" sz="6000" b="1" dirty="0">
                <a:ln w="12700">
                  <a:solidFill>
                    <a:srgbClr val="FFFF00"/>
                  </a:solidFill>
                </a:ln>
                <a:solidFill>
                  <a:srgbClr val="000000"/>
                </a:solidFill>
                <a:latin typeface="Narkisim" panose="020E0502050101010101" pitchFamily="34" charset="-79"/>
                <a:ea typeface="Times New Roman" panose="02020603050405020304" pitchFamily="18" charset="0"/>
                <a:cs typeface="Narkisim" panose="020E0502050101010101" pitchFamily="34" charset="-79"/>
              </a:rPr>
              <a:t>       that Christians are     </a:t>
            </a:r>
          </a:p>
          <a:p>
            <a:pPr>
              <a:defRPr/>
            </a:pPr>
            <a:r>
              <a:rPr lang="en-US" sz="6000" b="1" dirty="0">
                <a:ln w="12700">
                  <a:solidFill>
                    <a:srgbClr val="FFFF00"/>
                  </a:solidFill>
                </a:ln>
                <a:solidFill>
                  <a:srgbClr val="000000"/>
                </a:solidFill>
                <a:latin typeface="Narkisim" panose="020E0502050101010101" pitchFamily="34" charset="-79"/>
                <a:ea typeface="Times New Roman" panose="02020603050405020304" pitchFamily="18" charset="0"/>
                <a:cs typeface="Narkisim" panose="020E0502050101010101" pitchFamily="34" charset="-79"/>
              </a:rPr>
              <a:t>       commanded to  </a:t>
            </a:r>
          </a:p>
          <a:p>
            <a:pPr>
              <a:defRPr/>
            </a:pPr>
            <a:r>
              <a:rPr lang="en-US" sz="6000" b="1" dirty="0">
                <a:ln w="12700">
                  <a:solidFill>
                    <a:srgbClr val="FFFF00"/>
                  </a:solidFill>
                </a:ln>
                <a:solidFill>
                  <a:srgbClr val="000000"/>
                </a:solidFill>
                <a:latin typeface="Narkisim" panose="020E0502050101010101" pitchFamily="34" charset="-79"/>
                <a:ea typeface="Times New Roman" panose="02020603050405020304" pitchFamily="18" charset="0"/>
                <a:cs typeface="Narkisim" panose="020E0502050101010101" pitchFamily="34" charset="-79"/>
              </a:rPr>
              <a:t>       work industriously.</a:t>
            </a:r>
            <a:endParaRPr lang="en-US" sz="6000" dirty="0">
              <a:ln w="12700">
                <a:solidFill>
                  <a:srgbClr val="FFFF00"/>
                </a:solidFill>
              </a:ln>
              <a:latin typeface="Narkisim" panose="020E0502050101010101" pitchFamily="34" charset="-79"/>
              <a:cs typeface="Narkisim" panose="020E0502050101010101" pitchFamily="34" charset="-79"/>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9698" name="Picture 1"/>
          <p:cNvPicPr>
            <a:picLocks noChangeAspect="1"/>
          </p:cNvPicPr>
          <p:nvPr/>
        </p:nvPicPr>
        <p:blipFill>
          <a:blip r:embed="rId2" cstate="print"/>
          <a:srcRect b="4074"/>
          <a:stretch>
            <a:fillRect/>
          </a:stretch>
        </p:blipFill>
        <p:spPr bwMode="auto">
          <a:xfrm>
            <a:off x="0" y="0"/>
            <a:ext cx="9144000" cy="5143500"/>
          </a:xfrm>
          <a:prstGeom prst="rect">
            <a:avLst/>
          </a:prstGeom>
          <a:noFill/>
          <a:ln w="9525">
            <a:noFill/>
            <a:miter lim="800000"/>
            <a:headEnd/>
            <a:tailEnd/>
          </a:ln>
        </p:spPr>
      </p:pic>
      <p:sp>
        <p:nvSpPr>
          <p:cNvPr id="3" name="Rectangle 2"/>
          <p:cNvSpPr/>
          <p:nvPr/>
        </p:nvSpPr>
        <p:spPr>
          <a:xfrm>
            <a:off x="952500" y="825500"/>
            <a:ext cx="7239000" cy="3492500"/>
          </a:xfrm>
          <a:prstGeom prst="rect">
            <a:avLst/>
          </a:prstGeom>
        </p:spPr>
        <p:txBody>
          <a:bodyPr>
            <a:spAutoFit/>
          </a:bodyPr>
          <a:lstStyle/>
          <a:p>
            <a:pPr>
              <a:lnSpc>
                <a:spcPct val="115000"/>
              </a:lnSpc>
              <a:spcBef>
                <a:spcPts val="0"/>
              </a:spcBef>
              <a:spcAft>
                <a:spcPts val="0"/>
              </a:spcAft>
              <a:tabLst>
                <a:tab pos="182880" algn="l"/>
              </a:tabLst>
              <a:defRPr/>
            </a:pPr>
            <a:r>
              <a:rPr lang="en-US" sz="3600" dirty="0">
                <a:solidFill>
                  <a:srgbClr val="000000"/>
                </a:solidFill>
                <a:latin typeface="Narkisim" panose="020E0502050101010101" pitchFamily="34" charset="-79"/>
                <a:ea typeface="Times New Roman" panose="02020603050405020304" pitchFamily="18" charset="0"/>
                <a:cs typeface="Narkisim" panose="020E0502050101010101" pitchFamily="34" charset="-79"/>
              </a:rPr>
              <a:t>To glorify God.</a:t>
            </a:r>
          </a:p>
          <a:p>
            <a:pPr>
              <a:lnSpc>
                <a:spcPct val="115000"/>
              </a:lnSpc>
              <a:spcBef>
                <a:spcPts val="0"/>
              </a:spcBef>
              <a:spcAft>
                <a:spcPts val="0"/>
              </a:spcAft>
              <a:tabLst>
                <a:tab pos="182880" algn="l"/>
              </a:tabLst>
              <a:defRPr/>
            </a:pPr>
            <a:endParaRPr lang="en-US" sz="1000" dirty="0">
              <a:latin typeface="Narkisim" panose="020E0502050101010101" pitchFamily="34" charset="-79"/>
              <a:ea typeface="Times New Roman" panose="02020603050405020304" pitchFamily="18" charset="0"/>
              <a:cs typeface="Narkisim" panose="020E0502050101010101" pitchFamily="34" charset="-79"/>
            </a:endParaRPr>
          </a:p>
          <a:p>
            <a:pPr>
              <a:spcBef>
                <a:spcPts val="0"/>
              </a:spcBef>
              <a:spcAft>
                <a:spcPts val="0"/>
              </a:spcAft>
              <a:tabLst>
                <a:tab pos="182880" algn="l"/>
              </a:tabLst>
              <a:defRPr/>
            </a:pP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Philippians 2: 14-15</a:t>
            </a:r>
            <a:r>
              <a:rPr lang="en-US" sz="28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 </a:t>
            </a:r>
          </a:p>
          <a:p>
            <a:pPr>
              <a:spcBef>
                <a:spcPts val="0"/>
              </a:spcBef>
              <a:spcAft>
                <a:spcPts val="0"/>
              </a:spcAft>
              <a:tabLst>
                <a:tab pos="182880" algn="l"/>
              </a:tabLst>
              <a:defRPr/>
            </a:pP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Do all things without grumbling or disputing; </a:t>
            </a:r>
            <a:r>
              <a:rPr lang="en-US" sz="2000" b="1" dirty="0">
                <a:solidFill>
                  <a:srgbClr val="C00000"/>
                </a:solidFill>
                <a:latin typeface="Arial Narrow" panose="020B0606020202030204" pitchFamily="34" charset="0"/>
                <a:ea typeface="Times New Roman" panose="02020603050405020304" pitchFamily="18" charset="0"/>
                <a:cs typeface="Arial" panose="020B0604020202020204" pitchFamily="34" charset="0"/>
              </a:rPr>
              <a:t>15</a:t>
            </a: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 so that you will prove yourselves to be blameless and innocent, children of God above reproach in the midst of a crooked and perverse generation, among whom </a:t>
            </a:r>
            <a:r>
              <a:rPr lang="en-US" sz="2800" b="1" u="dbl" dirty="0">
                <a:solidFill>
                  <a:srgbClr val="500050"/>
                </a:solidFill>
                <a:latin typeface="Arial Narrow" panose="020B0606020202030204" pitchFamily="34" charset="0"/>
                <a:ea typeface="Times New Roman" panose="02020603050405020304" pitchFamily="18" charset="0"/>
                <a:cs typeface="Arial" panose="020B0604020202020204" pitchFamily="34" charset="0"/>
              </a:rPr>
              <a:t>you appear as lights in the world</a:t>
            </a: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  </a:t>
            </a:r>
            <a:endParaRPr lang="en-US" sz="2800" dirty="0">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0722" name="Picture 1"/>
          <p:cNvPicPr>
            <a:picLocks noChangeAspect="1"/>
          </p:cNvPicPr>
          <p:nvPr/>
        </p:nvPicPr>
        <p:blipFill>
          <a:blip r:embed="rId2" cstate="print"/>
          <a:srcRect b="4074"/>
          <a:stretch>
            <a:fillRect/>
          </a:stretch>
        </p:blipFill>
        <p:spPr bwMode="auto">
          <a:xfrm>
            <a:off x="0" y="0"/>
            <a:ext cx="9144000" cy="5143500"/>
          </a:xfrm>
          <a:prstGeom prst="rect">
            <a:avLst/>
          </a:prstGeom>
          <a:noFill/>
          <a:ln w="9525">
            <a:noFill/>
            <a:miter lim="800000"/>
            <a:headEnd/>
            <a:tailEnd/>
          </a:ln>
        </p:spPr>
      </p:pic>
      <p:sp>
        <p:nvSpPr>
          <p:cNvPr id="3" name="Rectangle 2"/>
          <p:cNvSpPr/>
          <p:nvPr/>
        </p:nvSpPr>
        <p:spPr>
          <a:xfrm>
            <a:off x="1295400" y="1123950"/>
            <a:ext cx="6934200" cy="2630488"/>
          </a:xfrm>
          <a:prstGeom prst="rect">
            <a:avLst/>
          </a:prstGeom>
        </p:spPr>
        <p:txBody>
          <a:bodyPr>
            <a:spAutoFit/>
          </a:bodyPr>
          <a:lstStyle/>
          <a:p>
            <a:pPr>
              <a:lnSpc>
                <a:spcPct val="115000"/>
              </a:lnSpc>
              <a:spcBef>
                <a:spcPts val="0"/>
              </a:spcBef>
              <a:spcAft>
                <a:spcPts val="0"/>
              </a:spcAft>
              <a:tabLst>
                <a:tab pos="182880" algn="l"/>
              </a:tabLst>
              <a:defRPr/>
            </a:pPr>
            <a:r>
              <a:rPr lang="en-US" sz="3600" dirty="0">
                <a:solidFill>
                  <a:srgbClr val="000000"/>
                </a:solidFill>
                <a:latin typeface="Narkisim" panose="020E0502050101010101" pitchFamily="34" charset="-79"/>
                <a:ea typeface="Times New Roman" panose="02020603050405020304" pitchFamily="18" charset="0"/>
                <a:cs typeface="Narkisim" panose="020E0502050101010101" pitchFamily="34" charset="-79"/>
              </a:rPr>
              <a:t>To enable us to eat our own bread. </a:t>
            </a:r>
          </a:p>
          <a:p>
            <a:pPr>
              <a:lnSpc>
                <a:spcPct val="115000"/>
              </a:lnSpc>
              <a:spcBef>
                <a:spcPts val="0"/>
              </a:spcBef>
              <a:spcAft>
                <a:spcPts val="0"/>
              </a:spcAft>
              <a:tabLst>
                <a:tab pos="182880" algn="l"/>
              </a:tabLst>
              <a:defRPr/>
            </a:pPr>
            <a:endParaRPr lang="en-US" sz="1000" dirty="0">
              <a:latin typeface="Times New Roman" panose="02020603050405020304" pitchFamily="18" charset="0"/>
              <a:ea typeface="Times New Roman" panose="02020603050405020304" pitchFamily="18" charset="0"/>
              <a:cs typeface="Arial" panose="020B0604020202020204" pitchFamily="34" charset="0"/>
            </a:endParaRPr>
          </a:p>
          <a:p>
            <a:pPr>
              <a:spcBef>
                <a:spcPts val="0"/>
              </a:spcBef>
              <a:spcAft>
                <a:spcPts val="0"/>
              </a:spcAft>
              <a:tabLst>
                <a:tab pos="182880" algn="l"/>
              </a:tabLst>
              <a:defRPr/>
            </a:pP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II Thessalonians 3: 12</a:t>
            </a:r>
            <a:r>
              <a:rPr lang="en-US" sz="28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endPar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endParaRPr>
          </a:p>
          <a:p>
            <a:pPr>
              <a:spcBef>
                <a:spcPts val="0"/>
              </a:spcBef>
              <a:spcAft>
                <a:spcPts val="0"/>
              </a:spcAft>
              <a:tabLst>
                <a:tab pos="182880" algn="l"/>
              </a:tabLst>
              <a:defRPr/>
            </a:pP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Now such persons we command and exhort in the Lord Jesus Christ to work in quiet fashion and </a:t>
            </a:r>
            <a:r>
              <a:rPr lang="en-US" sz="2800" b="1" u="dbl" dirty="0">
                <a:solidFill>
                  <a:srgbClr val="500050"/>
                </a:solidFill>
                <a:latin typeface="Arial Narrow" panose="020B0606020202030204" pitchFamily="34" charset="0"/>
                <a:ea typeface="Times New Roman" panose="02020603050405020304" pitchFamily="18" charset="0"/>
                <a:cs typeface="Arial" panose="020B0604020202020204" pitchFamily="34" charset="0"/>
              </a:rPr>
              <a:t>eat their own bread</a:t>
            </a: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 </a:t>
            </a:r>
            <a:endParaRPr lang="en-US" sz="2800" dirty="0">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1"/>
          <p:cNvPicPr>
            <a:picLocks noChangeAspect="1"/>
          </p:cNvPicPr>
          <p:nvPr/>
        </p:nvPicPr>
        <p:blipFill>
          <a:blip r:embed="rId2" cstate="print"/>
          <a:srcRect/>
          <a:stretch>
            <a:fillRect/>
          </a:stretch>
        </p:blipFill>
        <p:spPr bwMode="auto">
          <a:xfrm>
            <a:off x="4763" y="0"/>
            <a:ext cx="9139237" cy="5187950"/>
          </a:xfrm>
          <a:prstGeom prst="rect">
            <a:avLst/>
          </a:prstGeom>
          <a:noFill/>
          <a:ln w="9525">
            <a:noFill/>
            <a:miter lim="800000"/>
            <a:headEnd/>
            <a:tailEnd/>
          </a:ln>
        </p:spPr>
      </p:pic>
      <p:sp>
        <p:nvSpPr>
          <p:cNvPr id="2" name="Rectangle 1"/>
          <p:cNvSpPr/>
          <p:nvPr/>
        </p:nvSpPr>
        <p:spPr>
          <a:xfrm>
            <a:off x="1332948" y="1428750"/>
            <a:ext cx="6203942" cy="1938992"/>
          </a:xfrm>
          <a:prstGeom prst="rect">
            <a:avLst/>
          </a:prstGeom>
        </p:spPr>
        <p:txBody>
          <a:bodyPr wrap="none">
            <a:spAutoFit/>
          </a:bodyPr>
          <a:lstStyle/>
          <a:p>
            <a:pPr>
              <a:defRPr/>
            </a:pPr>
            <a:r>
              <a:rPr lang="en-US" sz="4800" b="1" dirty="0">
                <a:ln w="12700">
                  <a:solidFill>
                    <a:srgbClr val="FFFF00"/>
                  </a:solidFill>
                </a:ln>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a:t>
            </a:r>
            <a:r>
              <a:rPr lang="en-US" sz="6000" b="1" dirty="0">
                <a:ln w="12700">
                  <a:solidFill>
                    <a:srgbClr val="FFFF00"/>
                  </a:solidFill>
                </a:ln>
                <a:solidFill>
                  <a:srgbClr val="000000"/>
                </a:solidFill>
                <a:latin typeface="Narkisim" panose="020E0502050101010101" pitchFamily="34" charset="-79"/>
                <a:ea typeface="Times New Roman" panose="02020603050405020304" pitchFamily="18" charset="0"/>
                <a:cs typeface="Narkisim" panose="020E0502050101010101" pitchFamily="34" charset="-79"/>
              </a:rPr>
              <a:t>.  God created man</a:t>
            </a:r>
          </a:p>
          <a:p>
            <a:pPr>
              <a:defRPr/>
            </a:pPr>
            <a:r>
              <a:rPr lang="en-US" sz="6000" b="1" dirty="0">
                <a:ln w="12700">
                  <a:solidFill>
                    <a:srgbClr val="FFFF00"/>
                  </a:solidFill>
                </a:ln>
                <a:solidFill>
                  <a:srgbClr val="000000"/>
                </a:solidFill>
                <a:latin typeface="Narkisim" panose="020E0502050101010101" pitchFamily="34" charset="-79"/>
                <a:cs typeface="Narkisim" panose="020E0502050101010101" pitchFamily="34" charset="-79"/>
              </a:rPr>
              <a:t>    to do work.</a:t>
            </a:r>
            <a:endParaRPr lang="en-US" sz="6000" dirty="0">
              <a:ln w="12700">
                <a:solidFill>
                  <a:srgbClr val="FFFF00"/>
                </a:solidFill>
              </a:ln>
              <a:latin typeface="Narkisim" panose="020E0502050101010101" pitchFamily="34" charset="-79"/>
              <a:cs typeface="Narkisim" panose="020E0502050101010101" pitchFamily="34" charset="-79"/>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1746" name="Picture 1"/>
          <p:cNvPicPr>
            <a:picLocks noChangeAspect="1"/>
          </p:cNvPicPr>
          <p:nvPr/>
        </p:nvPicPr>
        <p:blipFill>
          <a:blip r:embed="rId2" cstate="print"/>
          <a:srcRect b="4074"/>
          <a:stretch>
            <a:fillRect/>
          </a:stretch>
        </p:blipFill>
        <p:spPr bwMode="auto">
          <a:xfrm>
            <a:off x="0" y="0"/>
            <a:ext cx="9144000" cy="5143500"/>
          </a:xfrm>
          <a:prstGeom prst="rect">
            <a:avLst/>
          </a:prstGeom>
          <a:noFill/>
          <a:ln w="9525">
            <a:noFill/>
            <a:miter lim="800000"/>
            <a:headEnd/>
            <a:tailEnd/>
          </a:ln>
        </p:spPr>
      </p:pic>
      <p:sp>
        <p:nvSpPr>
          <p:cNvPr id="3" name="Rectangle 2"/>
          <p:cNvSpPr/>
          <p:nvPr/>
        </p:nvSpPr>
        <p:spPr>
          <a:xfrm>
            <a:off x="1066800" y="825500"/>
            <a:ext cx="7010400" cy="3492500"/>
          </a:xfrm>
          <a:prstGeom prst="rect">
            <a:avLst/>
          </a:prstGeom>
        </p:spPr>
        <p:txBody>
          <a:bodyPr>
            <a:spAutoFit/>
          </a:bodyPr>
          <a:lstStyle/>
          <a:p>
            <a:pPr>
              <a:lnSpc>
                <a:spcPct val="115000"/>
              </a:lnSpc>
              <a:spcBef>
                <a:spcPts val="0"/>
              </a:spcBef>
              <a:spcAft>
                <a:spcPts val="0"/>
              </a:spcAft>
              <a:tabLst>
                <a:tab pos="182880" algn="l"/>
              </a:tabLst>
              <a:defRPr/>
            </a:pPr>
            <a:r>
              <a:rPr lang="en-US" sz="3600" dirty="0">
                <a:solidFill>
                  <a:srgbClr val="000000"/>
                </a:solidFill>
                <a:latin typeface="Narkisim" panose="020E0502050101010101" pitchFamily="34" charset="-79"/>
                <a:ea typeface="Times New Roman" panose="02020603050405020304" pitchFamily="18" charset="0"/>
                <a:cs typeface="Narkisim" panose="020E0502050101010101" pitchFamily="34" charset="-79"/>
              </a:rPr>
              <a:t>To provide for one’s family.</a:t>
            </a:r>
          </a:p>
          <a:p>
            <a:pPr>
              <a:lnSpc>
                <a:spcPct val="115000"/>
              </a:lnSpc>
              <a:spcBef>
                <a:spcPts val="0"/>
              </a:spcBef>
              <a:spcAft>
                <a:spcPts val="0"/>
              </a:spcAft>
              <a:tabLst>
                <a:tab pos="182880" algn="l"/>
              </a:tabLst>
              <a:defRPr/>
            </a:pPr>
            <a:endParaRPr lang="en-US" sz="1000" dirty="0">
              <a:latin typeface="Times New Roman" panose="02020603050405020304" pitchFamily="18" charset="0"/>
              <a:ea typeface="Times New Roman" panose="02020603050405020304" pitchFamily="18" charset="0"/>
              <a:cs typeface="Arial" panose="020B0604020202020204" pitchFamily="34" charset="0"/>
            </a:endParaRPr>
          </a:p>
          <a:p>
            <a:pPr>
              <a:spcBef>
                <a:spcPts val="0"/>
              </a:spcBef>
              <a:spcAft>
                <a:spcPts val="0"/>
              </a:spcAft>
              <a:tabLst>
                <a:tab pos="182880" algn="l"/>
              </a:tabLst>
              <a:defRPr/>
            </a:pP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I Timothy 5: 7-8</a:t>
            </a:r>
            <a:r>
              <a:rPr lang="en-US" sz="28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endPar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endParaRPr>
          </a:p>
          <a:p>
            <a:pPr>
              <a:spcBef>
                <a:spcPts val="0"/>
              </a:spcBef>
              <a:spcAft>
                <a:spcPts val="0"/>
              </a:spcAft>
              <a:tabLst>
                <a:tab pos="182880" algn="l"/>
              </a:tabLst>
              <a:defRPr/>
            </a:pP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Prescribe these things as well, so that they may be above reproach. </a:t>
            </a:r>
            <a:r>
              <a:rPr lang="en-US" sz="2000" b="1" dirty="0">
                <a:solidFill>
                  <a:srgbClr val="C00000"/>
                </a:solidFill>
                <a:latin typeface="Arial Narrow" panose="020B0606020202030204" pitchFamily="34" charset="0"/>
                <a:ea typeface="Times New Roman" panose="02020603050405020304" pitchFamily="18" charset="0"/>
                <a:cs typeface="Arial" panose="020B0604020202020204" pitchFamily="34" charset="0"/>
              </a:rPr>
              <a:t>8</a:t>
            </a: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 But if anyone does not </a:t>
            </a:r>
            <a:r>
              <a:rPr lang="en-US" sz="2800" b="1" u="dbl" dirty="0">
                <a:solidFill>
                  <a:srgbClr val="500050"/>
                </a:solidFill>
                <a:latin typeface="Arial Narrow" panose="020B0606020202030204" pitchFamily="34" charset="0"/>
                <a:ea typeface="Times New Roman" panose="02020603050405020304" pitchFamily="18" charset="0"/>
                <a:cs typeface="Arial" panose="020B0604020202020204" pitchFamily="34" charset="0"/>
              </a:rPr>
              <a:t>provide for his own</a:t>
            </a: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 and especially for those of his household, he has denied the faith and is worse than an unbeliever. </a:t>
            </a:r>
            <a:endParaRPr lang="en-US" sz="2800" dirty="0">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2770" name="Picture 1"/>
          <p:cNvPicPr>
            <a:picLocks noChangeAspect="1"/>
          </p:cNvPicPr>
          <p:nvPr/>
        </p:nvPicPr>
        <p:blipFill>
          <a:blip r:embed="rId2" cstate="print"/>
          <a:srcRect b="4074"/>
          <a:stretch>
            <a:fillRect/>
          </a:stretch>
        </p:blipFill>
        <p:spPr bwMode="auto">
          <a:xfrm>
            <a:off x="0" y="0"/>
            <a:ext cx="9144000" cy="5143500"/>
          </a:xfrm>
          <a:prstGeom prst="rect">
            <a:avLst/>
          </a:prstGeom>
          <a:noFill/>
          <a:ln w="9525">
            <a:noFill/>
            <a:miter lim="800000"/>
            <a:headEnd/>
            <a:tailEnd/>
          </a:ln>
        </p:spPr>
      </p:pic>
      <p:sp>
        <p:nvSpPr>
          <p:cNvPr id="3" name="Rectangle 2"/>
          <p:cNvSpPr/>
          <p:nvPr/>
        </p:nvSpPr>
        <p:spPr>
          <a:xfrm>
            <a:off x="1333500" y="971550"/>
            <a:ext cx="6477000" cy="3038475"/>
          </a:xfrm>
          <a:prstGeom prst="rect">
            <a:avLst/>
          </a:prstGeom>
        </p:spPr>
        <p:txBody>
          <a:bodyPr>
            <a:spAutoFit/>
          </a:bodyPr>
          <a:lstStyle/>
          <a:p>
            <a:pPr>
              <a:lnSpc>
                <a:spcPct val="115000"/>
              </a:lnSpc>
              <a:spcBef>
                <a:spcPts val="0"/>
              </a:spcBef>
              <a:spcAft>
                <a:spcPts val="0"/>
              </a:spcAft>
              <a:tabLst>
                <a:tab pos="182880" algn="l"/>
              </a:tabLst>
              <a:defRPr/>
            </a:pPr>
            <a:r>
              <a:rPr lang="en-US" sz="3600" dirty="0">
                <a:solidFill>
                  <a:srgbClr val="000000"/>
                </a:solidFill>
                <a:latin typeface="Narkisim" panose="020E0502050101010101" pitchFamily="34" charset="-79"/>
                <a:ea typeface="Times New Roman" panose="02020603050405020304" pitchFamily="18" charset="0"/>
                <a:cs typeface="Narkisim" panose="020E0502050101010101" pitchFamily="34" charset="-79"/>
              </a:rPr>
              <a:t>To be able to help others</a:t>
            </a:r>
            <a:r>
              <a:rPr lang="en-US" sz="3600" b="1" dirty="0">
                <a:solidFill>
                  <a:srgbClr val="000000"/>
                </a:solidFill>
                <a:latin typeface="Narkisim" panose="020E0502050101010101" pitchFamily="34" charset="-79"/>
                <a:ea typeface="Times New Roman" panose="02020603050405020304" pitchFamily="18" charset="0"/>
                <a:cs typeface="Narkisim" panose="020E0502050101010101" pitchFamily="34" charset="-79"/>
              </a:rPr>
              <a:t>. </a:t>
            </a:r>
            <a:endParaRPr lang="en-US" sz="3600" dirty="0">
              <a:latin typeface="Narkisim" panose="020E0502050101010101" pitchFamily="34" charset="-79"/>
              <a:ea typeface="Times New Roman" panose="02020603050405020304" pitchFamily="18" charset="0"/>
              <a:cs typeface="Narkisim" panose="020E0502050101010101" pitchFamily="34" charset="-79"/>
            </a:endParaRPr>
          </a:p>
          <a:p>
            <a:pPr>
              <a:spcBef>
                <a:spcPts val="0"/>
              </a:spcBef>
              <a:spcAft>
                <a:spcPts val="0"/>
              </a:spcAft>
              <a:tabLst>
                <a:tab pos="182880" algn="l"/>
                <a:tab pos="228600" algn="l"/>
              </a:tabLst>
              <a:defRPr/>
            </a:pPr>
            <a:endParaRPr lang="en-US" sz="10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endParaRPr>
          </a:p>
          <a:p>
            <a:pPr>
              <a:spcBef>
                <a:spcPts val="0"/>
              </a:spcBef>
              <a:spcAft>
                <a:spcPts val="0"/>
              </a:spcAft>
              <a:tabLst>
                <a:tab pos="182880" algn="l"/>
                <a:tab pos="228600" algn="l"/>
              </a:tabLst>
              <a:defRPr/>
            </a:pP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Matthew 6: 19</a:t>
            </a:r>
            <a:r>
              <a:rPr lang="en-US" sz="28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endPar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endParaRPr>
          </a:p>
          <a:p>
            <a:pPr>
              <a:spcBef>
                <a:spcPts val="0"/>
              </a:spcBef>
              <a:spcAft>
                <a:spcPts val="0"/>
              </a:spcAft>
              <a:tabLst>
                <a:tab pos="182880" algn="l"/>
                <a:tab pos="228600" algn="l"/>
              </a:tabLst>
              <a:defRPr/>
            </a:pPr>
            <a:r>
              <a:rPr lang="en-US" sz="2800" b="1" u="dbl" dirty="0">
                <a:solidFill>
                  <a:srgbClr val="500050"/>
                </a:solidFill>
                <a:latin typeface="Arial Narrow" panose="020B0606020202030204" pitchFamily="34" charset="0"/>
                <a:ea typeface="Times New Roman" panose="02020603050405020304" pitchFamily="18" charset="0"/>
                <a:cs typeface="Arial" panose="020B0604020202020204" pitchFamily="34" charset="0"/>
              </a:rPr>
              <a:t>Do not store up for yourselves treasures on earth</a:t>
            </a: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 where moth and rust destroy, and where thieves break in and steal. </a:t>
            </a:r>
            <a:r>
              <a:rPr lang="en-US" sz="2000" b="1" dirty="0">
                <a:solidFill>
                  <a:srgbClr val="C00000"/>
                </a:solidFill>
                <a:latin typeface="Arial Narrow" panose="020B0606020202030204" pitchFamily="34" charset="0"/>
                <a:ea typeface="Times New Roman" panose="02020603050405020304" pitchFamily="18" charset="0"/>
                <a:cs typeface="Arial" panose="020B0604020202020204" pitchFamily="34" charset="0"/>
              </a:rPr>
              <a:t>20</a:t>
            </a: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  But store up for yourselves treasures in heaven,</a:t>
            </a:r>
            <a:endParaRPr lang="en-US" sz="2800" dirty="0">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3794" name="Picture 1"/>
          <p:cNvPicPr>
            <a:picLocks noChangeAspect="1"/>
          </p:cNvPicPr>
          <p:nvPr/>
        </p:nvPicPr>
        <p:blipFill>
          <a:blip r:embed="rId2" cstate="print"/>
          <a:srcRect b="4074"/>
          <a:stretch>
            <a:fillRect/>
          </a:stretch>
        </p:blipFill>
        <p:spPr bwMode="auto">
          <a:xfrm>
            <a:off x="0" y="0"/>
            <a:ext cx="9144000" cy="5143500"/>
          </a:xfrm>
          <a:prstGeom prst="rect">
            <a:avLst/>
          </a:prstGeom>
          <a:noFill/>
          <a:ln w="9525">
            <a:noFill/>
            <a:miter lim="800000"/>
            <a:headEnd/>
            <a:tailEnd/>
          </a:ln>
        </p:spPr>
      </p:pic>
      <p:sp>
        <p:nvSpPr>
          <p:cNvPr id="3" name="Rectangle 2"/>
          <p:cNvSpPr/>
          <p:nvPr/>
        </p:nvSpPr>
        <p:spPr>
          <a:xfrm>
            <a:off x="1371600" y="1276350"/>
            <a:ext cx="6629400" cy="2246313"/>
          </a:xfrm>
          <a:prstGeom prst="rect">
            <a:avLst/>
          </a:prstGeom>
        </p:spPr>
        <p:txBody>
          <a:bodyPr>
            <a:spAutoFit/>
          </a:bodyPr>
          <a:lstStyle/>
          <a:p>
            <a:pPr>
              <a:spcBef>
                <a:spcPts val="0"/>
              </a:spcBef>
              <a:spcAft>
                <a:spcPts val="0"/>
              </a:spcAft>
              <a:tabLst>
                <a:tab pos="182880" algn="l"/>
              </a:tabLst>
              <a:defRPr/>
            </a:pP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Ephesians 4: 28</a:t>
            </a:r>
            <a:r>
              <a:rPr lang="en-US" sz="28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 </a:t>
            </a:r>
          </a:p>
          <a:p>
            <a:pPr>
              <a:spcBef>
                <a:spcPts val="0"/>
              </a:spcBef>
              <a:spcAft>
                <a:spcPts val="0"/>
              </a:spcAft>
              <a:tabLst>
                <a:tab pos="182880" algn="l"/>
              </a:tabLst>
              <a:defRPr/>
            </a:pP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He who steals must steal no longer; but rather he must labor, performing with his own hands what is good, so that he will </a:t>
            </a:r>
            <a:r>
              <a:rPr lang="en-US" sz="2800" b="1" u="dbl" dirty="0">
                <a:solidFill>
                  <a:srgbClr val="500050"/>
                </a:solidFill>
                <a:latin typeface="Arial Narrow" panose="020B0606020202030204" pitchFamily="34" charset="0"/>
                <a:ea typeface="Times New Roman" panose="02020603050405020304" pitchFamily="18" charset="0"/>
                <a:cs typeface="Arial" panose="020B0604020202020204" pitchFamily="34" charset="0"/>
              </a:rPr>
              <a:t>have something to share with one who has need</a:t>
            </a: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 </a:t>
            </a:r>
            <a:endParaRPr lang="en-US" sz="2800" dirty="0">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4818" name="Picture 1"/>
          <p:cNvPicPr>
            <a:picLocks noChangeAspect="1"/>
          </p:cNvPicPr>
          <p:nvPr/>
        </p:nvPicPr>
        <p:blipFill>
          <a:blip r:embed="rId2" cstate="print"/>
          <a:srcRect b="4074"/>
          <a:stretch>
            <a:fillRect/>
          </a:stretch>
        </p:blipFill>
        <p:spPr bwMode="auto">
          <a:xfrm>
            <a:off x="0" y="0"/>
            <a:ext cx="9144000" cy="5143500"/>
          </a:xfrm>
          <a:prstGeom prst="rect">
            <a:avLst/>
          </a:prstGeom>
          <a:noFill/>
          <a:ln w="9525">
            <a:noFill/>
            <a:miter lim="800000"/>
            <a:headEnd/>
            <a:tailEnd/>
          </a:ln>
        </p:spPr>
      </p:pic>
      <p:sp>
        <p:nvSpPr>
          <p:cNvPr id="3" name="Rectangle 2"/>
          <p:cNvSpPr/>
          <p:nvPr/>
        </p:nvSpPr>
        <p:spPr>
          <a:xfrm>
            <a:off x="1752600" y="590550"/>
            <a:ext cx="5791200" cy="3632200"/>
          </a:xfrm>
          <a:prstGeom prst="rect">
            <a:avLst/>
          </a:prstGeom>
        </p:spPr>
        <p:txBody>
          <a:bodyPr>
            <a:spAutoFit/>
          </a:bodyPr>
          <a:lstStyle/>
          <a:p>
            <a:pPr>
              <a:spcBef>
                <a:spcPts val="0"/>
              </a:spcBef>
              <a:spcAft>
                <a:spcPts val="0"/>
              </a:spcAft>
              <a:tabLst>
                <a:tab pos="182880" algn="l"/>
                <a:tab pos="228600" algn="l"/>
              </a:tabLst>
              <a:defRPr/>
            </a:pPr>
            <a:r>
              <a:rPr lang="en-US" sz="3600" dirty="0">
                <a:solidFill>
                  <a:srgbClr val="000000"/>
                </a:solidFill>
                <a:latin typeface="Narkisim" panose="020E0502050101010101" pitchFamily="34" charset="-79"/>
                <a:ea typeface="Times New Roman" panose="02020603050405020304" pitchFamily="18" charset="0"/>
                <a:cs typeface="Narkisim" panose="020E0502050101010101" pitchFamily="34" charset="-79"/>
              </a:rPr>
              <a:t>God made us Christians so </a:t>
            </a:r>
          </a:p>
          <a:p>
            <a:pPr>
              <a:spcBef>
                <a:spcPts val="0"/>
              </a:spcBef>
              <a:spcAft>
                <a:spcPts val="0"/>
              </a:spcAft>
              <a:tabLst>
                <a:tab pos="182880" algn="l"/>
                <a:tab pos="228600" algn="l"/>
              </a:tabLst>
              <a:defRPr/>
            </a:pPr>
            <a:r>
              <a:rPr lang="en-US" sz="3600" dirty="0">
                <a:solidFill>
                  <a:srgbClr val="000000"/>
                </a:solidFill>
                <a:latin typeface="Narkisim" panose="020E0502050101010101" pitchFamily="34" charset="-79"/>
                <a:ea typeface="Times New Roman" panose="02020603050405020304" pitchFamily="18" charset="0"/>
                <a:cs typeface="Narkisim" panose="020E0502050101010101" pitchFamily="34" charset="-79"/>
              </a:rPr>
              <a:t>we would do work for Him</a:t>
            </a:r>
            <a:r>
              <a:rPr lang="en-US" sz="3600" b="1" dirty="0">
                <a:solidFill>
                  <a:srgbClr val="000000"/>
                </a:solidFill>
                <a:latin typeface="Narkisim" panose="020E0502050101010101" pitchFamily="34" charset="-79"/>
                <a:ea typeface="Times New Roman" panose="02020603050405020304" pitchFamily="18" charset="0"/>
                <a:cs typeface="Narkisim" panose="020E0502050101010101" pitchFamily="34" charset="-79"/>
              </a:rPr>
              <a:t>.</a:t>
            </a:r>
            <a:r>
              <a:rPr lang="en-US" sz="3600" dirty="0">
                <a:solidFill>
                  <a:srgbClr val="000000"/>
                </a:solidFill>
                <a:latin typeface="Narkisim" panose="020E0502050101010101" pitchFamily="34" charset="-79"/>
                <a:ea typeface="Times New Roman" panose="02020603050405020304" pitchFamily="18" charset="0"/>
                <a:cs typeface="Narkisim" panose="020E0502050101010101" pitchFamily="34" charset="-79"/>
              </a:rPr>
              <a:t> </a:t>
            </a:r>
            <a:endParaRPr lang="en-US" sz="3600" dirty="0">
              <a:latin typeface="Narkisim" panose="020E0502050101010101" pitchFamily="34" charset="-79"/>
              <a:ea typeface="Times New Roman" panose="02020603050405020304" pitchFamily="18" charset="0"/>
              <a:cs typeface="Narkisim" panose="020E0502050101010101" pitchFamily="34" charset="-79"/>
            </a:endParaRPr>
          </a:p>
          <a:p>
            <a:pPr>
              <a:spcBef>
                <a:spcPts val="0"/>
              </a:spcBef>
              <a:spcAft>
                <a:spcPts val="0"/>
              </a:spcAft>
              <a:tabLst>
                <a:tab pos="182880" algn="l"/>
                <a:tab pos="228600" algn="l"/>
              </a:tabLst>
              <a:defRPr/>
            </a:pPr>
            <a:endParaRPr lang="en-US" dirty="0">
              <a:solidFill>
                <a:srgbClr val="000000"/>
              </a:solidFill>
              <a:latin typeface="Times New Roman" panose="02020603050405020304" pitchFamily="18" charset="0"/>
              <a:ea typeface="Times New Roman" panose="02020603050405020304" pitchFamily="18" charset="0"/>
              <a:cs typeface="Arial" panose="020B0604020202020204" pitchFamily="34" charset="0"/>
            </a:endParaRPr>
          </a:p>
          <a:p>
            <a:pPr>
              <a:spcBef>
                <a:spcPts val="0"/>
              </a:spcBef>
              <a:spcAft>
                <a:spcPts val="0"/>
              </a:spcAft>
              <a:tabLst>
                <a:tab pos="182880" algn="l"/>
                <a:tab pos="228600" algn="l"/>
              </a:tabLst>
              <a:defRPr/>
            </a:pP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Ephesians 2: 10</a:t>
            </a:r>
            <a:r>
              <a:rPr lang="en-US" sz="28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endPar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endParaRPr>
          </a:p>
          <a:p>
            <a:pPr>
              <a:spcBef>
                <a:spcPts val="0"/>
              </a:spcBef>
              <a:spcAft>
                <a:spcPts val="0"/>
              </a:spcAft>
              <a:tabLst>
                <a:tab pos="182880" algn="l"/>
                <a:tab pos="228600" algn="l"/>
              </a:tabLst>
              <a:defRPr/>
            </a:pP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For we are His workmanship, created in Christ Jesus </a:t>
            </a:r>
            <a:r>
              <a:rPr lang="en-US" sz="2800" b="1" u="dbl" dirty="0">
                <a:solidFill>
                  <a:srgbClr val="500050"/>
                </a:solidFill>
                <a:latin typeface="Arial Narrow" panose="020B0606020202030204" pitchFamily="34" charset="0"/>
                <a:ea typeface="Times New Roman" panose="02020603050405020304" pitchFamily="18" charset="0"/>
                <a:cs typeface="Arial" panose="020B0604020202020204" pitchFamily="34" charset="0"/>
              </a:rPr>
              <a:t>for good works</a:t>
            </a: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 which God prepared beforehand so that we would walk in them. </a:t>
            </a:r>
            <a:endParaRPr lang="en-US" sz="2800" dirty="0">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5842" name="Picture 1"/>
          <p:cNvPicPr>
            <a:picLocks noChangeAspect="1"/>
          </p:cNvPicPr>
          <p:nvPr/>
        </p:nvPicPr>
        <p:blipFill>
          <a:blip r:embed="rId2" cstate="print"/>
          <a:srcRect b="4074"/>
          <a:stretch>
            <a:fillRect/>
          </a:stretch>
        </p:blipFill>
        <p:spPr bwMode="auto">
          <a:xfrm>
            <a:off x="0" y="0"/>
            <a:ext cx="9144000" cy="5143500"/>
          </a:xfrm>
          <a:prstGeom prst="rect">
            <a:avLst/>
          </a:prstGeom>
          <a:noFill/>
          <a:ln w="9525">
            <a:noFill/>
            <a:miter lim="800000"/>
            <a:headEnd/>
            <a:tailEnd/>
          </a:ln>
        </p:spPr>
      </p:pic>
      <p:sp>
        <p:nvSpPr>
          <p:cNvPr id="3" name="Rectangle 2"/>
          <p:cNvSpPr/>
          <p:nvPr/>
        </p:nvSpPr>
        <p:spPr>
          <a:xfrm>
            <a:off x="1485900" y="939800"/>
            <a:ext cx="6172200" cy="3263900"/>
          </a:xfrm>
          <a:prstGeom prst="rect">
            <a:avLst/>
          </a:prstGeom>
        </p:spPr>
        <p:txBody>
          <a:bodyPr>
            <a:spAutoFit/>
          </a:bodyPr>
          <a:lstStyle/>
          <a:p>
            <a:pPr>
              <a:spcBef>
                <a:spcPts val="0"/>
              </a:spcBef>
              <a:spcAft>
                <a:spcPts val="0"/>
              </a:spcAft>
              <a:tabLst>
                <a:tab pos="182880" algn="l"/>
              </a:tabLst>
              <a:defRPr/>
            </a:pPr>
            <a:r>
              <a:rPr lang="en-US" sz="4200" dirty="0">
                <a:solidFill>
                  <a:srgbClr val="000000"/>
                </a:solidFill>
                <a:latin typeface="Narkisim" panose="020E0502050101010101" pitchFamily="34" charset="-79"/>
                <a:ea typeface="Times New Roman" panose="02020603050405020304" pitchFamily="18" charset="0"/>
                <a:cs typeface="Narkisim" panose="020E0502050101010101" pitchFamily="34" charset="-79"/>
              </a:rPr>
              <a:t>May God bless us to be able </a:t>
            </a:r>
          </a:p>
          <a:p>
            <a:pPr>
              <a:spcBef>
                <a:spcPts val="0"/>
              </a:spcBef>
              <a:spcAft>
                <a:spcPts val="0"/>
              </a:spcAft>
              <a:tabLst>
                <a:tab pos="182880" algn="l"/>
              </a:tabLst>
              <a:defRPr/>
            </a:pPr>
            <a:r>
              <a:rPr lang="en-US" sz="4200" dirty="0">
                <a:solidFill>
                  <a:srgbClr val="000000"/>
                </a:solidFill>
                <a:latin typeface="Narkisim" panose="020E0502050101010101" pitchFamily="34" charset="-79"/>
                <a:ea typeface="Times New Roman" panose="02020603050405020304" pitchFamily="18" charset="0"/>
                <a:cs typeface="Narkisim" panose="020E0502050101010101" pitchFamily="34" charset="-79"/>
              </a:rPr>
              <a:t>to work to His glory.</a:t>
            </a:r>
            <a:endParaRPr lang="en-US" sz="4200" dirty="0">
              <a:latin typeface="Narkisim" panose="020E0502050101010101" pitchFamily="34" charset="-79"/>
              <a:ea typeface="Times New Roman" panose="02020603050405020304" pitchFamily="18" charset="0"/>
              <a:cs typeface="Narkisim" panose="020E0502050101010101" pitchFamily="34" charset="-79"/>
            </a:endParaRPr>
          </a:p>
          <a:p>
            <a:pPr>
              <a:spcBef>
                <a:spcPts val="0"/>
              </a:spcBef>
              <a:spcAft>
                <a:spcPts val="0"/>
              </a:spcAft>
              <a:tabLst>
                <a:tab pos="182880" algn="l"/>
              </a:tabLst>
              <a:defRPr/>
            </a:pPr>
            <a:endParaRPr lang="en-US" sz="10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endParaRPr>
          </a:p>
          <a:p>
            <a:pPr>
              <a:spcBef>
                <a:spcPts val="0"/>
              </a:spcBef>
              <a:spcAft>
                <a:spcPts val="0"/>
              </a:spcAft>
              <a:tabLst>
                <a:tab pos="182880" algn="l"/>
              </a:tabLst>
              <a:defRPr/>
            </a:pP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Psalms 90: 17</a:t>
            </a:r>
            <a:r>
              <a:rPr lang="en-US" sz="2800" b="1" dirty="0">
                <a:latin typeface="Times New Roman" panose="02020603050405020304" pitchFamily="18" charset="0"/>
                <a:ea typeface="Times New Roman" panose="02020603050405020304" pitchFamily="18" charset="0"/>
                <a:cs typeface="Arial" panose="020B0604020202020204" pitchFamily="34" charset="0"/>
              </a:rPr>
              <a:t> </a:t>
            </a:r>
            <a:endPar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endParaRPr>
          </a:p>
          <a:p>
            <a:pPr>
              <a:spcBef>
                <a:spcPts val="0"/>
              </a:spcBef>
              <a:spcAft>
                <a:spcPts val="0"/>
              </a:spcAft>
              <a:tabLst>
                <a:tab pos="182880" algn="l"/>
              </a:tabLst>
              <a:defRPr/>
            </a:pP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Let the favor of the Lord our God be upon us; and confirm for us the work of our hands; </a:t>
            </a:r>
            <a:r>
              <a:rPr lang="en-US" sz="2800" b="1" u="dbl" dirty="0">
                <a:solidFill>
                  <a:srgbClr val="500050"/>
                </a:solidFill>
                <a:latin typeface="Arial Narrow" panose="020B0606020202030204" pitchFamily="34" charset="0"/>
                <a:ea typeface="Times New Roman" panose="02020603050405020304" pitchFamily="18" charset="0"/>
                <a:cs typeface="Arial" panose="020B0604020202020204" pitchFamily="34" charset="0"/>
              </a:rPr>
              <a:t>Yes, confirm the work of our hands</a:t>
            </a: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a:t>
            </a:r>
            <a:endParaRPr lang="en-US" sz="2800" dirty="0">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1"/>
          <p:cNvPicPr>
            <a:picLocks noChangeAspect="1"/>
          </p:cNvPicPr>
          <p:nvPr/>
        </p:nvPicPr>
        <p:blipFill>
          <a:blip r:embed="rId2" cstate="print"/>
          <a:srcRect b="4074"/>
          <a:stretch>
            <a:fillRect/>
          </a:stretch>
        </p:blipFill>
        <p:spPr bwMode="auto">
          <a:xfrm>
            <a:off x="0" y="0"/>
            <a:ext cx="9144000" cy="5143500"/>
          </a:xfrm>
          <a:prstGeom prst="rect">
            <a:avLst/>
          </a:prstGeom>
          <a:noFill/>
          <a:ln w="9525">
            <a:noFill/>
            <a:miter lim="800000"/>
            <a:headEnd/>
            <a:tailEnd/>
          </a:ln>
        </p:spPr>
      </p:pic>
      <p:sp>
        <p:nvSpPr>
          <p:cNvPr id="3" name="Rectangle 2"/>
          <p:cNvSpPr/>
          <p:nvPr/>
        </p:nvSpPr>
        <p:spPr>
          <a:xfrm>
            <a:off x="685799" y="1047750"/>
            <a:ext cx="7772400" cy="2862322"/>
          </a:xfrm>
          <a:prstGeom prst="rect">
            <a:avLst/>
          </a:prstGeom>
        </p:spPr>
        <p:txBody>
          <a:bodyPr>
            <a:spAutoFit/>
          </a:bodyPr>
          <a:lstStyle/>
          <a:p>
            <a:pPr algn="ctr">
              <a:spcBef>
                <a:spcPts val="0"/>
              </a:spcBef>
              <a:spcAft>
                <a:spcPts val="0"/>
              </a:spcAft>
              <a:tabLst>
                <a:tab pos="182880" algn="l"/>
              </a:tabLst>
              <a:defRPr/>
            </a:pPr>
            <a:r>
              <a:rPr lang="en-US" sz="6000" b="1" dirty="0">
                <a:ln w="12700">
                  <a:solidFill>
                    <a:srgbClr val="FFFF00"/>
                  </a:solidFill>
                </a:ln>
                <a:solidFill>
                  <a:srgbClr val="000000"/>
                </a:solidFill>
                <a:latin typeface="Narkisim" panose="020E0502050101010101" pitchFamily="34" charset="-79"/>
                <a:ea typeface="Times New Roman" panose="02020603050405020304" pitchFamily="18" charset="0"/>
                <a:cs typeface="Narkisim" panose="020E0502050101010101" pitchFamily="34" charset="-79"/>
              </a:rPr>
              <a:t>Bear in mind that we do</a:t>
            </a:r>
          </a:p>
          <a:p>
            <a:pPr algn="ctr">
              <a:spcBef>
                <a:spcPts val="0"/>
              </a:spcBef>
              <a:spcAft>
                <a:spcPts val="0"/>
              </a:spcAft>
              <a:tabLst>
                <a:tab pos="182880" algn="l"/>
              </a:tabLst>
              <a:defRPr/>
            </a:pPr>
            <a:r>
              <a:rPr lang="en-US" sz="6000" b="1" dirty="0">
                <a:ln w="12700">
                  <a:solidFill>
                    <a:srgbClr val="FFFF00"/>
                  </a:solidFill>
                </a:ln>
                <a:solidFill>
                  <a:srgbClr val="000000"/>
                </a:solidFill>
                <a:latin typeface="Narkisim" panose="020E0502050101010101" pitchFamily="34" charset="-79"/>
                <a:ea typeface="Times New Roman" panose="02020603050405020304" pitchFamily="18" charset="0"/>
                <a:cs typeface="Narkisim" panose="020E0502050101010101" pitchFamily="34" charset="-79"/>
              </a:rPr>
              <a:t>our work as serving God</a:t>
            </a:r>
          </a:p>
          <a:p>
            <a:pPr algn="ctr">
              <a:spcBef>
                <a:spcPts val="0"/>
              </a:spcBef>
              <a:spcAft>
                <a:spcPts val="0"/>
              </a:spcAft>
              <a:tabLst>
                <a:tab pos="182880" algn="l"/>
              </a:tabLst>
              <a:defRPr/>
            </a:pPr>
            <a:r>
              <a:rPr lang="en-US" sz="6000" b="1" dirty="0">
                <a:ln w="12700">
                  <a:solidFill>
                    <a:srgbClr val="FFFF00"/>
                  </a:solidFill>
                </a:ln>
                <a:solidFill>
                  <a:srgbClr val="000000"/>
                </a:solidFill>
                <a:latin typeface="Narkisim" panose="020E0502050101010101" pitchFamily="34" charset="-79"/>
                <a:ea typeface="Times New Roman" panose="02020603050405020304" pitchFamily="18" charset="0"/>
                <a:cs typeface="Narkisim" panose="020E0502050101010101" pitchFamily="34" charset="-79"/>
              </a:rPr>
              <a:t>not as service to men.</a:t>
            </a:r>
            <a:endParaRPr lang="en-US" sz="6000" dirty="0">
              <a:ln w="12700">
                <a:solidFill>
                  <a:srgbClr val="FFFF00"/>
                </a:solidFill>
              </a:ln>
              <a:latin typeface="Narkisim" panose="020E0502050101010101" pitchFamily="34" charset="-79"/>
              <a:ea typeface="Times New Roman" panose="02020603050405020304" pitchFamily="18" charset="0"/>
              <a:cs typeface="Narkisim" panose="020E0502050101010101" pitchFamily="34" charset="-79"/>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7890" name="Picture 1"/>
          <p:cNvPicPr>
            <a:picLocks noChangeAspect="1"/>
          </p:cNvPicPr>
          <p:nvPr/>
        </p:nvPicPr>
        <p:blipFill>
          <a:blip r:embed="rId2" cstate="print"/>
          <a:srcRect b="4074"/>
          <a:stretch>
            <a:fillRect/>
          </a:stretch>
        </p:blipFill>
        <p:spPr bwMode="auto">
          <a:xfrm>
            <a:off x="0" y="0"/>
            <a:ext cx="9144000" cy="5143500"/>
          </a:xfrm>
          <a:prstGeom prst="rect">
            <a:avLst/>
          </a:prstGeom>
          <a:noFill/>
          <a:ln w="9525">
            <a:noFill/>
            <a:miter lim="800000"/>
            <a:headEnd/>
            <a:tailEnd/>
          </a:ln>
        </p:spPr>
      </p:pic>
      <p:sp>
        <p:nvSpPr>
          <p:cNvPr id="3" name="Rectangle 2"/>
          <p:cNvSpPr/>
          <p:nvPr/>
        </p:nvSpPr>
        <p:spPr>
          <a:xfrm>
            <a:off x="1028700" y="801688"/>
            <a:ext cx="7086600" cy="3540125"/>
          </a:xfrm>
          <a:prstGeom prst="rect">
            <a:avLst/>
          </a:prstGeom>
        </p:spPr>
        <p:txBody>
          <a:bodyPr>
            <a:spAutoFit/>
          </a:bodyPr>
          <a:lstStyle/>
          <a:p>
            <a:pPr>
              <a:spcBef>
                <a:spcPts val="0"/>
              </a:spcBef>
              <a:spcAft>
                <a:spcPts val="0"/>
              </a:spcAft>
              <a:tabLst>
                <a:tab pos="182880" algn="l"/>
              </a:tabLst>
              <a:defRPr/>
            </a:pP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Ephesians 6: 6-8</a:t>
            </a:r>
            <a:r>
              <a:rPr lang="en-US" sz="2800" b="1" dirty="0">
                <a:latin typeface="Times New Roman" panose="02020603050405020304" pitchFamily="18" charset="0"/>
                <a:ea typeface="Times New Roman" panose="02020603050405020304" pitchFamily="18" charset="0"/>
                <a:cs typeface="Arial" panose="020B0604020202020204" pitchFamily="34" charset="0"/>
              </a:rPr>
              <a:t> </a:t>
            </a:r>
            <a:endPar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endParaRPr>
          </a:p>
          <a:p>
            <a:pPr>
              <a:spcBef>
                <a:spcPts val="0"/>
              </a:spcBef>
              <a:spcAft>
                <a:spcPts val="0"/>
              </a:spcAft>
              <a:tabLst>
                <a:tab pos="182880" algn="l"/>
              </a:tabLst>
              <a:defRPr/>
            </a:pP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 in the sincerity of your heart, as to Christ; </a:t>
            </a:r>
            <a:r>
              <a:rPr lang="en-US" sz="2000" b="1" dirty="0">
                <a:solidFill>
                  <a:srgbClr val="C00000"/>
                </a:solidFill>
                <a:latin typeface="Arial Narrow" panose="020B0606020202030204" pitchFamily="34" charset="0"/>
                <a:ea typeface="Times New Roman" panose="02020603050405020304" pitchFamily="18" charset="0"/>
                <a:cs typeface="Arial" panose="020B0604020202020204" pitchFamily="34" charset="0"/>
              </a:rPr>
              <a:t>6</a:t>
            </a: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  not by way of  eye-service, as men-pleasers, but as slaves of Christ, doing the will of God from the heart. </a:t>
            </a:r>
            <a:r>
              <a:rPr lang="en-US" sz="2000" b="1" dirty="0">
                <a:solidFill>
                  <a:srgbClr val="C00000"/>
                </a:solidFill>
                <a:latin typeface="Arial Narrow" panose="020B0606020202030204" pitchFamily="34" charset="0"/>
                <a:ea typeface="Times New Roman" panose="02020603050405020304" pitchFamily="18" charset="0"/>
                <a:cs typeface="Arial" panose="020B0604020202020204" pitchFamily="34" charset="0"/>
              </a:rPr>
              <a:t>7</a:t>
            </a: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 With good will render service, as to the Lord, and not to men, </a:t>
            </a:r>
            <a:r>
              <a:rPr lang="en-US" sz="2000" b="1" dirty="0">
                <a:solidFill>
                  <a:srgbClr val="C00000"/>
                </a:solidFill>
                <a:latin typeface="Arial Narrow" panose="020B0606020202030204" pitchFamily="34" charset="0"/>
                <a:ea typeface="Times New Roman" panose="02020603050405020304" pitchFamily="18" charset="0"/>
                <a:cs typeface="Arial" panose="020B0604020202020204" pitchFamily="34" charset="0"/>
              </a:rPr>
              <a:t>8</a:t>
            </a: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  knowing that whatever good thing each one does, this he will </a:t>
            </a:r>
            <a:r>
              <a:rPr lang="en-US" sz="2800" b="1" u="dbl" dirty="0">
                <a:solidFill>
                  <a:srgbClr val="500050"/>
                </a:solidFill>
                <a:latin typeface="Arial Narrow" panose="020B0606020202030204" pitchFamily="34" charset="0"/>
                <a:ea typeface="Times New Roman" panose="02020603050405020304" pitchFamily="18" charset="0"/>
                <a:cs typeface="Arial" panose="020B0604020202020204" pitchFamily="34" charset="0"/>
              </a:rPr>
              <a:t>receive back from the Lord</a:t>
            </a: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 whether slave or free. </a:t>
            </a:r>
            <a:endParaRPr lang="en-US" sz="2800" dirty="0">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1"/>
          <p:cNvPicPr>
            <a:picLocks noChangeAspect="1"/>
          </p:cNvPicPr>
          <p:nvPr/>
        </p:nvPicPr>
        <p:blipFill>
          <a:blip r:embed="rId2" cstate="print"/>
          <a:srcRect/>
          <a:stretch>
            <a:fillRect/>
          </a:stretch>
        </p:blipFill>
        <p:spPr bwMode="auto">
          <a:xfrm>
            <a:off x="0" y="0"/>
            <a:ext cx="9144000" cy="5143500"/>
          </a:xfrm>
          <a:prstGeom prst="rect">
            <a:avLst/>
          </a:prstGeom>
          <a:noFill/>
          <a:ln w="9525">
            <a:noFill/>
            <a:miter lim="800000"/>
            <a:headEnd/>
            <a:tailEnd/>
          </a:ln>
        </p:spPr>
      </p:pic>
      <p:sp>
        <p:nvSpPr>
          <p:cNvPr id="2" name="Rectangle 1"/>
          <p:cNvSpPr/>
          <p:nvPr/>
        </p:nvSpPr>
        <p:spPr>
          <a:xfrm>
            <a:off x="525699" y="285750"/>
            <a:ext cx="4046301" cy="1938992"/>
          </a:xfrm>
          <a:prstGeom prst="rect">
            <a:avLst/>
          </a:prstGeom>
        </p:spPr>
        <p:txBody>
          <a:bodyPr wrap="none">
            <a:spAutoFit/>
          </a:bodyPr>
          <a:lstStyle/>
          <a:p>
            <a:pPr>
              <a:defRPr/>
            </a:pPr>
            <a:r>
              <a:rPr lang="en-US" sz="4000" b="1" dirty="0">
                <a:ln w="15875">
                  <a:solidFill>
                    <a:srgbClr val="FFFF00"/>
                  </a:solidFill>
                </a:ln>
                <a:solidFill>
                  <a:srgbClr val="000000"/>
                </a:solidFill>
                <a:latin typeface="Narkisim" panose="020E0502050101010101" pitchFamily="34" charset="-79"/>
                <a:ea typeface="Times New Roman" panose="02020603050405020304" pitchFamily="18" charset="0"/>
                <a:cs typeface="Narkisim" panose="020E0502050101010101" pitchFamily="34" charset="-79"/>
              </a:rPr>
              <a:t>Remembering Jesus</a:t>
            </a:r>
          </a:p>
          <a:p>
            <a:pPr>
              <a:defRPr/>
            </a:pPr>
            <a:r>
              <a:rPr lang="en-US" sz="4000" b="1" dirty="0">
                <a:ln w="15875">
                  <a:solidFill>
                    <a:srgbClr val="FFFF00"/>
                  </a:solidFill>
                </a:ln>
                <a:solidFill>
                  <a:srgbClr val="000000"/>
                </a:solidFill>
                <a:latin typeface="Narkisim" panose="020E0502050101010101" pitchFamily="34" charset="-79"/>
                <a:cs typeface="Narkisim" panose="020E0502050101010101" pitchFamily="34" charset="-79"/>
              </a:rPr>
              <a:t>the Lamb of God</a:t>
            </a:r>
          </a:p>
          <a:p>
            <a:pPr>
              <a:defRPr/>
            </a:pPr>
            <a:r>
              <a:rPr lang="en-US" sz="4000" b="1" dirty="0">
                <a:ln w="15875">
                  <a:solidFill>
                    <a:srgbClr val="FFFF00"/>
                  </a:solidFill>
                </a:ln>
                <a:solidFill>
                  <a:srgbClr val="000000"/>
                </a:solidFill>
                <a:latin typeface="Narkisim" panose="020E0502050101010101" pitchFamily="34" charset="-79"/>
                <a:cs typeface="Narkisim" panose="020E0502050101010101" pitchFamily="34" charset="-79"/>
              </a:rPr>
              <a:t>sacrificed for us</a:t>
            </a:r>
            <a:endParaRPr lang="en-US" sz="4000" dirty="0">
              <a:ln w="15875">
                <a:solidFill>
                  <a:srgbClr val="FFFF00"/>
                </a:solidFill>
              </a:ln>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1"/>
          <p:cNvPicPr>
            <a:picLocks noChangeAspect="1"/>
          </p:cNvPicPr>
          <p:nvPr/>
        </p:nvPicPr>
        <p:blipFill>
          <a:blip r:embed="rId2" cstate="print"/>
          <a:srcRect r="28703"/>
          <a:stretch>
            <a:fillRect/>
          </a:stretch>
        </p:blipFill>
        <p:spPr bwMode="auto">
          <a:xfrm>
            <a:off x="0" y="0"/>
            <a:ext cx="9144000" cy="5143500"/>
          </a:xfrm>
          <a:prstGeom prst="rect">
            <a:avLst/>
          </a:prstGeom>
          <a:noFill/>
          <a:ln w="9525">
            <a:noFill/>
            <a:miter lim="800000"/>
            <a:headEnd/>
            <a:tailEnd/>
          </a:ln>
        </p:spPr>
      </p:pic>
      <p:pic>
        <p:nvPicPr>
          <p:cNvPr id="39939" name="Picture 3" descr="Related image">
            <a:hlinkClick r:id="rId3"/>
          </p:cNvPr>
          <p:cNvPicPr>
            <a:picLocks noChangeAspect="1" noChangeArrowheads="1"/>
          </p:cNvPicPr>
          <p:nvPr/>
        </p:nvPicPr>
        <p:blipFill>
          <a:blip r:embed="rId4" cstate="print"/>
          <a:srcRect/>
          <a:stretch>
            <a:fillRect/>
          </a:stretch>
        </p:blipFill>
        <p:spPr bwMode="auto">
          <a:xfrm>
            <a:off x="1676400" y="68263"/>
            <a:ext cx="5791200" cy="50752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122" name="Picture 1"/>
          <p:cNvPicPr>
            <a:picLocks noChangeAspect="1"/>
          </p:cNvPicPr>
          <p:nvPr/>
        </p:nvPicPr>
        <p:blipFill>
          <a:blip r:embed="rId2" cstate="print"/>
          <a:srcRect b="4074"/>
          <a:stretch>
            <a:fillRect/>
          </a:stretch>
        </p:blipFill>
        <p:spPr bwMode="auto">
          <a:xfrm>
            <a:off x="0" y="0"/>
            <a:ext cx="9144000" cy="5143500"/>
          </a:xfrm>
          <a:prstGeom prst="rect">
            <a:avLst/>
          </a:prstGeom>
          <a:noFill/>
          <a:ln w="9525">
            <a:noFill/>
            <a:miter lim="800000"/>
            <a:headEnd/>
            <a:tailEnd/>
          </a:ln>
        </p:spPr>
      </p:pic>
      <p:sp>
        <p:nvSpPr>
          <p:cNvPr id="3" name="Rectangle 2"/>
          <p:cNvSpPr/>
          <p:nvPr/>
        </p:nvSpPr>
        <p:spPr>
          <a:xfrm>
            <a:off x="914400" y="971550"/>
            <a:ext cx="7315200" cy="3200400"/>
          </a:xfrm>
          <a:prstGeom prst="rect">
            <a:avLst/>
          </a:prstGeom>
        </p:spPr>
        <p:txBody>
          <a:bodyPr>
            <a:spAutoFit/>
          </a:bodyPr>
          <a:lstStyle/>
          <a:p>
            <a:pPr>
              <a:spcBef>
                <a:spcPts val="0"/>
              </a:spcBef>
              <a:spcAft>
                <a:spcPts val="0"/>
              </a:spcAft>
              <a:tabLst>
                <a:tab pos="182880" algn="l"/>
              </a:tabLst>
              <a:defRPr/>
            </a:pPr>
            <a:r>
              <a:rPr lang="en-US" sz="3600" dirty="0">
                <a:solidFill>
                  <a:srgbClr val="000000"/>
                </a:solidFill>
                <a:latin typeface="Narkisim" panose="020E0502050101010101" pitchFamily="34" charset="-79"/>
                <a:ea typeface="Times New Roman" panose="02020603050405020304" pitchFamily="18" charset="0"/>
                <a:cs typeface="Narkisim" panose="020E0502050101010101" pitchFamily="34" charset="-79"/>
              </a:rPr>
              <a:t>God has a plan and a purpose </a:t>
            </a:r>
          </a:p>
          <a:p>
            <a:pPr>
              <a:spcBef>
                <a:spcPts val="0"/>
              </a:spcBef>
              <a:spcAft>
                <a:spcPts val="0"/>
              </a:spcAft>
              <a:tabLst>
                <a:tab pos="182880" algn="l"/>
              </a:tabLst>
              <a:defRPr/>
            </a:pPr>
            <a:r>
              <a:rPr lang="en-US" sz="3600" dirty="0">
                <a:solidFill>
                  <a:srgbClr val="000000"/>
                </a:solidFill>
                <a:latin typeface="Narkisim" panose="020E0502050101010101" pitchFamily="34" charset="-79"/>
                <a:ea typeface="Times New Roman" panose="02020603050405020304" pitchFamily="18" charset="0"/>
                <a:cs typeface="Narkisim" panose="020E0502050101010101" pitchFamily="34" charset="-79"/>
              </a:rPr>
              <a:t>behind everything He does. </a:t>
            </a:r>
          </a:p>
          <a:p>
            <a:pPr>
              <a:spcBef>
                <a:spcPts val="0"/>
              </a:spcBef>
              <a:spcAft>
                <a:spcPts val="0"/>
              </a:spcAft>
              <a:tabLst>
                <a:tab pos="182880" algn="l"/>
              </a:tabLst>
              <a:defRPr/>
            </a:pPr>
            <a:endParaRPr lang="en-US" dirty="0">
              <a:latin typeface="Times New Roman" panose="02020603050405020304" pitchFamily="18" charset="0"/>
              <a:ea typeface="Times New Roman" panose="02020603050405020304" pitchFamily="18" charset="0"/>
              <a:cs typeface="Arial" panose="020B0604020202020204" pitchFamily="34" charset="0"/>
            </a:endParaRPr>
          </a:p>
          <a:p>
            <a:pPr>
              <a:spcBef>
                <a:spcPts val="0"/>
              </a:spcBef>
              <a:spcAft>
                <a:spcPts val="0"/>
              </a:spcAft>
              <a:tabLst>
                <a:tab pos="182880" algn="l"/>
                <a:tab pos="228600" algn="l"/>
              </a:tabLst>
              <a:defRPr/>
            </a:pP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Acts 2: 23</a:t>
            </a:r>
            <a:r>
              <a:rPr lang="en-US" sz="28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endPar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endParaRPr>
          </a:p>
          <a:p>
            <a:pPr>
              <a:spcBef>
                <a:spcPts val="0"/>
              </a:spcBef>
              <a:spcAft>
                <a:spcPts val="0"/>
              </a:spcAft>
              <a:tabLst>
                <a:tab pos="182880" algn="l"/>
                <a:tab pos="228600" algn="l"/>
              </a:tabLst>
              <a:defRPr/>
            </a:pP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This Man, delivered over by the </a:t>
            </a:r>
            <a:r>
              <a:rPr lang="en-US" sz="2800" b="1" u="dbl" dirty="0">
                <a:solidFill>
                  <a:srgbClr val="500050"/>
                </a:solidFill>
                <a:latin typeface="Arial Narrow" panose="020B0606020202030204" pitchFamily="34" charset="0"/>
                <a:ea typeface="Times New Roman" panose="02020603050405020304" pitchFamily="18" charset="0"/>
                <a:cs typeface="Arial" panose="020B0604020202020204" pitchFamily="34" charset="0"/>
              </a:rPr>
              <a:t>predetermined plan</a:t>
            </a: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 and foreknowledge of God, you nailed to a cross by the hands of godless men and put Him to death. </a:t>
            </a:r>
            <a:endParaRPr lang="en-US" sz="2800" dirty="0">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146" name="Picture 1"/>
          <p:cNvPicPr>
            <a:picLocks noChangeAspect="1"/>
          </p:cNvPicPr>
          <p:nvPr/>
        </p:nvPicPr>
        <p:blipFill>
          <a:blip r:embed="rId2" cstate="print"/>
          <a:srcRect b="4074"/>
          <a:stretch>
            <a:fillRect/>
          </a:stretch>
        </p:blipFill>
        <p:spPr bwMode="auto">
          <a:xfrm>
            <a:off x="0" y="0"/>
            <a:ext cx="9144000" cy="5143500"/>
          </a:xfrm>
          <a:prstGeom prst="rect">
            <a:avLst/>
          </a:prstGeom>
          <a:noFill/>
          <a:ln w="9525">
            <a:noFill/>
            <a:miter lim="800000"/>
            <a:headEnd/>
            <a:tailEnd/>
          </a:ln>
        </p:spPr>
      </p:pic>
      <p:sp>
        <p:nvSpPr>
          <p:cNvPr id="3" name="Rectangle 2"/>
          <p:cNvSpPr/>
          <p:nvPr/>
        </p:nvSpPr>
        <p:spPr>
          <a:xfrm>
            <a:off x="1295400" y="1017588"/>
            <a:ext cx="6553200" cy="3108325"/>
          </a:xfrm>
          <a:prstGeom prst="rect">
            <a:avLst/>
          </a:prstGeom>
        </p:spPr>
        <p:txBody>
          <a:bodyPr>
            <a:spAutoFit/>
          </a:bodyPr>
          <a:lstStyle/>
          <a:p>
            <a:pPr>
              <a:spcBef>
                <a:spcPts val="0"/>
              </a:spcBef>
              <a:spcAft>
                <a:spcPts val="0"/>
              </a:spcAft>
              <a:tabLst>
                <a:tab pos="182880" algn="l"/>
                <a:tab pos="228600" algn="l"/>
              </a:tabLst>
              <a:defRPr/>
            </a:pP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Ephesians 3:10-11</a:t>
            </a:r>
            <a:r>
              <a:rPr lang="en-US" sz="2800"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endPar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endParaRPr>
          </a:p>
          <a:p>
            <a:pPr>
              <a:spcBef>
                <a:spcPts val="0"/>
              </a:spcBef>
              <a:spcAft>
                <a:spcPts val="0"/>
              </a:spcAft>
              <a:tabLst>
                <a:tab pos="182880" algn="l"/>
                <a:tab pos="228600" algn="l"/>
              </a:tabLst>
              <a:defRPr/>
            </a:pP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 so that the manifold wisdom of God might now be made known through the church to the rulers and the authorities in the heavenly places.  </a:t>
            </a:r>
            <a:r>
              <a:rPr lang="en-US" sz="2000" b="1" dirty="0">
                <a:solidFill>
                  <a:srgbClr val="C00000"/>
                </a:solidFill>
                <a:latin typeface="Arial Narrow" panose="020B0606020202030204" pitchFamily="34" charset="0"/>
                <a:ea typeface="Times New Roman" panose="02020603050405020304" pitchFamily="18" charset="0"/>
                <a:cs typeface="Arial" panose="020B0604020202020204" pitchFamily="34" charset="0"/>
              </a:rPr>
              <a:t>11</a:t>
            </a: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 This was in accordance with the </a:t>
            </a:r>
            <a:r>
              <a:rPr lang="en-US" sz="2800" b="1" u="dbl" dirty="0">
                <a:solidFill>
                  <a:srgbClr val="500050"/>
                </a:solidFill>
                <a:latin typeface="Arial Narrow" panose="020B0606020202030204" pitchFamily="34" charset="0"/>
                <a:ea typeface="Times New Roman" panose="02020603050405020304" pitchFamily="18" charset="0"/>
                <a:cs typeface="Arial" panose="020B0604020202020204" pitchFamily="34" charset="0"/>
              </a:rPr>
              <a:t>eternal purpose</a:t>
            </a: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 which He carried out in Christ Jesus our Lord,</a:t>
            </a:r>
            <a:endParaRPr lang="en-US" sz="2800" dirty="0">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170" name="Picture 1"/>
          <p:cNvPicPr>
            <a:picLocks noChangeAspect="1"/>
          </p:cNvPicPr>
          <p:nvPr/>
        </p:nvPicPr>
        <p:blipFill>
          <a:blip r:embed="rId2" cstate="print"/>
          <a:srcRect b="4074"/>
          <a:stretch>
            <a:fillRect/>
          </a:stretch>
        </p:blipFill>
        <p:spPr bwMode="auto">
          <a:xfrm>
            <a:off x="0" y="0"/>
            <a:ext cx="9144000" cy="5143500"/>
          </a:xfrm>
          <a:prstGeom prst="rect">
            <a:avLst/>
          </a:prstGeom>
          <a:noFill/>
          <a:ln w="9525">
            <a:noFill/>
            <a:miter lim="800000"/>
            <a:headEnd/>
            <a:tailEnd/>
          </a:ln>
        </p:spPr>
      </p:pic>
      <p:sp>
        <p:nvSpPr>
          <p:cNvPr id="3" name="Rectangle 2"/>
          <p:cNvSpPr/>
          <p:nvPr/>
        </p:nvSpPr>
        <p:spPr>
          <a:xfrm>
            <a:off x="1219200" y="833438"/>
            <a:ext cx="6705600" cy="3476625"/>
          </a:xfrm>
          <a:prstGeom prst="rect">
            <a:avLst/>
          </a:prstGeom>
        </p:spPr>
        <p:txBody>
          <a:bodyPr>
            <a:spAutoFit/>
          </a:bodyPr>
          <a:lstStyle/>
          <a:p>
            <a:pPr>
              <a:spcBef>
                <a:spcPts val="0"/>
              </a:spcBef>
              <a:spcAft>
                <a:spcPts val="0"/>
              </a:spcAft>
              <a:tabLst>
                <a:tab pos="182880" algn="l"/>
                <a:tab pos="228600" algn="l"/>
              </a:tabLst>
              <a:defRPr/>
            </a:pP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Psalms 33: 11</a:t>
            </a:r>
            <a:r>
              <a:rPr lang="en-US" sz="28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endPar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endParaRPr>
          </a:p>
          <a:p>
            <a:pPr>
              <a:spcBef>
                <a:spcPts val="0"/>
              </a:spcBef>
              <a:spcAft>
                <a:spcPts val="0"/>
              </a:spcAft>
              <a:tabLst>
                <a:tab pos="182880" algn="l"/>
                <a:tab pos="228600" algn="l"/>
              </a:tabLst>
              <a:defRPr/>
            </a:pP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The counsel of the Lord stands forever, the </a:t>
            </a:r>
            <a:r>
              <a:rPr lang="en-US" sz="2800" b="1" u="dbl" dirty="0">
                <a:solidFill>
                  <a:srgbClr val="500050"/>
                </a:solidFill>
                <a:latin typeface="Arial Narrow" panose="020B0606020202030204" pitchFamily="34" charset="0"/>
                <a:ea typeface="Times New Roman" panose="02020603050405020304" pitchFamily="18" charset="0"/>
                <a:cs typeface="Arial" panose="020B0604020202020204" pitchFamily="34" charset="0"/>
              </a:rPr>
              <a:t>plans of His heart</a:t>
            </a: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 from generation to generation. </a:t>
            </a:r>
          </a:p>
          <a:p>
            <a:pPr>
              <a:spcBef>
                <a:spcPts val="0"/>
              </a:spcBef>
              <a:spcAft>
                <a:spcPts val="0"/>
              </a:spcAft>
              <a:tabLst>
                <a:tab pos="182880" algn="l"/>
                <a:tab pos="228600" algn="l"/>
              </a:tabLst>
              <a:defRPr/>
            </a:pPr>
            <a:endPar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endParaRPr>
          </a:p>
          <a:p>
            <a:pPr algn="ctr">
              <a:spcBef>
                <a:spcPts val="0"/>
              </a:spcBef>
              <a:spcAft>
                <a:spcPts val="0"/>
              </a:spcAft>
              <a:tabLst>
                <a:tab pos="182880" algn="l"/>
                <a:tab pos="228600" algn="l"/>
              </a:tabLst>
              <a:defRPr/>
            </a:pPr>
            <a:r>
              <a:rPr lang="en-US" sz="4000" dirty="0">
                <a:solidFill>
                  <a:srgbClr val="000000"/>
                </a:solidFill>
                <a:latin typeface="Narkisim" panose="020E0502050101010101" pitchFamily="34" charset="-79"/>
                <a:ea typeface="Times New Roman" panose="02020603050405020304" pitchFamily="18" charset="0"/>
                <a:cs typeface="Narkisim" panose="020E0502050101010101" pitchFamily="34" charset="-79"/>
              </a:rPr>
              <a:t>God’s plans are not subject </a:t>
            </a:r>
          </a:p>
          <a:p>
            <a:pPr algn="ctr">
              <a:spcBef>
                <a:spcPts val="0"/>
              </a:spcBef>
              <a:spcAft>
                <a:spcPts val="0"/>
              </a:spcAft>
              <a:tabLst>
                <a:tab pos="182880" algn="l"/>
                <a:tab pos="228600" algn="l"/>
              </a:tabLst>
              <a:defRPr/>
            </a:pPr>
            <a:r>
              <a:rPr lang="en-US" sz="4000" dirty="0">
                <a:solidFill>
                  <a:srgbClr val="000000"/>
                </a:solidFill>
                <a:latin typeface="Narkisim" panose="020E0502050101010101" pitchFamily="34" charset="-79"/>
                <a:ea typeface="Times New Roman" panose="02020603050405020304" pitchFamily="18" charset="0"/>
                <a:cs typeface="Narkisim" panose="020E0502050101010101" pitchFamily="34" charset="-79"/>
              </a:rPr>
              <a:t>to man’s approval.</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8194" name="Picture 1"/>
          <p:cNvPicPr>
            <a:picLocks noChangeAspect="1"/>
          </p:cNvPicPr>
          <p:nvPr/>
        </p:nvPicPr>
        <p:blipFill>
          <a:blip r:embed="rId2" cstate="print"/>
          <a:srcRect b="4074"/>
          <a:stretch>
            <a:fillRect/>
          </a:stretch>
        </p:blipFill>
        <p:spPr bwMode="auto">
          <a:xfrm>
            <a:off x="0" y="0"/>
            <a:ext cx="9144000" cy="5143500"/>
          </a:xfrm>
          <a:prstGeom prst="rect">
            <a:avLst/>
          </a:prstGeom>
          <a:noFill/>
          <a:ln w="9525">
            <a:noFill/>
            <a:miter lim="800000"/>
            <a:headEnd/>
            <a:tailEnd/>
          </a:ln>
        </p:spPr>
      </p:pic>
      <p:sp>
        <p:nvSpPr>
          <p:cNvPr id="3" name="Rectangle 2"/>
          <p:cNvSpPr/>
          <p:nvPr/>
        </p:nvSpPr>
        <p:spPr>
          <a:xfrm>
            <a:off x="685800" y="1200150"/>
            <a:ext cx="7391400" cy="2585323"/>
          </a:xfrm>
          <a:prstGeom prst="rect">
            <a:avLst/>
          </a:prstGeom>
        </p:spPr>
        <p:txBody>
          <a:bodyPr>
            <a:spAutoFit/>
          </a:bodyPr>
          <a:lstStyle/>
          <a:p>
            <a:pPr algn="ctr">
              <a:spcBef>
                <a:spcPts val="0"/>
              </a:spcBef>
              <a:spcAft>
                <a:spcPts val="0"/>
              </a:spcAft>
              <a:tabLst>
                <a:tab pos="182880" algn="l"/>
              </a:tabLst>
              <a:defRPr/>
            </a:pPr>
            <a:r>
              <a:rPr lang="en-US" sz="5400" b="1" dirty="0">
                <a:ln>
                  <a:solidFill>
                    <a:srgbClr val="00B0F0"/>
                  </a:solidFill>
                </a:ln>
                <a:solidFill>
                  <a:srgbClr val="000000"/>
                </a:solidFill>
                <a:latin typeface="Narkisim" panose="020E0502050101010101" pitchFamily="34" charset="-79"/>
                <a:ea typeface="Times New Roman" panose="02020603050405020304" pitchFamily="18" charset="0"/>
                <a:cs typeface="Narkisim" panose="020E0502050101010101" pitchFamily="34" charset="-79"/>
              </a:rPr>
              <a:t>   </a:t>
            </a:r>
            <a:r>
              <a:rPr lang="en-US" sz="5400" b="1" dirty="0">
                <a:ln w="12700">
                  <a:solidFill>
                    <a:srgbClr val="FFFF00"/>
                  </a:solidFill>
                </a:ln>
                <a:solidFill>
                  <a:srgbClr val="000000"/>
                </a:solidFill>
                <a:latin typeface="Narkisim" panose="020E0502050101010101" pitchFamily="34" charset="-79"/>
                <a:ea typeface="Times New Roman" panose="02020603050405020304" pitchFamily="18" charset="0"/>
                <a:cs typeface="Narkisim" panose="020E0502050101010101" pitchFamily="34" charset="-79"/>
              </a:rPr>
              <a:t>God created man for the </a:t>
            </a:r>
          </a:p>
          <a:p>
            <a:pPr algn="ctr">
              <a:spcBef>
                <a:spcPts val="0"/>
              </a:spcBef>
              <a:spcAft>
                <a:spcPts val="0"/>
              </a:spcAft>
              <a:tabLst>
                <a:tab pos="182880" algn="l"/>
              </a:tabLst>
              <a:defRPr/>
            </a:pPr>
            <a:r>
              <a:rPr lang="en-US" sz="5400" b="1" dirty="0">
                <a:ln w="12700">
                  <a:solidFill>
                    <a:srgbClr val="FFFF00"/>
                  </a:solidFill>
                </a:ln>
                <a:solidFill>
                  <a:srgbClr val="000000"/>
                </a:solidFill>
                <a:latin typeface="Narkisim" panose="020E0502050101010101" pitchFamily="34" charset="-79"/>
                <a:ea typeface="Times New Roman" panose="02020603050405020304" pitchFamily="18" charset="0"/>
                <a:cs typeface="Narkisim" panose="020E0502050101010101" pitchFamily="34" charset="-79"/>
              </a:rPr>
              <a:t>   purpose of being the </a:t>
            </a:r>
          </a:p>
          <a:p>
            <a:pPr algn="ctr">
              <a:spcBef>
                <a:spcPts val="0"/>
              </a:spcBef>
              <a:spcAft>
                <a:spcPts val="0"/>
              </a:spcAft>
              <a:tabLst>
                <a:tab pos="182880" algn="l"/>
              </a:tabLst>
              <a:defRPr/>
            </a:pPr>
            <a:r>
              <a:rPr lang="en-US" sz="5400" b="1" dirty="0">
                <a:ln w="12700">
                  <a:solidFill>
                    <a:srgbClr val="FFFF00"/>
                  </a:solidFill>
                </a:ln>
                <a:solidFill>
                  <a:srgbClr val="000000"/>
                </a:solidFill>
                <a:latin typeface="Narkisim" panose="020E0502050101010101" pitchFamily="34" charset="-79"/>
                <a:ea typeface="Times New Roman" panose="02020603050405020304" pitchFamily="18" charset="0"/>
                <a:cs typeface="Narkisim" panose="020E0502050101010101" pitchFamily="34" charset="-79"/>
              </a:rPr>
              <a:t>   caretaker of His creation.</a:t>
            </a:r>
            <a:endParaRPr lang="en-US" sz="5400" dirty="0">
              <a:ln w="12700">
                <a:solidFill>
                  <a:srgbClr val="FFFF00"/>
                </a:solidFill>
              </a:ln>
              <a:latin typeface="Narkisim" panose="020E0502050101010101" pitchFamily="34" charset="-79"/>
              <a:ea typeface="Times New Roman" panose="02020603050405020304" pitchFamily="18" charset="0"/>
              <a:cs typeface="Narkisim" panose="020E0502050101010101" pitchFamily="34" charset="-79"/>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9218" name="Picture 1"/>
          <p:cNvPicPr>
            <a:picLocks noChangeAspect="1"/>
          </p:cNvPicPr>
          <p:nvPr/>
        </p:nvPicPr>
        <p:blipFill>
          <a:blip r:embed="rId2" cstate="print"/>
          <a:srcRect b="4074"/>
          <a:stretch>
            <a:fillRect/>
          </a:stretch>
        </p:blipFill>
        <p:spPr bwMode="auto">
          <a:xfrm>
            <a:off x="0" y="0"/>
            <a:ext cx="9144000" cy="5143500"/>
          </a:xfrm>
          <a:prstGeom prst="rect">
            <a:avLst/>
          </a:prstGeom>
          <a:noFill/>
          <a:ln w="9525">
            <a:noFill/>
            <a:miter lim="800000"/>
            <a:headEnd/>
            <a:tailEnd/>
          </a:ln>
        </p:spPr>
      </p:pic>
      <p:sp>
        <p:nvSpPr>
          <p:cNvPr id="3" name="Rectangle 2"/>
          <p:cNvSpPr/>
          <p:nvPr/>
        </p:nvSpPr>
        <p:spPr>
          <a:xfrm>
            <a:off x="914400" y="742950"/>
            <a:ext cx="7467600" cy="3108325"/>
          </a:xfrm>
          <a:prstGeom prst="rect">
            <a:avLst/>
          </a:prstGeom>
        </p:spPr>
        <p:txBody>
          <a:bodyPr>
            <a:spAutoFit/>
          </a:bodyPr>
          <a:lstStyle/>
          <a:p>
            <a:pPr>
              <a:spcBef>
                <a:spcPts val="0"/>
              </a:spcBef>
              <a:spcAft>
                <a:spcPts val="0"/>
              </a:spcAft>
              <a:tabLst>
                <a:tab pos="182880" algn="l"/>
                <a:tab pos="228600" algn="l"/>
              </a:tabLst>
              <a:defRPr/>
            </a:pP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Proverbs 16: 4</a:t>
            </a:r>
            <a:r>
              <a:rPr lang="en-US" sz="28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endPar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endParaRPr>
          </a:p>
          <a:p>
            <a:pPr>
              <a:spcBef>
                <a:spcPts val="0"/>
              </a:spcBef>
              <a:spcAft>
                <a:spcPts val="0"/>
              </a:spcAft>
              <a:tabLst>
                <a:tab pos="182880" algn="l"/>
                <a:tab pos="228600" algn="l"/>
              </a:tabLst>
              <a:defRPr/>
            </a:pP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The Lord  has made </a:t>
            </a:r>
            <a:r>
              <a:rPr lang="en-US" sz="2800" b="1" u="dbl" dirty="0">
                <a:solidFill>
                  <a:srgbClr val="500050"/>
                </a:solidFill>
                <a:latin typeface="Arial Narrow" panose="020B0606020202030204" pitchFamily="34" charset="0"/>
                <a:ea typeface="Times New Roman" panose="02020603050405020304" pitchFamily="18" charset="0"/>
                <a:cs typeface="Arial" panose="020B0604020202020204" pitchFamily="34" charset="0"/>
              </a:rPr>
              <a:t>everything for its own purpose</a:t>
            </a: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a:t>
            </a:r>
            <a:r>
              <a:rPr lang="en-US" sz="2800" dirty="0">
                <a:latin typeface="Times New Roman" panose="02020603050405020304" pitchFamily="18" charset="0"/>
                <a:ea typeface="Times New Roman" panose="02020603050405020304" pitchFamily="18" charset="0"/>
                <a:cs typeface="Arial" panose="020B0604020202020204" pitchFamily="34" charset="0"/>
              </a:rPr>
              <a:t> </a:t>
            </a: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Even the wicked for the day of evil. </a:t>
            </a:r>
            <a:endParaRPr lang="en-US" sz="2800" dirty="0">
              <a:latin typeface="Times New Roman" panose="02020603050405020304" pitchFamily="18" charset="0"/>
              <a:ea typeface="Times New Roman" panose="02020603050405020304" pitchFamily="18" charset="0"/>
              <a:cs typeface="Arial" panose="020B0604020202020204" pitchFamily="34" charset="0"/>
            </a:endParaRPr>
          </a:p>
          <a:p>
            <a:pPr>
              <a:spcBef>
                <a:spcPts val="0"/>
              </a:spcBef>
              <a:spcAft>
                <a:spcPts val="0"/>
              </a:spcAft>
              <a:tabLst>
                <a:tab pos="182880" algn="l"/>
                <a:tab pos="228600" algn="l"/>
              </a:tabLst>
              <a:defRPr/>
            </a:pPr>
            <a:endPar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endParaRPr>
          </a:p>
          <a:p>
            <a:pPr>
              <a:spcBef>
                <a:spcPts val="0"/>
              </a:spcBef>
              <a:spcAft>
                <a:spcPts val="0"/>
              </a:spcAft>
              <a:tabLst>
                <a:tab pos="182880" algn="l"/>
                <a:tab pos="228600" algn="l"/>
              </a:tabLst>
              <a:defRPr/>
            </a:pP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Psalms 24: 1</a:t>
            </a:r>
            <a:r>
              <a:rPr lang="en-US" sz="28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 </a:t>
            </a:r>
          </a:p>
          <a:p>
            <a:pPr>
              <a:spcBef>
                <a:spcPts val="0"/>
              </a:spcBef>
              <a:spcAft>
                <a:spcPts val="0"/>
              </a:spcAft>
              <a:tabLst>
                <a:tab pos="182880" algn="l"/>
                <a:tab pos="228600" algn="l"/>
              </a:tabLst>
              <a:defRPr/>
            </a:pP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The </a:t>
            </a:r>
            <a:r>
              <a:rPr lang="en-US" sz="2800" b="1" u="dbl" dirty="0">
                <a:solidFill>
                  <a:srgbClr val="500050"/>
                </a:solidFill>
                <a:latin typeface="Arial Narrow" panose="020B0606020202030204" pitchFamily="34" charset="0"/>
                <a:ea typeface="Times New Roman" panose="02020603050405020304" pitchFamily="18" charset="0"/>
                <a:cs typeface="Arial" panose="020B0604020202020204" pitchFamily="34" charset="0"/>
              </a:rPr>
              <a:t>earth is the Lord's</a:t>
            </a: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 and all it contains, </a:t>
            </a:r>
          </a:p>
          <a:p>
            <a:pPr>
              <a:spcBef>
                <a:spcPts val="0"/>
              </a:spcBef>
              <a:spcAft>
                <a:spcPts val="0"/>
              </a:spcAft>
              <a:tabLst>
                <a:tab pos="182880" algn="l"/>
                <a:tab pos="228600" algn="l"/>
              </a:tabLst>
              <a:defRPr/>
            </a:pP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The world, and those who dwell in it. </a:t>
            </a:r>
            <a:endParaRPr lang="en-US" sz="2800" dirty="0">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242" name="Picture 1"/>
          <p:cNvPicPr>
            <a:picLocks noChangeAspect="1"/>
          </p:cNvPicPr>
          <p:nvPr/>
        </p:nvPicPr>
        <p:blipFill>
          <a:blip r:embed="rId2" cstate="print"/>
          <a:srcRect b="4074"/>
          <a:stretch>
            <a:fillRect/>
          </a:stretch>
        </p:blipFill>
        <p:spPr bwMode="auto">
          <a:xfrm>
            <a:off x="0" y="0"/>
            <a:ext cx="9144000" cy="5143500"/>
          </a:xfrm>
          <a:prstGeom prst="rect">
            <a:avLst/>
          </a:prstGeom>
          <a:noFill/>
          <a:ln w="9525">
            <a:noFill/>
            <a:miter lim="800000"/>
            <a:headEnd/>
            <a:tailEnd/>
          </a:ln>
        </p:spPr>
      </p:pic>
      <p:sp>
        <p:nvSpPr>
          <p:cNvPr id="3" name="Rectangle 2"/>
          <p:cNvSpPr/>
          <p:nvPr/>
        </p:nvSpPr>
        <p:spPr>
          <a:xfrm>
            <a:off x="952500" y="801688"/>
            <a:ext cx="7239000" cy="3540125"/>
          </a:xfrm>
          <a:prstGeom prst="rect">
            <a:avLst/>
          </a:prstGeom>
        </p:spPr>
        <p:txBody>
          <a:bodyPr>
            <a:spAutoFit/>
          </a:bodyPr>
          <a:lstStyle/>
          <a:p>
            <a:pPr>
              <a:spcBef>
                <a:spcPts val="0"/>
              </a:spcBef>
              <a:spcAft>
                <a:spcPts val="0"/>
              </a:spcAft>
              <a:tabLst>
                <a:tab pos="182880" algn="l"/>
                <a:tab pos="228600" algn="l"/>
              </a:tabLst>
              <a:defRPr/>
            </a:pP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Genesis 2: 15</a:t>
            </a:r>
            <a:r>
              <a:rPr lang="en-US" sz="28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 </a:t>
            </a:r>
          </a:p>
          <a:p>
            <a:pPr>
              <a:spcBef>
                <a:spcPts val="0"/>
              </a:spcBef>
              <a:spcAft>
                <a:spcPts val="0"/>
              </a:spcAft>
              <a:tabLst>
                <a:tab pos="182880" algn="l"/>
                <a:tab pos="228600" algn="l"/>
              </a:tabLst>
              <a:defRPr/>
            </a:pP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Then the Lord God took the man and put him into the garden of Eden </a:t>
            </a:r>
            <a:r>
              <a:rPr lang="en-US" sz="2800" b="1" u="dbl" dirty="0">
                <a:solidFill>
                  <a:srgbClr val="500050"/>
                </a:solidFill>
                <a:latin typeface="Arial Narrow" panose="020B0606020202030204" pitchFamily="34" charset="0"/>
                <a:ea typeface="Times New Roman" panose="02020603050405020304" pitchFamily="18" charset="0"/>
                <a:cs typeface="Arial" panose="020B0604020202020204" pitchFamily="34" charset="0"/>
              </a:rPr>
              <a:t>to cultivate it and keep it. </a:t>
            </a:r>
            <a:endParaRPr lang="en-US" sz="2800" dirty="0">
              <a:latin typeface="Times New Roman" panose="02020603050405020304" pitchFamily="18" charset="0"/>
              <a:ea typeface="Times New Roman" panose="02020603050405020304" pitchFamily="18" charset="0"/>
              <a:cs typeface="Arial" panose="020B0604020202020204" pitchFamily="34" charset="0"/>
            </a:endParaRPr>
          </a:p>
          <a:p>
            <a:pPr>
              <a:spcBef>
                <a:spcPts val="0"/>
              </a:spcBef>
              <a:spcAft>
                <a:spcPts val="0"/>
              </a:spcAft>
              <a:tabLst>
                <a:tab pos="182880" algn="l"/>
                <a:tab pos="228600" algn="l"/>
              </a:tabLst>
              <a:defRPr/>
            </a:pPr>
            <a:endPar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endParaRPr>
          </a:p>
          <a:p>
            <a:pPr>
              <a:spcBef>
                <a:spcPts val="0"/>
              </a:spcBef>
              <a:spcAft>
                <a:spcPts val="0"/>
              </a:spcAft>
              <a:tabLst>
                <a:tab pos="182880" algn="l"/>
                <a:tab pos="228600" algn="l"/>
              </a:tabLst>
              <a:defRPr/>
            </a:pPr>
            <a:r>
              <a:rPr lang="en-US" sz="2800" b="1" dirty="0">
                <a:solidFill>
                  <a:srgbClr val="C00000"/>
                </a:solidFill>
                <a:latin typeface="Times New Roman" panose="02020603050405020304" pitchFamily="18" charset="0"/>
                <a:ea typeface="Times New Roman" panose="02020603050405020304" pitchFamily="18" charset="0"/>
                <a:cs typeface="Arial" panose="020B0604020202020204" pitchFamily="34" charset="0"/>
              </a:rPr>
              <a:t>Genesis 2: 7</a:t>
            </a:r>
            <a:r>
              <a:rPr lang="en-US" sz="28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 </a:t>
            </a:r>
            <a:endPar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endParaRPr>
          </a:p>
          <a:p>
            <a:pPr>
              <a:spcBef>
                <a:spcPts val="0"/>
              </a:spcBef>
              <a:spcAft>
                <a:spcPts val="0"/>
              </a:spcAft>
              <a:tabLst>
                <a:tab pos="182880" algn="l"/>
                <a:tab pos="228600" algn="l"/>
              </a:tabLst>
              <a:defRPr/>
            </a:pP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Then the Lord God </a:t>
            </a:r>
            <a:r>
              <a:rPr lang="en-US" sz="2800" b="1" u="dbl" dirty="0">
                <a:solidFill>
                  <a:srgbClr val="500050"/>
                </a:solidFill>
                <a:latin typeface="Arial Narrow" panose="020B0606020202030204" pitchFamily="34" charset="0"/>
                <a:ea typeface="Times New Roman" panose="02020603050405020304" pitchFamily="18" charset="0"/>
                <a:cs typeface="Arial" panose="020B0604020202020204" pitchFamily="34" charset="0"/>
              </a:rPr>
              <a:t>formed man of dust</a:t>
            </a:r>
            <a:r>
              <a:rPr lang="en-US" sz="2800" b="1" dirty="0">
                <a:solidFill>
                  <a:srgbClr val="000058"/>
                </a:solidFill>
                <a:latin typeface="Arial Narrow" panose="020B0606020202030204" pitchFamily="34" charset="0"/>
                <a:ea typeface="Times New Roman" panose="02020603050405020304" pitchFamily="18" charset="0"/>
                <a:cs typeface="Arial" panose="020B0604020202020204" pitchFamily="34" charset="0"/>
              </a:rPr>
              <a:t> from the ground, and breathed into his nostrils the breath of life; and man became a living being. </a:t>
            </a:r>
            <a:endParaRPr lang="en-US" sz="2800" dirty="0">
              <a:latin typeface="Times New Roman" panose="02020603050405020304" pitchFamily="18" charset="0"/>
              <a:ea typeface="Times New Roman" panose="02020603050405020304" pitchFamily="18" charset="0"/>
              <a:cs typeface="Arial" panose="020B0604020202020204"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2">
      <a:dk1>
        <a:srgbClr val="AFFFAF"/>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5975</TotalTime>
  <Words>1905</Words>
  <Application>Microsoft Office PowerPoint</Application>
  <PresentationFormat>On-screen Show (16:9)</PresentationFormat>
  <Paragraphs>146</Paragraphs>
  <Slides>38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38</vt:i4>
      </vt:variant>
    </vt:vector>
  </HeadingPairs>
  <TitlesOfParts>
    <vt:vector size="44" baseType="lpstr">
      <vt:lpstr>Arial</vt:lpstr>
      <vt:lpstr>Calibri</vt:lpstr>
      <vt:lpstr>Narkisim</vt:lpstr>
      <vt:lpstr>Times New Roman</vt:lpstr>
      <vt:lpstr>Arial Narrow</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Wayne</dc:creator>
  <cp:lastModifiedBy>Windows User</cp:lastModifiedBy>
  <cp:revision>260</cp:revision>
  <dcterms:created xsi:type="dcterms:W3CDTF">2013-07-27T15:59:10Z</dcterms:created>
  <dcterms:modified xsi:type="dcterms:W3CDTF">2017-09-03T17:57:55Z</dcterms:modified>
</cp:coreProperties>
</file>